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handoutMasterIdLst>
    <p:handoutMasterId r:id="rId4"/>
  </p:handoutMasterIdLst>
  <p:sldIdLst>
    <p:sldId id="263" r:id="rId2"/>
    <p:sldId id="264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Jost Medium" pitchFamily="2" charset="77"/>
      <p:regular r:id="rId9"/>
      <p:italic r:id="rId10"/>
    </p:embeddedFont>
    <p:embeddedFont>
      <p:font typeface="Jost SemiBold" pitchFamily="2" charset="77"/>
      <p:regular r:id="rId11"/>
      <p:bold r:id="rId12"/>
      <p:italic r:id="rId13"/>
      <p:boldItalic r:id="rId14"/>
    </p:embeddedFont>
  </p:embeddedFontLst>
  <p:defaultTextStyle>
    <a:defPPr>
      <a:defRPr lang="en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99F"/>
    <a:srgbClr val="EEEEEE"/>
    <a:srgbClr val="FAC55B"/>
    <a:srgbClr val="00FFBA"/>
    <a:srgbClr val="FC8484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10"/>
    <p:restoredTop sz="94830"/>
  </p:normalViewPr>
  <p:slideViewPr>
    <p:cSldViewPr snapToGrid="0" snapToObjects="1">
      <p:cViewPr varScale="1">
        <p:scale>
          <a:sx n="120" d="100"/>
          <a:sy n="120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203" d="100"/>
          <a:sy n="203" d="100"/>
        </p:scale>
        <p:origin x="765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E09557-5F17-0643-9E6C-C434772555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C4768-644B-CD4B-9954-83AD6C7040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A3163-D888-4040-A2D8-2B7E2DDBB574}" type="datetimeFigureOut">
              <a:t>13.3.2023</a:t>
            </a:fld>
            <a:endParaRPr lang="en-I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20FB6-8020-C24A-A415-DB5EF186AC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06A01-4E34-F345-9ED4-1823080D9A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76437-1D96-D943-A8F5-FBAE6119EDD8}" type="slidenum">
              <a:t>‹#›</a:t>
            </a:fld>
            <a:endParaRPr lang="en-IS"/>
          </a:p>
        </p:txBody>
      </p:sp>
    </p:spTree>
    <p:extLst>
      <p:ext uri="{BB962C8B-B14F-4D97-AF65-F5344CB8AC3E}">
        <p14:creationId xmlns:p14="http://schemas.microsoft.com/office/powerpoint/2010/main" val="2760386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íð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6C10-AEEE-2242-8CA6-22E89276E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79" y="2878815"/>
            <a:ext cx="6118007" cy="1731788"/>
          </a:xfrm>
          <a:solidFill>
            <a:schemeClr val="bg1"/>
          </a:solidFill>
        </p:spPr>
        <p:txBody>
          <a:bodyPr wrap="square" lIns="180000" tIns="180000" rIns="180000" bIns="72000" anchor="t" anchorCtr="0">
            <a:spAutoFit/>
          </a:bodyPr>
          <a:lstStyle>
            <a:lvl1pPr algn="l">
              <a:lnSpc>
                <a:spcPct val="100000"/>
              </a:lnSpc>
              <a:defRPr sz="4800" b="0" i="0">
                <a:solidFill>
                  <a:srgbClr val="10099F"/>
                </a:solidFill>
                <a:latin typeface="Jost Medium" pitchFamily="2" charset="77"/>
                <a:ea typeface="Jost Medium" pitchFamily="2" charset="77"/>
              </a:defRPr>
            </a:lvl1pPr>
          </a:lstStyle>
          <a:p>
            <a:r>
              <a:rPr lang="en-US" dirty="0"/>
              <a:t>Click to edit Master title style</a:t>
            </a:r>
            <a:endParaRPr lang="is-I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5F35A1D-E001-644A-9371-98B252712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79" y="4762404"/>
            <a:ext cx="9108917" cy="616680"/>
          </a:xfrm>
          <a:solidFill>
            <a:schemeClr val="bg1"/>
          </a:solidFill>
        </p:spPr>
        <p:txBody>
          <a:bodyPr lIns="180000" tIns="144000" bIns="72000">
            <a:spAutoFit/>
          </a:bodyPr>
          <a:lstStyle>
            <a:lvl1pPr marL="0" indent="0" algn="l">
              <a:buNone/>
              <a:defRPr sz="2800">
                <a:solidFill>
                  <a:srgbClr val="10099F"/>
                </a:solidFill>
              </a:defRPr>
            </a:lvl1pPr>
            <a:lvl2pPr marL="580781" indent="0" algn="ctr">
              <a:buNone/>
              <a:defRPr/>
            </a:lvl2pPr>
            <a:lvl3pPr marL="1161562" indent="0" algn="ctr">
              <a:buNone/>
              <a:defRPr/>
            </a:lvl3pPr>
            <a:lvl4pPr marL="1742343" indent="0" algn="ctr">
              <a:buNone/>
              <a:defRPr/>
            </a:lvl4pPr>
            <a:lvl5pPr marL="2323125" indent="0" algn="ctr">
              <a:buNone/>
              <a:defRPr/>
            </a:lvl5pPr>
            <a:lvl6pPr marL="2903906" indent="0" algn="ctr">
              <a:buNone/>
              <a:defRPr/>
            </a:lvl6pPr>
            <a:lvl7pPr marL="3484687" indent="0" algn="ctr">
              <a:buNone/>
              <a:defRPr/>
            </a:lvl7pPr>
            <a:lvl8pPr marL="4065468" indent="0" algn="ctr">
              <a:buNone/>
              <a:defRPr/>
            </a:lvl8pPr>
            <a:lvl9pPr marL="464624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99303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lliforsíð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4D4DB1-75E3-5B4A-9E5C-7E351A3DB8DB}"/>
              </a:ext>
            </a:extLst>
          </p:cNvPr>
          <p:cNvSpPr/>
          <p:nvPr userDrawn="1"/>
        </p:nvSpPr>
        <p:spPr>
          <a:xfrm>
            <a:off x="0" y="4162927"/>
            <a:ext cx="12192000" cy="2700000"/>
          </a:xfrm>
          <a:prstGeom prst="rect">
            <a:avLst/>
          </a:prstGeom>
          <a:solidFill>
            <a:srgbClr val="FC8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FA17A-0476-4545-A0BD-809A62A8D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10" y="3702276"/>
            <a:ext cx="7277434" cy="860199"/>
          </a:xfrm>
          <a:solidFill>
            <a:schemeClr val="bg1"/>
          </a:solidFill>
        </p:spPr>
        <p:txBody>
          <a:bodyPr lIns="180000" tIns="180000" rIns="180000" bIns="108000" anchor="b">
            <a:sp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26512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eginmál litaður grunn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311C4D-79DB-B744-A3B1-4D217C91E63F}"/>
              </a:ext>
            </a:extLst>
          </p:cNvPr>
          <p:cNvSpPr/>
          <p:nvPr userDrawn="1"/>
        </p:nvSpPr>
        <p:spPr>
          <a:xfrm>
            <a:off x="0" y="4162928"/>
            <a:ext cx="12191999" cy="270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809E27-95E7-CC4F-876E-972A9B2731BD}"/>
              </a:ext>
            </a:extLst>
          </p:cNvPr>
          <p:cNvSpPr/>
          <p:nvPr userDrawn="1"/>
        </p:nvSpPr>
        <p:spPr>
          <a:xfrm>
            <a:off x="2382253" y="1224336"/>
            <a:ext cx="8386011" cy="5044118"/>
          </a:xfrm>
          <a:prstGeom prst="rect">
            <a:avLst/>
          </a:prstGeom>
          <a:solidFill>
            <a:srgbClr val="00F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00D16-4F59-1D48-9C0C-48E4122C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873" y="1631532"/>
            <a:ext cx="7716253" cy="740193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B3EC-9C38-6A47-B7F1-3E11D199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9873" y="2506662"/>
            <a:ext cx="6091989" cy="3533191"/>
          </a:xfrm>
        </p:spPr>
        <p:txBody>
          <a:bodyPr>
            <a:normAutofit/>
          </a:bodyPr>
          <a:lstStyle>
            <a:lvl1pPr>
              <a:defRPr sz="1800" b="0" i="0">
                <a:latin typeface="Jost Medium" pitchFamily="2" charset="77"/>
                <a:ea typeface="Jost Medium" pitchFamily="2" charset="77"/>
              </a:defRPr>
            </a:lvl1pPr>
            <a:lvl2pPr>
              <a:defRPr sz="1800" b="0" i="0">
                <a:latin typeface="Jost Medium" pitchFamily="2" charset="77"/>
                <a:ea typeface="Jost Medium" pitchFamily="2" charset="77"/>
              </a:defRPr>
            </a:lvl2pPr>
            <a:lvl3pPr>
              <a:defRPr sz="1800" b="0" i="0">
                <a:latin typeface="Jost Medium" pitchFamily="2" charset="77"/>
                <a:ea typeface="Jost Medium" pitchFamily="2" charset="77"/>
              </a:defRPr>
            </a:lvl3pPr>
            <a:lvl4pPr>
              <a:defRPr sz="1800" b="0" i="0">
                <a:latin typeface="Jost Medium" pitchFamily="2" charset="77"/>
                <a:ea typeface="Jost Medium" pitchFamily="2" charset="77"/>
              </a:defRPr>
            </a:lvl4pPr>
            <a:lvl5pPr>
              <a:defRPr sz="1800" b="0" i="0">
                <a:latin typeface="Jost Medium" pitchFamily="2" charset="77"/>
                <a:ea typeface="Jost Medium" pitchFamily="2" charset="77"/>
              </a:defRPr>
            </a:lvl5pPr>
            <a:lvl6pPr>
              <a:defRPr b="0" i="0">
                <a:latin typeface="Jost Medium" pitchFamily="2" charset="77"/>
                <a:ea typeface="Jost Medium" pitchFamily="2" charset="77"/>
              </a:defRPr>
            </a:lvl6pPr>
            <a:lvl7pPr>
              <a:defRPr b="0" i="0">
                <a:latin typeface="Jost Medium" pitchFamily="2" charset="77"/>
                <a:ea typeface="Jost Medium" pitchFamily="2" charset="77"/>
              </a:defRPr>
            </a:lvl7pPr>
            <a:lvl8pPr>
              <a:defRPr b="0" i="0">
                <a:latin typeface="Jost Medium" pitchFamily="2" charset="77"/>
                <a:ea typeface="Jost Medium" pitchFamily="2" charset="77"/>
              </a:defRPr>
            </a:lvl8pPr>
            <a:lvl9pPr>
              <a:defRPr b="0" i="0">
                <a:latin typeface="Jost Medium" pitchFamily="2" charset="77"/>
                <a:ea typeface="Jost Medium" pitchFamily="2" charset="77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24794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eginmál litaður grunnu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311C4D-79DB-B744-A3B1-4D217C91E63F}"/>
              </a:ext>
            </a:extLst>
          </p:cNvPr>
          <p:cNvSpPr/>
          <p:nvPr userDrawn="1"/>
        </p:nvSpPr>
        <p:spPr>
          <a:xfrm>
            <a:off x="8386010" y="4162928"/>
            <a:ext cx="3805989" cy="270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809E27-95E7-CC4F-876E-972A9B2731BD}"/>
              </a:ext>
            </a:extLst>
          </p:cNvPr>
          <p:cNvSpPr/>
          <p:nvPr userDrawn="1"/>
        </p:nvSpPr>
        <p:spPr>
          <a:xfrm>
            <a:off x="0" y="1231439"/>
            <a:ext cx="8386011" cy="5633665"/>
          </a:xfrm>
          <a:prstGeom prst="rect">
            <a:avLst/>
          </a:prstGeom>
          <a:solidFill>
            <a:srgbClr val="FC8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00D16-4F59-1D48-9C0C-48E4122C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1" y="1631532"/>
            <a:ext cx="7275096" cy="740193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B3EC-9C38-6A47-B7F1-3E11D199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20" y="2506662"/>
            <a:ext cx="7275096" cy="3882106"/>
          </a:xfrm>
        </p:spPr>
        <p:txBody>
          <a:bodyPr>
            <a:normAutofit/>
          </a:bodyPr>
          <a:lstStyle>
            <a:lvl1pPr>
              <a:defRPr sz="1800" b="0" i="0">
                <a:latin typeface="Jost Medium" pitchFamily="2" charset="77"/>
                <a:ea typeface="Jost Medium" pitchFamily="2" charset="77"/>
              </a:defRPr>
            </a:lvl1pPr>
            <a:lvl2pPr>
              <a:defRPr sz="1800" b="0" i="0">
                <a:latin typeface="Jost Medium" pitchFamily="2" charset="77"/>
                <a:ea typeface="Jost Medium" pitchFamily="2" charset="77"/>
              </a:defRPr>
            </a:lvl2pPr>
            <a:lvl3pPr>
              <a:defRPr sz="1800" b="0" i="0">
                <a:latin typeface="Jost Medium" pitchFamily="2" charset="77"/>
                <a:ea typeface="Jost Medium" pitchFamily="2" charset="77"/>
              </a:defRPr>
            </a:lvl3pPr>
            <a:lvl4pPr>
              <a:defRPr sz="1800" b="0" i="0">
                <a:latin typeface="Jost Medium" pitchFamily="2" charset="77"/>
                <a:ea typeface="Jost Medium" pitchFamily="2" charset="77"/>
              </a:defRPr>
            </a:lvl4pPr>
            <a:lvl5pPr>
              <a:defRPr sz="1800" b="0" i="0">
                <a:latin typeface="Jost Medium" pitchFamily="2" charset="77"/>
                <a:ea typeface="Jost Medium" pitchFamily="2" charset="77"/>
              </a:defRPr>
            </a:lvl5pPr>
            <a:lvl6pPr>
              <a:defRPr b="0" i="0">
                <a:latin typeface="Jost Medium" pitchFamily="2" charset="77"/>
                <a:ea typeface="Jost Medium" pitchFamily="2" charset="77"/>
              </a:defRPr>
            </a:lvl6pPr>
            <a:lvl7pPr>
              <a:defRPr b="0" i="0">
                <a:latin typeface="Jost Medium" pitchFamily="2" charset="77"/>
                <a:ea typeface="Jost Medium" pitchFamily="2" charset="77"/>
              </a:defRPr>
            </a:lvl7pPr>
            <a:lvl8pPr>
              <a:defRPr b="0" i="0">
                <a:latin typeface="Jost Medium" pitchFamily="2" charset="77"/>
                <a:ea typeface="Jost Medium" pitchFamily="2" charset="77"/>
              </a:defRPr>
            </a:lvl8pPr>
            <a:lvl9pPr>
              <a:defRPr b="0" i="0">
                <a:latin typeface="Jost Medium" pitchFamily="2" charset="77"/>
                <a:ea typeface="Jost Medium" pitchFamily="2" charset="77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8"/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63640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eginmá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00D16-4F59-1D48-9C0C-48E4122C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0" y="469232"/>
            <a:ext cx="9725915" cy="740193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B3EC-9C38-6A47-B7F1-3E11D199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19" y="1401097"/>
            <a:ext cx="9725915" cy="4987671"/>
          </a:xfrm>
        </p:spPr>
        <p:txBody>
          <a:bodyPr>
            <a:normAutofit/>
          </a:bodyPr>
          <a:lstStyle>
            <a:lvl1pPr>
              <a:defRPr sz="1800" b="0" i="0">
                <a:latin typeface="Jost Medium" pitchFamily="2" charset="77"/>
                <a:ea typeface="Jost Medium" pitchFamily="2" charset="77"/>
              </a:defRPr>
            </a:lvl1pPr>
            <a:lvl2pPr>
              <a:defRPr sz="1800" b="0" i="0">
                <a:latin typeface="Jost Medium" pitchFamily="2" charset="77"/>
                <a:ea typeface="Jost Medium" pitchFamily="2" charset="77"/>
              </a:defRPr>
            </a:lvl2pPr>
            <a:lvl3pPr>
              <a:defRPr sz="1800" b="0" i="0">
                <a:latin typeface="Jost Medium" pitchFamily="2" charset="77"/>
                <a:ea typeface="Jost Medium" pitchFamily="2" charset="77"/>
              </a:defRPr>
            </a:lvl3pPr>
            <a:lvl4pPr>
              <a:defRPr sz="1800" b="0" i="0">
                <a:latin typeface="Jost Medium" pitchFamily="2" charset="77"/>
                <a:ea typeface="Jost Medium" pitchFamily="2" charset="77"/>
              </a:defRPr>
            </a:lvl4pPr>
            <a:lvl5pPr>
              <a:defRPr sz="1800" b="0" i="0">
                <a:latin typeface="Jost Medium" pitchFamily="2" charset="77"/>
                <a:ea typeface="Jost Medium" pitchFamily="2" charset="77"/>
              </a:defRPr>
            </a:lvl5pPr>
            <a:lvl6pPr>
              <a:defRPr b="0" i="0">
                <a:latin typeface="Jost Medium" pitchFamily="2" charset="77"/>
                <a:ea typeface="Jost Medium" pitchFamily="2" charset="77"/>
              </a:defRPr>
            </a:lvl6pPr>
            <a:lvl7pPr>
              <a:defRPr b="0" i="0">
                <a:latin typeface="Jost Medium" pitchFamily="2" charset="77"/>
                <a:ea typeface="Jost Medium" pitchFamily="2" charset="77"/>
              </a:defRPr>
            </a:lvl7pPr>
            <a:lvl8pPr>
              <a:defRPr b="0" i="0">
                <a:latin typeface="Jost Medium" pitchFamily="2" charset="77"/>
                <a:ea typeface="Jost Medium" pitchFamily="2" charset="77"/>
              </a:defRPr>
            </a:lvl8pPr>
            <a:lvl9pPr>
              <a:defRPr b="0" i="0">
                <a:latin typeface="Jost Medium" pitchFamily="2" charset="77"/>
                <a:ea typeface="Jost Medium" pitchFamily="2" charset="77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8"/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10283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yrirsö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CA5F-82F9-294D-AF74-1A9380F0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EB396E-341D-8C4F-80D7-EC92085B3FBC}"/>
              </a:ext>
            </a:extLst>
          </p:cNvPr>
          <p:cNvSpPr/>
          <p:nvPr userDrawn="1"/>
        </p:nvSpPr>
        <p:spPr>
          <a:xfrm>
            <a:off x="0" y="4162928"/>
            <a:ext cx="12191999" cy="270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21881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uð glæ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09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eggja dál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F1C3-BFAB-584A-8C9A-6FB289A3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72ACC-5EAB-644E-B0E7-0BA88604D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s-I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056CC-4022-704B-8D8B-4D2695D14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03025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veggja dálka með millifyrirsö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DB5E-5649-EE47-8240-F7302A71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63156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83012-DB16-BE40-8521-3A3AE75D2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>
                <a:latin typeface="Jost SemiBold" pitchFamily="2" charset="77"/>
                <a:ea typeface="Jost SemiBold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93A9B-CF3B-E147-8534-F6C22017A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F7338-7E56-564F-AF1C-8EC44FAF4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i="0">
                <a:latin typeface="Jost SemiBold" pitchFamily="2" charset="77"/>
                <a:ea typeface="Jost SemiBold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80FA8-AE5E-C448-8361-E34D5E5BF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5353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D5FE3-6146-344A-916B-E87655E3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9593179" cy="1009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is-I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734DD-C0D6-B348-9B29-68FF2B489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5931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8"/>
            <a:endParaRPr lang="is-I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7B4A6-F949-2A4F-A876-952D41CE7ADA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752000" y="365125"/>
            <a:ext cx="1440000" cy="83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50" r:id="rId3"/>
    <p:sldLayoutId id="2147483661" r:id="rId4"/>
    <p:sldLayoutId id="2147483665" r:id="rId5"/>
    <p:sldLayoutId id="2147483654" r:id="rId6"/>
    <p:sldLayoutId id="2147483655" r:id="rId7"/>
    <p:sldLayoutId id="2147483652" r:id="rId8"/>
    <p:sldLayoutId id="214748365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rgbClr val="10099F"/>
          </a:solidFill>
          <a:latin typeface="Jost Medium" pitchFamily="2" charset="77"/>
          <a:ea typeface="Jost Medium" pitchFamily="2" charset="7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Jost Medium" pitchFamily="2" charset="77"/>
          <a:ea typeface="Jost Medium" pitchFamily="2" charset="7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Jost Medium" pitchFamily="2" charset="77"/>
          <a:ea typeface="Jost Medium" pitchFamily="2" charset="7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Jost Medium" pitchFamily="2" charset="77"/>
          <a:ea typeface="Jost Medium" pitchFamily="2" charset="7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Jost Medium" pitchFamily="2" charset="77"/>
          <a:ea typeface="Jost Medium" pitchFamily="2" charset="7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Jost Medium" pitchFamily="2" charset="77"/>
          <a:ea typeface="Jost Medium" pitchFamily="2" charset="7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Jost Medium" pitchFamily="2" charset="77"/>
          <a:ea typeface="Jost Medium" pitchFamily="2" charset="77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Jost Medium" pitchFamily="2" charset="77"/>
          <a:ea typeface="Jost Medium" pitchFamily="2" charset="77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Jost Medium" pitchFamily="2" charset="77"/>
          <a:ea typeface="Jost Medium" pitchFamily="2" charset="77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Jost Medium" pitchFamily="2" charset="77"/>
          <a:ea typeface="Jost Medium" pitchFamily="2" charset="77"/>
          <a:cs typeface="+mn-cs"/>
        </a:defRPr>
      </a:lvl9pPr>
    </p:bodyStyle>
    <p:otherStyle>
      <a:defPPr>
        <a:defRPr lang="en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4ABA288-0A32-F94E-935E-662C6254F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79" y="2878815"/>
            <a:ext cx="6118007" cy="993125"/>
          </a:xfrm>
        </p:spPr>
        <p:txBody>
          <a:bodyPr/>
          <a:lstStyle/>
          <a:p>
            <a:endParaRPr lang="en-I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5B4508C-3AAC-3440-82CD-98DB79C86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FE5143-D13F-2E47-9EE2-425F6565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000" y="365125"/>
            <a:ext cx="1440000" cy="8367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A2AE97-11AF-424B-9443-C4AF58C70A97}"/>
              </a:ext>
            </a:extLst>
          </p:cNvPr>
          <p:cNvSpPr txBox="1"/>
          <p:nvPr/>
        </p:nvSpPr>
        <p:spPr>
          <a:xfrm>
            <a:off x="7434943" y="5788979"/>
            <a:ext cx="4136570" cy="61667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en-US" b="0" i="0" cap="all" baseline="0">
                <a:solidFill>
                  <a:srgbClr val="10099F"/>
                </a:solidFill>
                <a:latin typeface="Jost Medium" pitchFamily="2" charset="77"/>
                <a:ea typeface="Jost Medium" pitchFamily="2" charset="77"/>
              </a:rPr>
              <a:t>H</a:t>
            </a:r>
            <a:r>
              <a:rPr lang="en-IS" b="0" i="0" cap="all" baseline="0">
                <a:solidFill>
                  <a:srgbClr val="10099F"/>
                </a:solidFill>
                <a:latin typeface="Jost Medium" pitchFamily="2" charset="77"/>
                <a:ea typeface="Jost Medium" pitchFamily="2" charset="77"/>
              </a:rPr>
              <a:t>eiti sviðs eða deildar</a:t>
            </a:r>
          </a:p>
        </p:txBody>
      </p:sp>
    </p:spTree>
    <p:extLst>
      <p:ext uri="{BB962C8B-B14F-4D97-AF65-F5344CB8AC3E}">
        <p14:creationId xmlns:p14="http://schemas.microsoft.com/office/powerpoint/2010/main" val="167003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D4082F-AF14-7A4A-9351-3A1547D2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24843-CAD5-2140-A4B4-A089870A9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8E346-DC6C-A543-B6A0-2E7051875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000" y="365125"/>
            <a:ext cx="1440000" cy="83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4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6559</TotalTime>
  <Words>5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Jost Medium</vt:lpstr>
      <vt:lpstr>Jost SemiBold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Hafsteinn Sv. Hafsteinsson</dc:creator>
  <cp:lastModifiedBy>Ísak Örn Ívarsson - HI</cp:lastModifiedBy>
  <cp:revision>30</cp:revision>
  <dcterms:created xsi:type="dcterms:W3CDTF">2021-06-02T15:18:55Z</dcterms:created>
  <dcterms:modified xsi:type="dcterms:W3CDTF">2023-03-13T14:55:32Z</dcterms:modified>
</cp:coreProperties>
</file>