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52"/>
  </p:normalViewPr>
  <p:slideViewPr>
    <p:cSldViewPr snapToGrid="0">
      <p:cViewPr varScale="1">
        <p:scale>
          <a:sx n="155" d="100"/>
          <a:sy n="155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F5B0-D500-4499-B612-CA2BE4F0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843A-A41D-FD91-22F2-9F47219D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F395-F321-843C-277A-987C13B1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0F3-7B11-2F2E-FF01-8664E09C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0788-A16A-3959-5C17-D987879B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B38-5D7C-4F01-B0EC-1C8477E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EEFC-43B2-BF51-2D44-3568E265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49D5-9A9A-A1FB-67E2-C423BC7D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73F-4B74-C10E-096D-BBF47D9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5ED-60FA-2108-7384-088D1CD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EE3F7-8349-DD63-F386-C9D5E66A9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23821-0E11-0A03-83E4-EA1F9F77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D310-D7F0-BD94-90E0-F4683AF2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64B9-E621-6003-AE7D-D0E610E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969F-4039-F092-064D-3951D385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9CF-5E4A-674E-E122-C441B10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545-491A-BA75-E85C-47B887B9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677E-4766-799E-D6BF-67EDBF2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20D9-081F-CCD0-C562-AC7C6706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F443-CC94-5E6E-BCF2-4942128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44C-C911-727A-F939-275BB97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ED89-B0D3-53A1-3000-6D19EDF2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B41-A8F8-09FA-280D-3730A8C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92B6-F447-254B-0C50-F3C8023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034E-A514-B1C0-32B5-D216E768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98-48F9-E0AE-1EF8-3025A92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F10E-59BB-7ED0-69B3-FD9DD601D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94A7-4149-2D68-3DF9-EC18F631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2B66-46C0-389C-85CC-8C9ACE1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0CFD-DD0C-421F-E298-D1D5116D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7C19-5FA8-6220-2A0E-6722A7D3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ACB0-821A-AAE7-8B36-43F67FFD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882C-761F-EB4D-A213-F7917FEB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E33E-D22D-9863-CF5C-7CBE83DD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E362-74CC-63B8-67F2-0953F9BFC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0A302-5D47-8EF8-9A75-81E9302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8D763-CB9D-0063-6C0B-828E2CA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DE9F-80A8-A3F6-C4C9-85BCE175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A93E7-FFFB-6CE2-94DE-57771F16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E472-963F-63EC-22BA-DF7F54EF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84B9-65F2-5153-7449-3EBD06A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8F77-7970-FEC0-CF45-3D10798C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1057-EF0A-F16B-1BFA-2941D6A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CB02D-8FA9-E700-BBBA-58C0578A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4CEC-C0A3-E88D-22FC-546F459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455D-B9CB-19B7-196D-5565516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6A1C-483C-5E70-784D-423F1D18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50D7-0912-A5DA-F404-B150188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500D-97DE-A860-C0D9-3AD274D7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05CA-C3A1-31DD-40DA-D504B321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7A10-32AD-3AE9-F4E9-C6630592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D1B0-34D7-3834-A67B-2A2444B6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D3B0-72EF-0F13-EE34-4E763D8F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FC341-53AE-EAFE-168A-1BE146E58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3469-7BAB-57EC-39E5-20969E5E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6062-231C-D38E-BA3A-794EF39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D9F6-60CD-0ADE-DBC7-17855B95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8118-E062-8A56-4A3F-B2714F96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5A53-0858-40AB-8909-FFB3004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9F8D-88BD-245C-650D-A41CBAC0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2546-CC61-2593-45C5-A48623D6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8318F-6936-0B49-B590-12448BCCFE2A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0E3F-5C06-7ACE-80E1-9A10E37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26E3-9B48-5FC0-6780-C71B0AFC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6B1355-2623-518F-8803-1BAF05A8D989}"/>
              </a:ext>
            </a:extLst>
          </p:cNvPr>
          <p:cNvSpPr/>
          <p:nvPr/>
        </p:nvSpPr>
        <p:spPr>
          <a:xfrm>
            <a:off x="1115734" y="687897"/>
            <a:ext cx="4504889" cy="5654180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E6125-3B7B-B569-7247-EAD7421AA6D9}"/>
              </a:ext>
            </a:extLst>
          </p:cNvPr>
          <p:cNvSpPr/>
          <p:nvPr/>
        </p:nvSpPr>
        <p:spPr>
          <a:xfrm>
            <a:off x="1451295" y="499145"/>
            <a:ext cx="1694577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Resource 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F0DF4E-461A-86C7-0BF0-71064C5FC5A6}"/>
              </a:ext>
            </a:extLst>
          </p:cNvPr>
          <p:cNvSpPr/>
          <p:nvPr/>
        </p:nvSpPr>
        <p:spPr>
          <a:xfrm>
            <a:off x="1451295" y="4252295"/>
            <a:ext cx="3672981" cy="1784553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0952E-94C9-50E6-A5B6-284B16AC20F4}"/>
              </a:ext>
            </a:extLst>
          </p:cNvPr>
          <p:cNvSpPr txBox="1"/>
          <p:nvPr/>
        </p:nvSpPr>
        <p:spPr>
          <a:xfrm>
            <a:off x="2276355" y="5525232"/>
            <a:ext cx="197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LiteLLM</a:t>
            </a:r>
            <a:r>
              <a:rPr lang="en-US" dirty="0"/>
              <a:t>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C3168-66A8-C3DB-9D1B-3C6F1C125481}"/>
              </a:ext>
            </a:extLst>
          </p:cNvPr>
          <p:cNvSpPr/>
          <p:nvPr/>
        </p:nvSpPr>
        <p:spPr>
          <a:xfrm>
            <a:off x="1728133" y="4059000"/>
            <a:ext cx="3238150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       Azure Database for PostgreSQL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99566-DBBA-096A-A441-531AA5C54CC9}"/>
              </a:ext>
            </a:extLst>
          </p:cNvPr>
          <p:cNvSpPr/>
          <p:nvPr/>
        </p:nvSpPr>
        <p:spPr>
          <a:xfrm>
            <a:off x="1455662" y="1069944"/>
            <a:ext cx="3672981" cy="2206304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E72A8-96C2-6108-F4A2-161DE3881B0B}"/>
              </a:ext>
            </a:extLst>
          </p:cNvPr>
          <p:cNvSpPr/>
          <p:nvPr/>
        </p:nvSpPr>
        <p:spPr>
          <a:xfrm>
            <a:off x="1732499" y="876649"/>
            <a:ext cx="2847739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     Container Apps Environment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6CF1F6-C1AD-F89D-BCD8-C338C022F80C}"/>
              </a:ext>
            </a:extLst>
          </p:cNvPr>
          <p:cNvSpPr/>
          <p:nvPr/>
        </p:nvSpPr>
        <p:spPr>
          <a:xfrm>
            <a:off x="1641619" y="1457235"/>
            <a:ext cx="3245142" cy="1590008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3B369-B820-7530-6DD1-9A46A960AF3B}"/>
              </a:ext>
            </a:extLst>
          </p:cNvPr>
          <p:cNvSpPr/>
          <p:nvPr/>
        </p:nvSpPr>
        <p:spPr>
          <a:xfrm>
            <a:off x="1918457" y="1263940"/>
            <a:ext cx="1714430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  Containers App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AA44A-41D1-C0B4-22F4-10580E423EC5}"/>
              </a:ext>
            </a:extLst>
          </p:cNvPr>
          <p:cNvSpPr txBox="1"/>
          <p:nvPr/>
        </p:nvSpPr>
        <p:spPr>
          <a:xfrm>
            <a:off x="1940156" y="2424196"/>
            <a:ext cx="27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LiteLLM</a:t>
            </a:r>
            <a:r>
              <a:rPr lang="en-US" dirty="0"/>
              <a:t> Docker Container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53DBE7-0CC8-E1E7-FD66-56F239A42EFA}"/>
              </a:ext>
            </a:extLst>
          </p:cNvPr>
          <p:cNvCxnSpPr>
            <a:cxnSpLocks/>
          </p:cNvCxnSpPr>
          <p:nvPr/>
        </p:nvCxnSpPr>
        <p:spPr>
          <a:xfrm>
            <a:off x="3233925" y="2793528"/>
            <a:ext cx="0" cy="13475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4CDA242A-3CC3-830F-AFC2-26DDA1D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878" y="940635"/>
            <a:ext cx="250449" cy="2504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486D10-2E2D-FF3C-1CB7-90DE0F1AA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4159" y="1336236"/>
            <a:ext cx="250448" cy="2504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DEA12C1-C276-0E8E-4623-47A9ADAFA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7236" y="1752656"/>
            <a:ext cx="788029" cy="621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1BE7FCD-D023-A449-B9D2-8E3E28E15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6878" y="4129230"/>
            <a:ext cx="227958" cy="22795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7AD7974-F8A8-7A68-2394-7B976757B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2057" y="4577411"/>
            <a:ext cx="943735" cy="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Pietschmann</dc:creator>
  <cp:lastModifiedBy>Chris Pietschmann</cp:lastModifiedBy>
  <cp:revision>3</cp:revision>
  <dcterms:created xsi:type="dcterms:W3CDTF">2024-12-18T00:34:37Z</dcterms:created>
  <dcterms:modified xsi:type="dcterms:W3CDTF">2025-03-14T14:46:12Z</dcterms:modified>
</cp:coreProperties>
</file>