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62" r:id="rId4"/>
  </p:sldMasterIdLst>
  <p:notesMasterIdLst>
    <p:notesMasterId r:id="rId6"/>
  </p:notesMasterIdLst>
  <p:sldIdLst>
    <p:sldId id="259" r:id="rId5"/>
    <p:sldId id="265" r:id="rId7"/>
    <p:sldId id="270" r:id="rId8"/>
    <p:sldId id="273" r:id="rId9"/>
    <p:sldId id="296" r:id="rId10"/>
    <p:sldId id="278" r:id="rId11"/>
    <p:sldId id="294" r:id="rId12"/>
    <p:sldId id="281" r:id="rId13"/>
    <p:sldId id="283" r:id="rId14"/>
    <p:sldId id="298" r:id="rId15"/>
    <p:sldId id="293"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 id="0" name="Mia Vida Villanueva" initials="MVV" lastIdx="1" clrIdx="0"/>
  <p:cmAuthor id="7" name="1206988966@qq.com" initials="1" lastIdx="1" clrIdx="2"/>
  <p:cmAuthor id="8" name="姜伟光" initials="姜" lastIdx="1" clrIdx="0"/>
  <p:cmAuthor id="3" name="lenovo" initials="l" lastIdx="6"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0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gs" Target="tags/tag276.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openxmlformats.org/officeDocument/2006/relationships/tags" Target="../tags/tag89.xml"/><Relationship Id="rId3" Type="http://schemas.openxmlformats.org/officeDocument/2006/relationships/image" Target="../media/image1.png"/><Relationship Id="rId2" Type="http://schemas.openxmlformats.org/officeDocument/2006/relationships/tags" Target="../tags/tag88.xml"/><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4" Type="http://schemas.openxmlformats.org/officeDocument/2006/relationships/tags" Target="../tags/tag91.xml"/><Relationship Id="rId3" Type="http://schemas.openxmlformats.org/officeDocument/2006/relationships/image" Target="../media/image2.png"/><Relationship Id="rId2" Type="http://schemas.openxmlformats.org/officeDocument/2006/relationships/tags" Target="../tags/tag90.xml"/><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image" Target="../media/image2.png"/><Relationship Id="rId4" Type="http://schemas.openxmlformats.org/officeDocument/2006/relationships/tags" Target="../tags/tag93.xml"/><Relationship Id="rId3" Type="http://schemas.openxmlformats.org/officeDocument/2006/relationships/image" Target="../media/image3.png"/><Relationship Id="rId2" Type="http://schemas.openxmlformats.org/officeDocument/2006/relationships/tags" Target="../tags/tag92.xml"/><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4" Type="http://schemas.openxmlformats.org/officeDocument/2006/relationships/tags" Target="../tags/tag97.xml"/><Relationship Id="rId3" Type="http://schemas.openxmlformats.org/officeDocument/2006/relationships/image" Target="../media/image2.png"/><Relationship Id="rId2" Type="http://schemas.openxmlformats.org/officeDocument/2006/relationships/tags" Target="../tags/tag96.xml"/><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99.xml"/><Relationship Id="rId3" Type="http://schemas.openxmlformats.org/officeDocument/2006/relationships/image" Target="../media/image2.png"/><Relationship Id="rId2" Type="http://schemas.openxmlformats.org/officeDocument/2006/relationships/tags" Target="../tags/tag98.xml"/><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tags" Target="../tags/tag101.xml"/><Relationship Id="rId3" Type="http://schemas.openxmlformats.org/officeDocument/2006/relationships/image" Target="../media/image4.png"/><Relationship Id="rId2" Type="http://schemas.openxmlformats.org/officeDocument/2006/relationships/tags" Target="../tags/tag100.xml"/><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4" Type="http://schemas.openxmlformats.org/officeDocument/2006/relationships/tags" Target="../tags/tag103.xml"/><Relationship Id="rId3" Type="http://schemas.openxmlformats.org/officeDocument/2006/relationships/image" Target="../media/image2.png"/><Relationship Id="rId2" Type="http://schemas.openxmlformats.org/officeDocument/2006/relationships/tags" Target="../tags/tag102.xml"/><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4" Type="http://schemas.openxmlformats.org/officeDocument/2006/relationships/tags" Target="../tags/tag105.xml"/><Relationship Id="rId3" Type="http://schemas.openxmlformats.org/officeDocument/2006/relationships/image" Target="../media/image2.png"/><Relationship Id="rId2" Type="http://schemas.openxmlformats.org/officeDocument/2006/relationships/tags" Target="../tags/tag104.xm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4" Type="http://schemas.openxmlformats.org/officeDocument/2006/relationships/tags" Target="../tags/tag107.xml"/><Relationship Id="rId3" Type="http://schemas.openxmlformats.org/officeDocument/2006/relationships/image" Target="../media/image2.png"/><Relationship Id="rId2" Type="http://schemas.openxmlformats.org/officeDocument/2006/relationships/tags" Target="../tags/tag106.xm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image" Target="../media/image1.png"/><Relationship Id="rId2" Type="http://schemas.openxmlformats.org/officeDocument/2006/relationships/tags" Target="../tags/tag108.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image" Target="../media/image2.png"/><Relationship Id="rId2" Type="http://schemas.openxmlformats.org/officeDocument/2006/relationships/tags" Target="../tags/tag112.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image" Target="../media/image2.png"/><Relationship Id="rId3" Type="http://schemas.openxmlformats.org/officeDocument/2006/relationships/tags" Target="../tags/tag119.xml"/><Relationship Id="rId2" Type="http://schemas.openxmlformats.org/officeDocument/2006/relationships/tags" Target="../tags/tag118.xml"/><Relationship Id="rId10" Type="http://schemas.openxmlformats.org/officeDocument/2006/relationships/tags" Target="../tags/tag125.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image" Target="../media/image2.png"/><Relationship Id="rId3" Type="http://schemas.openxmlformats.org/officeDocument/2006/relationships/tags" Target="../tags/tag127.xml"/><Relationship Id="rId2" Type="http://schemas.openxmlformats.org/officeDocument/2006/relationships/tags" Target="../tags/tag126.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image" Target="../media/image2.png"/><Relationship Id="rId3" Type="http://schemas.openxmlformats.org/officeDocument/2006/relationships/tags" Target="../tags/tag136.xml"/><Relationship Id="rId2" Type="http://schemas.openxmlformats.org/officeDocument/2006/relationships/tags" Target="../tags/tag135.xml"/><Relationship Id="rId11" Type="http://schemas.openxmlformats.org/officeDocument/2006/relationships/tags" Target="../tags/tag143.xml"/><Relationship Id="rId10" Type="http://schemas.openxmlformats.org/officeDocument/2006/relationships/tags" Target="../tags/tag142.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image" Target="../media/image2.png"/><Relationship Id="rId3" Type="http://schemas.openxmlformats.org/officeDocument/2006/relationships/tags" Target="../tags/tag145.xml"/><Relationship Id="rId2" Type="http://schemas.openxmlformats.org/officeDocument/2006/relationships/tags" Target="../tags/tag144.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tags" Target="../tags/tag157.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3" Type="http://schemas.openxmlformats.org/officeDocument/2006/relationships/tags" Target="../tags/tag163.xml"/><Relationship Id="rId12" Type="http://schemas.openxmlformats.org/officeDocument/2006/relationships/tags" Target="../tags/tag162.xml"/><Relationship Id="rId11" Type="http://schemas.openxmlformats.org/officeDocument/2006/relationships/tags" Target="../tags/tag161.xml"/><Relationship Id="rId10" Type="http://schemas.openxmlformats.org/officeDocument/2006/relationships/tags" Target="../tags/tag160.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70.xml"/><Relationship Id="rId8" Type="http://schemas.openxmlformats.org/officeDocument/2006/relationships/tags" Target="../tags/tag169.xml"/><Relationship Id="rId7" Type="http://schemas.openxmlformats.org/officeDocument/2006/relationships/tags" Target="../tags/tag168.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image" Target="../media/image2.png"/><Relationship Id="rId3" Type="http://schemas.openxmlformats.org/officeDocument/2006/relationships/tags" Target="../tags/tag165.xml"/><Relationship Id="rId2" Type="http://schemas.openxmlformats.org/officeDocument/2006/relationships/tags" Target="../tags/tag164.xml"/><Relationship Id="rId10" Type="http://schemas.openxmlformats.org/officeDocument/2006/relationships/tags" Target="../tags/tag171.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0" Type="http://schemas.openxmlformats.org/officeDocument/2006/relationships/tags" Target="../tags/tag38.xm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02"/>
            <a:ext cx="12192000" cy="6856796"/>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4" name="标题 3"/>
          <p:cNvSpPr txBox="1"/>
          <p:nvPr>
            <p:ph type="title" idx="1" hasCustomPrompt="1"/>
            <p:custDataLst>
              <p:tags r:id="rId4"/>
            </p:custDataLst>
          </p:nvPr>
        </p:nvSpPr>
        <p:spPr>
          <a:xfrm>
            <a:off x="2116964" y="2574024"/>
            <a:ext cx="3000244" cy="1345575"/>
          </a:xfrm>
          <a:noFill/>
        </p:spPr>
        <p:txBody>
          <a:bodyPr wrap="square" rtlCol="0" anchor="b" anchorCtr="0">
            <a:normAutofit/>
          </a:bodyPr>
          <a:lstStyle>
            <a:lvl1pPr marL="0" marR="0" algn="l" defTabSz="914400" rtl="0" eaLnBrk="1" fontAlgn="auto" latinLnBrk="0" hangingPunct="1">
              <a:lnSpc>
                <a:spcPct val="100000"/>
              </a:lnSpc>
              <a:buClrTx/>
              <a:buSzTx/>
              <a:buFontTx/>
              <a:buNone/>
              <a:defRPr kumimoji="1" lang="zh-CN" altLang="en-US" sz="3600" b="1" i="0" u="none" strike="noStrike" kern="1200" cap="none" spc="600" normalizeH="0" baseline="0" noProof="1" dirty="0">
                <a:solidFill>
                  <a:schemeClr val="tx1">
                    <a:lumMod val="85000"/>
                    <a:lumOff val="15000"/>
                  </a:schemeClr>
                </a:solidFill>
                <a:latin typeface="微软雅黑" panose="020B0503020204020204" charset="-122"/>
                <a:ea typeface="微软雅黑" panose="020B0503020204020204" charset="-122"/>
                <a:cs typeface="+mn-cs"/>
              </a:defRPr>
            </a:lvl1pPr>
          </a:lstStyle>
          <a:p>
            <a:pPr lvl="0"/>
            <a:r>
              <a:rPr>
                <a:sym typeface="+mn-ea"/>
              </a:rPr>
              <a:t>市场营销策划方案</a:t>
            </a:r>
            <a:endParaRPr>
              <a:sym typeface="+mn-ea"/>
            </a:endParaRPr>
          </a:p>
        </p:txBody>
      </p:sp>
      <p:sp>
        <p:nvSpPr>
          <p:cNvPr id="5" name="文本占位符 4"/>
          <p:cNvSpPr txBox="1"/>
          <p:nvPr>
            <p:ph type="body" idx="2" hasCustomPrompt="1"/>
            <p:custDataLst>
              <p:tags r:id="rId5"/>
            </p:custDataLst>
          </p:nvPr>
        </p:nvSpPr>
        <p:spPr>
          <a:xfrm>
            <a:off x="2147689" y="4186494"/>
            <a:ext cx="3000244" cy="237280"/>
          </a:xfrm>
          <a:noFill/>
          <a:ln>
            <a:noFill/>
          </a:ln>
        </p:spPr>
        <p:txBody>
          <a:bodyPr wrap="square" rtlCol="0">
            <a:normAutofit/>
          </a:bodyPr>
          <a:lstStyle>
            <a:lvl1pPr marL="0" marR="0" algn="l" defTabSz="914400" rtl="0" eaLnBrk="1" fontAlgn="auto" latinLnBrk="0" hangingPunct="1">
              <a:lnSpc>
                <a:spcPct val="110000"/>
              </a:lnSpc>
              <a:buClrTx/>
              <a:buSzTx/>
              <a:buFontTx/>
              <a:buNone/>
              <a:defRPr kumimoji="1" lang="zh-CN" altLang="en-US" sz="800" b="0" i="0" u="none" strike="noStrike" kern="1200" cap="none" spc="600" normalizeH="0" baseline="0" noProof="1" dirty="0">
                <a:solidFill>
                  <a:schemeClr val="tx1">
                    <a:lumMod val="85000"/>
                    <a:lumOff val="15000"/>
                  </a:schemeClr>
                </a:solidFill>
                <a:latin typeface="微软雅黑" panose="020B0503020204020204" charset="-122"/>
                <a:ea typeface="微软雅黑" panose="020B0503020204020204" charset="-122"/>
                <a:cs typeface="+mn-cs"/>
              </a:defRPr>
            </a:lvl1pPr>
          </a:lstStyle>
          <a:p>
            <a:pPr lvl="0"/>
            <a:r>
              <a:rPr>
                <a:sym typeface="+mn-ea"/>
              </a:rPr>
              <a:t>汇报部门：市场部</a:t>
            </a:r>
            <a:endParaRPr>
              <a:sym typeface="+mn-ea"/>
            </a:endParaRPr>
          </a:p>
        </p:txBody>
      </p:sp>
      <p:cxnSp>
        <p:nvCxnSpPr>
          <p:cNvPr id="14" name="直线连接符 13"/>
          <p:cNvCxnSpPr/>
          <p:nvPr>
            <p:custDataLst>
              <p:tags r:id="rId6"/>
            </p:custDataLst>
          </p:nvPr>
        </p:nvCxnSpPr>
        <p:spPr>
          <a:xfrm>
            <a:off x="2156943" y="4034353"/>
            <a:ext cx="2897707" cy="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lvl1pPr>
              <a:defRPr>
                <a:latin typeface="+mn-lt"/>
                <a:ea typeface="+mn-lt"/>
                <a:cs typeface="+mn-lt"/>
              </a:defRPr>
            </a:lvl1pPr>
            <a:lvl2pPr>
              <a:defRPr>
                <a:latin typeface="+mn-lt"/>
                <a:ea typeface="+mn-lt"/>
                <a:cs typeface="+mn-lt"/>
              </a:defRPr>
            </a:lvl2pPr>
            <a:lvl3pPr>
              <a:defRPr>
                <a:latin typeface="+mn-lt"/>
                <a:ea typeface="+mn-lt"/>
                <a:cs typeface="+mn-lt"/>
              </a:defRPr>
            </a:lvl3pPr>
            <a:lvl4pPr>
              <a:defRPr>
                <a:latin typeface="+mn-lt"/>
                <a:ea typeface="+mn-lt"/>
                <a:cs typeface="+mn-lt"/>
              </a:defRPr>
            </a:lvl4pPr>
            <a:lvl5pPr>
              <a:defRPr>
                <a:latin typeface="+mn-lt"/>
                <a:ea typeface="+mn-lt"/>
                <a:cs typeface="+mn-lt"/>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10799088" cy="405553"/>
          </a:xfrm>
        </p:spPr>
        <p:txBody>
          <a:bodyPr wrap="square" anchor="t">
            <a:normAutofit/>
          </a:bodyPr>
          <a:lstStyle>
            <a:lvl1pPr marL="0" indent="0">
              <a:buNone/>
              <a:defRPr sz="2400" b="0">
                <a:latin typeface="+mn-lt"/>
                <a:ea typeface="+mn-lt"/>
                <a:cs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
        <p:nvSpPr>
          <p:cNvPr id="4" name="标题 3"/>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3" name="bg_#color-2050&amp;12433"/>
          <p:cNvSpPr/>
          <p:nvPr userDrawn="1">
            <p:custDataLst>
              <p:tags r:id="rId2"/>
            </p:custDataLst>
          </p:nvPr>
        </p:nvSpPr>
        <p:spPr>
          <a:xfrm>
            <a:off x="0" y="0"/>
            <a:ext cx="12188952" cy="6858000"/>
          </a:xfrm>
          <a:custGeom>
            <a:avLst/>
            <a:gdLst/>
            <a:ahLst/>
            <a:cxnLst/>
            <a:rect l="l" t="t" r="r" b="b"/>
            <a:pathLst>
              <a:path w="12188952" h="6858000">
                <a:moveTo>
                  <a:pt x="0" y="0"/>
                </a:moveTo>
                <a:lnTo>
                  <a:pt x="12188952" y="0"/>
                </a:lnTo>
                <a:lnTo>
                  <a:pt x="12188952" y="6858000"/>
                </a:lnTo>
                <a:lnTo>
                  <a:pt x="0" y="6858000"/>
                </a:lnTo>
                <a:lnTo>
                  <a:pt x="0" y="0"/>
                </a:lnTo>
              </a:path>
            </a:pathLst>
          </a:custGeom>
          <a:solidFill>
            <a:schemeClr val="accent1"/>
          </a:solidFill>
        </p:spPr>
      </p:sp>
      <p:sp>
        <p:nvSpPr>
          <p:cNvPr id="15" name="Ellipse 3_#color_$lt1_$lt1-2050&amp;12754"/>
          <p:cNvSpPr/>
          <p:nvPr userDrawn="1">
            <p:custDataLst>
              <p:tags r:id="rId3"/>
            </p:custDataLst>
          </p:nvPr>
        </p:nvSpPr>
        <p:spPr>
          <a:xfrm>
            <a:off x="8891016" y="0"/>
            <a:ext cx="3300984" cy="3877056"/>
          </a:xfrm>
          <a:custGeom>
            <a:avLst/>
            <a:gdLst/>
            <a:ahLst/>
            <a:cxnLst/>
            <a:rect l="l" t="t" r="r" b="b"/>
            <a:pathLst>
              <a:path w="3300984" h="3877056">
                <a:moveTo>
                  <a:pt x="512064" y="0"/>
                </a:moveTo>
                <a:lnTo>
                  <a:pt x="0" y="0"/>
                </a:lnTo>
                <a:cubicBezTo>
                  <a:pt x="-27432" y="1920240"/>
                  <a:pt x="1380744" y="3584448"/>
                  <a:pt x="3300984" y="3877056"/>
                </a:cubicBezTo>
                <a:lnTo>
                  <a:pt x="3300984" y="3355848"/>
                </a:lnTo>
                <a:cubicBezTo>
                  <a:pt x="1664208" y="3081528"/>
                  <a:pt x="484632" y="1645920"/>
                  <a:pt x="512064" y="0"/>
                </a:cubicBezTo>
              </a:path>
            </a:pathLst>
          </a:custGeom>
          <a:gradFill>
            <a:gsLst>
              <a:gs pos="69000">
                <a:srgbClr val="FFFFFF">
                  <a:alpha val="100000"/>
                </a:srgbClr>
              </a:gs>
              <a:gs pos="82000">
                <a:schemeClr val="lt1">
                  <a:alpha val="0"/>
                </a:schemeClr>
              </a:gs>
              <a:gs pos="0">
                <a:schemeClr val="lt1">
                  <a:alpha val="0"/>
                </a:schemeClr>
              </a:gs>
            </a:gsLst>
            <a:lin ang="5400000"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16" name="Ellipse 4 (Stroke)_#color_$lt1_$accent1-2050&amp;12757"/>
          <p:cNvSpPr/>
          <p:nvPr userDrawn="1">
            <p:custDataLst>
              <p:tags r:id="rId4"/>
            </p:custDataLst>
          </p:nvPr>
        </p:nvSpPr>
        <p:spPr>
          <a:xfrm>
            <a:off x="9262872" y="1389888"/>
            <a:ext cx="2926080" cy="2478024"/>
          </a:xfrm>
          <a:custGeom>
            <a:avLst/>
            <a:gdLst/>
            <a:ahLst/>
            <a:cxnLst/>
            <a:rect l="l" t="t" r="r" b="b"/>
            <a:pathLst>
              <a:path w="2926080" h="2478024">
                <a:moveTo>
                  <a:pt x="2926080" y="2478024"/>
                </a:moveTo>
                <a:lnTo>
                  <a:pt x="2926080" y="1965960"/>
                </a:lnTo>
                <a:cubicBezTo>
                  <a:pt x="1837944" y="1783080"/>
                  <a:pt x="941832" y="1078992"/>
                  <a:pt x="484632" y="137160"/>
                </a:cubicBezTo>
                <a:cubicBezTo>
                  <a:pt x="420624" y="18288"/>
                  <a:pt x="265176" y="-36576"/>
                  <a:pt x="137160" y="27432"/>
                </a:cubicBezTo>
                <a:cubicBezTo>
                  <a:pt x="18288" y="91440"/>
                  <a:pt x="-36576" y="237744"/>
                  <a:pt x="27432" y="365760"/>
                </a:cubicBezTo>
                <a:cubicBezTo>
                  <a:pt x="566928" y="1472184"/>
                  <a:pt x="1627632" y="2286000"/>
                  <a:pt x="2926080" y="2478024"/>
                </a:cubicBezTo>
              </a:path>
            </a:pathLst>
          </a:custGeom>
          <a:gradFill>
            <a:gsLst>
              <a:gs pos="0">
                <a:schemeClr val="lt1">
                  <a:alpha val="80000"/>
                </a:schemeClr>
              </a:gs>
              <a:gs pos="100000">
                <a:schemeClr val="accent1">
                  <a:alpha val="100000"/>
                </a:schemeClr>
              </a:gs>
            </a:gsLst>
            <a:lin ang="74674"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17" name="Ellipse 8 (Stroke)_#color-2050&amp;12760"/>
          <p:cNvSpPr/>
          <p:nvPr userDrawn="1">
            <p:custDataLst>
              <p:tags r:id="rId5"/>
            </p:custDataLst>
          </p:nvPr>
        </p:nvSpPr>
        <p:spPr>
          <a:xfrm>
            <a:off x="10716768" y="3822192"/>
            <a:ext cx="1472184" cy="841248"/>
          </a:xfrm>
          <a:custGeom>
            <a:avLst/>
            <a:gdLst/>
            <a:ahLst/>
            <a:cxnLst/>
            <a:rect l="l" t="t" r="r" b="b"/>
            <a:pathLst>
              <a:path w="1472184" h="841248">
                <a:moveTo>
                  <a:pt x="1472184" y="329184"/>
                </a:moveTo>
                <a:lnTo>
                  <a:pt x="1472184" y="841248"/>
                </a:lnTo>
                <a:cubicBezTo>
                  <a:pt x="1005840" y="795528"/>
                  <a:pt x="557784" y="676656"/>
                  <a:pt x="146304" y="484632"/>
                </a:cubicBezTo>
                <a:cubicBezTo>
                  <a:pt x="18288" y="429768"/>
                  <a:pt x="-36576" y="274320"/>
                  <a:pt x="27432" y="146304"/>
                </a:cubicBezTo>
                <a:cubicBezTo>
                  <a:pt x="82296" y="18288"/>
                  <a:pt x="237744" y="-36576"/>
                  <a:pt x="356616" y="27432"/>
                </a:cubicBezTo>
                <a:cubicBezTo>
                  <a:pt x="704088" y="182880"/>
                  <a:pt x="1078992" y="292608"/>
                  <a:pt x="1472184" y="329184"/>
                </a:cubicBezTo>
              </a:path>
            </a:pathLst>
          </a:custGeom>
          <a:solidFill>
            <a:schemeClr val="lt1">
              <a:alpha val="40000"/>
            </a:schemeClr>
          </a:solidFill>
        </p:spPr>
      </p:sp>
      <p:sp>
        <p:nvSpPr>
          <p:cNvPr id="19" name="Ellipse 9_#color-2050&amp;12763"/>
          <p:cNvSpPr/>
          <p:nvPr userDrawn="1">
            <p:custDataLst>
              <p:tags r:id="rId6"/>
            </p:custDataLst>
          </p:nvPr>
        </p:nvSpPr>
        <p:spPr>
          <a:xfrm>
            <a:off x="0" y="3429000"/>
            <a:ext cx="3255264" cy="3429000"/>
          </a:xfrm>
          <a:custGeom>
            <a:avLst/>
            <a:gdLst/>
            <a:ahLst/>
            <a:cxnLst/>
            <a:rect l="l" t="t" r="r" b="b"/>
            <a:pathLst>
              <a:path w="3255264" h="3429000">
                <a:moveTo>
                  <a:pt x="3227832" y="3429000"/>
                </a:moveTo>
                <a:cubicBezTo>
                  <a:pt x="3246120" y="3300984"/>
                  <a:pt x="3255264" y="3172968"/>
                  <a:pt x="3255264" y="3044952"/>
                </a:cubicBezTo>
                <a:cubicBezTo>
                  <a:pt x="3255264" y="1362456"/>
                  <a:pt x="1883664" y="0"/>
                  <a:pt x="201168" y="0"/>
                </a:cubicBezTo>
                <a:cubicBezTo>
                  <a:pt x="137160" y="0"/>
                  <a:pt x="64008" y="0"/>
                  <a:pt x="0" y="9144"/>
                </a:cubicBezTo>
                <a:lnTo>
                  <a:pt x="0" y="512064"/>
                </a:lnTo>
                <a:cubicBezTo>
                  <a:pt x="64008" y="512064"/>
                  <a:pt x="137160" y="512064"/>
                  <a:pt x="201168" y="512064"/>
                </a:cubicBezTo>
                <a:cubicBezTo>
                  <a:pt x="1609344" y="512064"/>
                  <a:pt x="2743200" y="1645920"/>
                  <a:pt x="2743200" y="3044952"/>
                </a:cubicBezTo>
                <a:cubicBezTo>
                  <a:pt x="2743200" y="3172968"/>
                  <a:pt x="2734056" y="3300984"/>
                  <a:pt x="2715768" y="3429000"/>
                </a:cubicBezTo>
                <a:lnTo>
                  <a:pt x="3227832" y="3429000"/>
                </a:lnTo>
              </a:path>
            </a:pathLst>
          </a:custGeom>
          <a:solidFill>
            <a:schemeClr val="accent1">
              <a:lumMod val="40000"/>
              <a:lumOff val="60000"/>
              <a:alpha val="75000"/>
            </a:schemeClr>
          </a:solidFill>
        </p:spPr>
      </p:sp>
      <p:sp>
        <p:nvSpPr>
          <p:cNvPr id="2" name="标题 1"/>
          <p:cNvSpPr>
            <a:spLocks noGrp="1"/>
          </p:cNvSpPr>
          <p:nvPr userDrawn="1">
            <p:ph type="ctrTitle" hasCustomPrompt="1"/>
            <p:custDataLst>
              <p:tags r:id="rId7"/>
            </p:custDataLst>
          </p:nvPr>
        </p:nvSpPr>
        <p:spPr>
          <a:xfrm>
            <a:off x="838200" y="457200"/>
            <a:ext cx="10515000" cy="2998800"/>
          </a:xfrm>
        </p:spPr>
        <p:txBody>
          <a:bodyPr wrap="square" anchor="b">
            <a:normAutofit/>
          </a:bodyPr>
          <a:lstStyle>
            <a:lvl1pPr algn="ctr">
              <a:lnSpc>
                <a:spcPct val="100000"/>
              </a:lnSpc>
              <a:defRPr sz="8000">
                <a:solidFill>
                  <a:schemeClr val="lt1">
                    <a:lumMod val="100000"/>
                  </a:schemeClr>
                </a:solidFill>
                <a:latin typeface="+mj-lt"/>
                <a:ea typeface="+mj-lt"/>
                <a:cs typeface="+mj-lt"/>
              </a:defRPr>
            </a:lvl1pPr>
          </a:lstStyle>
          <a:p>
            <a:r>
              <a:rPr lang="zh-CN" altLang="en-US" dirty="0"/>
              <a:t>单击编辑母版标题</a:t>
            </a:r>
            <a:endParaRPr lang="zh-CN" altLang="en-US" dirty="0"/>
          </a:p>
        </p:txBody>
      </p:sp>
      <p:sp>
        <p:nvSpPr>
          <p:cNvPr id="4" name="日期占位符 3"/>
          <p:cNvSpPr>
            <a:spLocks noGrp="1"/>
          </p:cNvSpPr>
          <p:nvPr userDrawn="1">
            <p:ph type="dt" sz="half" idx="10"/>
            <p:custDataLst>
              <p:tags r:id="rId8"/>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userDrawn="1">
            <p:ph type="ftr" sz="quarter" idx="11"/>
            <p:custDataLst>
              <p:tags r:id="rId9"/>
            </p:custDataLst>
          </p:nvPr>
        </p:nvSpPr>
        <p:spPr/>
        <p:txBody>
          <a:bodyPr/>
          <a:lstStyle/>
          <a:p>
            <a:endParaRPr lang="zh-CN" altLang="en-US"/>
          </a:p>
        </p:txBody>
      </p:sp>
      <p:sp>
        <p:nvSpPr>
          <p:cNvPr id="6" name="灯片编号占位符 5"/>
          <p:cNvSpPr>
            <a:spLocks noGrp="1"/>
          </p:cNvSpPr>
          <p:nvPr userDrawn="1">
            <p:ph type="sldNum" sz="quarter" idx="12"/>
            <p:custDataLst>
              <p:tags r:id="rId10"/>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24" name="署名占位符 10"/>
          <p:cNvSpPr>
            <a:spLocks noGrp="1"/>
          </p:cNvSpPr>
          <p:nvPr userDrawn="1">
            <p:ph type="body" sz="quarter" idx="17" hasCustomPrompt="1"/>
            <p:custDataLst>
              <p:tags r:id="rId11"/>
            </p:custDataLst>
          </p:nvPr>
        </p:nvSpPr>
        <p:spPr>
          <a:xfrm>
            <a:off x="838200" y="3908350"/>
            <a:ext cx="10515000" cy="1240560"/>
          </a:xfrm>
        </p:spPr>
        <p:txBody>
          <a:bodyPr wrap="square" anchor="t">
            <a:normAutofit/>
          </a:bodyPr>
          <a:lstStyle>
            <a:lvl1pPr marL="0" indent="0" algn="ctr">
              <a:lnSpc>
                <a:spcPct val="100000"/>
              </a:lnSpc>
              <a:buNone/>
              <a:defRPr sz="2400">
                <a:solidFill>
                  <a:schemeClr val="lt1">
                    <a:lumMod val="100000"/>
                  </a:schemeClr>
                </a:solidFill>
                <a:latin typeface="+mn-lt"/>
                <a:ea typeface="+mn-lt"/>
                <a:cs typeface="+mn-lt"/>
              </a:defRPr>
            </a:lvl1pPr>
          </a:lstStyle>
          <a:p>
            <a:pPr lvl="0"/>
            <a:r>
              <a:rPr lang="zh-CN" altLang="en-US" dirty="0"/>
              <a:t>署名</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02"/>
            <a:ext cx="12192000" cy="6856796"/>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2"/>
          <p:cNvSpPr/>
          <p:nvPr>
            <p:ph type="ctrTitle" idx="2" hasCustomPrompt="1"/>
            <p:custDataLst>
              <p:tags r:id="rId4"/>
            </p:custDataLst>
          </p:nvPr>
        </p:nvSpPr>
        <p:spPr>
          <a:xfrm>
            <a:off x="1219547" y="2324017"/>
            <a:ext cx="4825365" cy="1846659"/>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7" name="图片 6"/>
          <p:cNvPicPr>
            <a:picLocks noChangeAspect="1"/>
          </p:cNvPicPr>
          <p:nvPr>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rotWithShape="1">
          <a:blip r:embed="rId3"/>
          <a:srcRect/>
          <a:stretch>
            <a:fillRect/>
          </a:stretch>
        </p:blipFill>
        <p:spPr>
          <a:xfrm>
            <a:off x="8716384" y="1811319"/>
            <a:ext cx="2618856" cy="3235350"/>
          </a:xfrm>
          <a:prstGeom prst="rect">
            <a:avLst/>
          </a:prstGeom>
        </p:spPr>
      </p:pic>
      <p:pic>
        <p:nvPicPr>
          <p:cNvPr id="2" name="图片 1"/>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a:picLocks noChangeAspect="1"/>
          </p:cNvPicPr>
          <p:nvPr>
            <p:custDataLst>
              <p:tags r:id="rId6"/>
            </p:custDataLst>
          </p:nvPr>
        </p:nvPicPr>
        <p:blipFill>
          <a:blip r:embed="rId5">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标题 1"/>
          <p:cNvSpPr/>
          <p:nvPr>
            <p:ph type="ctrTitle" idx="2" hasCustomPrompt="1"/>
            <p:custDataLst>
              <p:tags r:id="rId7"/>
            </p:custDataLst>
          </p:nvPr>
        </p:nvSpPr>
        <p:spPr>
          <a:xfrm>
            <a:off x="916858" y="2373457"/>
            <a:ext cx="6646785" cy="2160931"/>
          </a:xfrm>
          <a:ln>
            <a:noFill/>
          </a:ln>
        </p:spPr>
        <p:txBody>
          <a:bodyPr vert="horz" wrap="square" lIns="0" tIns="0" rIns="0" bIns="0" rtlCol="0" anchor="b"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8" name="图片 7"/>
          <p:cNvPicPr>
            <a:picLocks noChangeAspect="1"/>
          </p:cNvPicPr>
          <p:nvPr>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10" name="图片 9"/>
          <p:cNvPicPr>
            <a:picLocks noChangeAspect="1"/>
          </p:cNvPicPr>
          <p:nvPr>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a:stretch>
            <a:fillRect/>
          </a:stretch>
        </p:blipFill>
        <p:spPr>
          <a:xfrm>
            <a:off x="7498080" y="1234440"/>
            <a:ext cx="3552776" cy="4389120"/>
          </a:xfrm>
          <a:prstGeom prst="rect">
            <a:avLst/>
          </a:prstGeom>
        </p:spPr>
      </p:pic>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8" name="@path_Ellipse 9 (Stroke)-2050&amp;12778"/>
          <p:cNvSpPr/>
          <p:nvPr userDrawn="1">
            <p:custDataLst>
              <p:tags r:id="rId2"/>
            </p:custDataLst>
          </p:nvPr>
        </p:nvSpPr>
        <p:spPr>
          <a:xfrm>
            <a:off x="9144000" y="0"/>
            <a:ext cx="3044952" cy="4014216"/>
          </a:xfrm>
          <a:custGeom>
            <a:avLst/>
            <a:gdLst/>
            <a:ahLst/>
            <a:cxnLst/>
            <a:rect l="l" t="t" r="r" b="b"/>
            <a:pathLst>
              <a:path w="3044952" h="4014216">
                <a:moveTo>
                  <a:pt x="694944" y="0"/>
                </a:moveTo>
                <a:cubicBezTo>
                  <a:pt x="576072" y="301752"/>
                  <a:pt x="512064" y="621792"/>
                  <a:pt x="512064" y="969264"/>
                </a:cubicBezTo>
                <a:cubicBezTo>
                  <a:pt x="512064" y="2368296"/>
                  <a:pt x="1645920" y="3502152"/>
                  <a:pt x="3044952" y="3502152"/>
                </a:cubicBezTo>
                <a:lnTo>
                  <a:pt x="3044952" y="4014216"/>
                </a:lnTo>
                <a:cubicBezTo>
                  <a:pt x="1362456" y="4014216"/>
                  <a:pt x="0" y="2651760"/>
                  <a:pt x="0" y="969264"/>
                </a:cubicBezTo>
                <a:cubicBezTo>
                  <a:pt x="0" y="630936"/>
                  <a:pt x="54864" y="301752"/>
                  <a:pt x="155448" y="0"/>
                </a:cubicBezTo>
                <a:lnTo>
                  <a:pt x="694944" y="0"/>
                </a:lnTo>
              </a:path>
            </a:pathLst>
          </a:custGeom>
          <a:solidFill>
            <a:schemeClr val="accent1">
              <a:alpha val="10000"/>
            </a:schemeClr>
          </a:solidFill>
        </p:spPr>
        <p:txBody>
          <a:bodyPr/>
          <a:lstStyle/>
          <a:p>
            <a:endParaRPr lang="zh-CN" altLang="en-US"/>
          </a:p>
        </p:txBody>
      </p:sp>
      <p:sp>
        <p:nvSpPr>
          <p:cNvPr id="9" name="Ellipse 3 (Stroke)_#color-2050&amp;12715"/>
          <p:cNvSpPr/>
          <p:nvPr userDrawn="1">
            <p:custDataLst>
              <p:tags r:id="rId3"/>
            </p:custDataLst>
          </p:nvPr>
        </p:nvSpPr>
        <p:spPr>
          <a:xfrm>
            <a:off x="6184392" y="1938528"/>
            <a:ext cx="6007608" cy="4919472"/>
          </a:xfrm>
          <a:custGeom>
            <a:avLst/>
            <a:gdLst/>
            <a:ahLst/>
            <a:cxnLst/>
            <a:rect l="l" t="t" r="r" b="b"/>
            <a:pathLst>
              <a:path w="6007608" h="4919472">
                <a:moveTo>
                  <a:pt x="6007608" y="640080"/>
                </a:moveTo>
                <a:cubicBezTo>
                  <a:pt x="5394960" y="237744"/>
                  <a:pt x="4663440" y="0"/>
                  <a:pt x="3877056" y="0"/>
                </a:cubicBezTo>
                <a:cubicBezTo>
                  <a:pt x="1737360" y="0"/>
                  <a:pt x="0" y="1737360"/>
                  <a:pt x="0" y="3877056"/>
                </a:cubicBezTo>
                <a:cubicBezTo>
                  <a:pt x="0" y="4233672"/>
                  <a:pt x="45720" y="4581144"/>
                  <a:pt x="137160" y="4919472"/>
                </a:cubicBezTo>
                <a:lnTo>
                  <a:pt x="676656" y="4919472"/>
                </a:lnTo>
                <a:cubicBezTo>
                  <a:pt x="566928" y="4590288"/>
                  <a:pt x="512064" y="4233672"/>
                  <a:pt x="512064" y="3877056"/>
                </a:cubicBezTo>
                <a:cubicBezTo>
                  <a:pt x="512064" y="2011680"/>
                  <a:pt x="2011680" y="512064"/>
                  <a:pt x="3877056" y="512064"/>
                </a:cubicBezTo>
                <a:cubicBezTo>
                  <a:pt x="4681728" y="512064"/>
                  <a:pt x="5422392" y="795528"/>
                  <a:pt x="6007608" y="1271016"/>
                </a:cubicBezTo>
                <a:lnTo>
                  <a:pt x="6007608" y="640080"/>
                </a:lnTo>
              </a:path>
            </a:pathLst>
          </a:custGeom>
          <a:solidFill>
            <a:schemeClr val="accent1"/>
          </a:solidFill>
        </p:spPr>
      </p:sp>
      <p:sp>
        <p:nvSpPr>
          <p:cNvPr id="11" name="Ellipse 8 (Stroke)_#color-2050&amp;12718"/>
          <p:cNvSpPr/>
          <p:nvPr userDrawn="1">
            <p:custDataLst>
              <p:tags r:id="rId4"/>
            </p:custDataLst>
          </p:nvPr>
        </p:nvSpPr>
        <p:spPr>
          <a:xfrm>
            <a:off x="5312664" y="4581144"/>
            <a:ext cx="630936" cy="1984248"/>
          </a:xfrm>
          <a:custGeom>
            <a:avLst/>
            <a:gdLst/>
            <a:ahLst/>
            <a:cxnLst/>
            <a:rect l="l" t="t" r="r" b="b"/>
            <a:pathLst>
              <a:path w="630936" h="1984248">
                <a:moveTo>
                  <a:pt x="438912" y="9144"/>
                </a:moveTo>
                <a:cubicBezTo>
                  <a:pt x="576072" y="45720"/>
                  <a:pt x="658368" y="182880"/>
                  <a:pt x="621792" y="320040"/>
                </a:cubicBezTo>
                <a:cubicBezTo>
                  <a:pt x="512064" y="749808"/>
                  <a:pt x="475488" y="1216152"/>
                  <a:pt x="539496" y="1691640"/>
                </a:cubicBezTo>
                <a:cubicBezTo>
                  <a:pt x="557784" y="1828800"/>
                  <a:pt x="457200" y="1956816"/>
                  <a:pt x="320040" y="1975104"/>
                </a:cubicBezTo>
                <a:cubicBezTo>
                  <a:pt x="182880" y="1993392"/>
                  <a:pt x="54864" y="1901952"/>
                  <a:pt x="36576" y="1755648"/>
                </a:cubicBezTo>
                <a:cubicBezTo>
                  <a:pt x="-36576" y="1216152"/>
                  <a:pt x="0" y="685800"/>
                  <a:pt x="128016" y="192024"/>
                </a:cubicBezTo>
                <a:cubicBezTo>
                  <a:pt x="164592" y="54864"/>
                  <a:pt x="301752" y="-27432"/>
                  <a:pt x="438912" y="9144"/>
                </a:cubicBezTo>
              </a:path>
            </a:pathLst>
          </a:custGeom>
          <a:solidFill>
            <a:schemeClr val="accent1"/>
          </a:solidFill>
        </p:spPr>
      </p:sp>
      <p:sp>
        <p:nvSpPr>
          <p:cNvPr id="12" name="Ellipse 4 (Stroke)_#color_$accent2_$accent2-2050&amp;12721"/>
          <p:cNvSpPr/>
          <p:nvPr userDrawn="1">
            <p:custDataLst>
              <p:tags r:id="rId5"/>
            </p:custDataLst>
          </p:nvPr>
        </p:nvSpPr>
        <p:spPr>
          <a:xfrm>
            <a:off x="6739128" y="1947672"/>
            <a:ext cx="5449824" cy="2194560"/>
          </a:xfrm>
          <a:custGeom>
            <a:avLst/>
            <a:gdLst/>
            <a:ahLst/>
            <a:cxnLst/>
            <a:rect l="l" t="t" r="r" b="b"/>
            <a:pathLst>
              <a:path w="5449824" h="2194560">
                <a:moveTo>
                  <a:pt x="5449824" y="640080"/>
                </a:moveTo>
                <a:lnTo>
                  <a:pt x="5449824" y="1280160"/>
                </a:lnTo>
                <a:cubicBezTo>
                  <a:pt x="4864608" y="795528"/>
                  <a:pt x="4123944" y="512064"/>
                  <a:pt x="3310128" y="512064"/>
                </a:cubicBezTo>
                <a:cubicBezTo>
                  <a:pt x="2112264" y="512064"/>
                  <a:pt x="1060704" y="1133856"/>
                  <a:pt x="466344" y="2075688"/>
                </a:cubicBezTo>
                <a:cubicBezTo>
                  <a:pt x="393192" y="2194560"/>
                  <a:pt x="237744" y="2221992"/>
                  <a:pt x="118872" y="2148840"/>
                </a:cubicBezTo>
                <a:cubicBezTo>
                  <a:pt x="0" y="2075688"/>
                  <a:pt x="-36576" y="1920240"/>
                  <a:pt x="36576" y="1801368"/>
                </a:cubicBezTo>
                <a:cubicBezTo>
                  <a:pt x="722376" y="722376"/>
                  <a:pt x="1929384" y="0"/>
                  <a:pt x="3310128" y="0"/>
                </a:cubicBezTo>
                <a:cubicBezTo>
                  <a:pt x="4096512" y="0"/>
                  <a:pt x="4837176" y="237744"/>
                  <a:pt x="5449824" y="640080"/>
                </a:cubicBezTo>
              </a:path>
            </a:pathLst>
          </a:custGeom>
          <a:gradFill>
            <a:gsLst>
              <a:gs pos="0">
                <a:schemeClr val="accent1">
                  <a:lumMod val="75000"/>
                  <a:alpha val="70000"/>
                </a:schemeClr>
              </a:gs>
              <a:gs pos="70313">
                <a:schemeClr val="accent2">
                  <a:alpha val="0"/>
                </a:schemeClr>
              </a:gs>
            </a:gsLst>
            <a:lin ang="74674" scaled="0"/>
          </a:gradFill>
          <a:ln w="25400">
            <a:noFill/>
          </a:ln>
          <a:effectLst/>
        </p:spPr>
        <p:style>
          <a:lnRef idx="2">
            <a:schemeClr val="accent1">
              <a:lumMod val="75000"/>
            </a:schemeClr>
          </a:lnRef>
          <a:fillRef idx="1">
            <a:schemeClr val="accent1"/>
          </a:fillRef>
          <a:effectRef idx="0">
            <a:srgbClr val="FFFFFF"/>
          </a:effectRef>
          <a:fontRef idx="minor">
            <a:schemeClr val="lt1"/>
          </a:fontRef>
        </p:style>
      </p:sp>
      <p:sp>
        <p:nvSpPr>
          <p:cNvPr id="13" name="Ellipse 10 (Stroke)_#color-2050&amp;12724"/>
          <p:cNvSpPr/>
          <p:nvPr userDrawn="1">
            <p:custDataLst>
              <p:tags r:id="rId6"/>
            </p:custDataLst>
          </p:nvPr>
        </p:nvSpPr>
        <p:spPr>
          <a:xfrm>
            <a:off x="0" y="0"/>
            <a:ext cx="1746504" cy="1655064"/>
          </a:xfrm>
          <a:custGeom>
            <a:avLst/>
            <a:gdLst/>
            <a:ahLst/>
            <a:cxnLst/>
            <a:rect l="l" t="t" r="r" b="b"/>
            <a:pathLst>
              <a:path w="1746504" h="1655064">
                <a:moveTo>
                  <a:pt x="0" y="1133856"/>
                </a:moveTo>
                <a:cubicBezTo>
                  <a:pt x="384048" y="1051560"/>
                  <a:pt x="731520" y="841248"/>
                  <a:pt x="978408" y="502920"/>
                </a:cubicBezTo>
                <a:cubicBezTo>
                  <a:pt x="1088136" y="347472"/>
                  <a:pt x="1170432" y="173736"/>
                  <a:pt x="1216152" y="0"/>
                </a:cubicBezTo>
                <a:lnTo>
                  <a:pt x="1746504" y="0"/>
                </a:lnTo>
                <a:cubicBezTo>
                  <a:pt x="1682496" y="274320"/>
                  <a:pt x="1563624" y="548640"/>
                  <a:pt x="1389888" y="795528"/>
                </a:cubicBezTo>
                <a:cubicBezTo>
                  <a:pt x="1042416" y="1271016"/>
                  <a:pt x="539496" y="1563624"/>
                  <a:pt x="0" y="1655064"/>
                </a:cubicBezTo>
                <a:lnTo>
                  <a:pt x="0" y="1133856"/>
                </a:lnTo>
              </a:path>
            </a:pathLst>
          </a:custGeom>
          <a:solidFill>
            <a:schemeClr val="accent1">
              <a:alpha val="10000"/>
            </a:schemeClr>
          </a:solidFill>
        </p:spPr>
      </p:sp>
      <p:sp>
        <p:nvSpPr>
          <p:cNvPr id="2" name="标题 1"/>
          <p:cNvSpPr>
            <a:spLocks noGrp="1"/>
          </p:cNvSpPr>
          <p:nvPr>
            <p:ph type="ctrTitle"/>
            <p:custDataLst>
              <p:tags r:id="rId7"/>
            </p:custDataLst>
          </p:nvPr>
        </p:nvSpPr>
        <p:spPr>
          <a:xfrm>
            <a:off x="873125" y="1811020"/>
            <a:ext cx="5765800" cy="2076450"/>
          </a:xfrm>
        </p:spPr>
        <p:txBody>
          <a:bodyPr wrap="square" anchor="b" anchorCtr="0">
            <a:normAutofit/>
          </a:bodyPr>
          <a:lstStyle>
            <a:lvl1pPr algn="l">
              <a:lnSpc>
                <a:spcPct val="100000"/>
              </a:lnSpc>
              <a:defRPr sz="5400">
                <a:solidFill>
                  <a:schemeClr val="tx1"/>
                </a:solidFill>
                <a:latin typeface="+mj-ea"/>
                <a:ea typeface="+mj-ea"/>
                <a:cs typeface="+mj-ea"/>
              </a:defRPr>
            </a:lvl1pPr>
          </a:lstStyle>
          <a:p>
            <a:r>
              <a:rPr lang="zh-CN" altLang="en-US" dirty="0"/>
              <a:t>单击此处编辑母版标题样式</a:t>
            </a:r>
            <a:endParaRPr lang="zh-CN" altLang="en-US" dirty="0"/>
          </a:p>
        </p:txBody>
      </p:sp>
      <p:sp>
        <p:nvSpPr>
          <p:cNvPr id="4" name="日期占位符 3"/>
          <p:cNvSpPr>
            <a:spLocks noGrp="1"/>
          </p:cNvSpPr>
          <p:nvPr>
            <p:ph type="dt" sz="half" idx="10"/>
            <p:custDataLst>
              <p:tags r:id="rId8"/>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10"/>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24" name="署名占位符 10"/>
          <p:cNvSpPr>
            <a:spLocks noGrp="1"/>
          </p:cNvSpPr>
          <p:nvPr>
            <p:ph type="body" sz="quarter" idx="17" hasCustomPrompt="1"/>
            <p:custDataLst>
              <p:tags r:id="rId11"/>
            </p:custDataLst>
          </p:nvPr>
        </p:nvSpPr>
        <p:spPr>
          <a:xfrm>
            <a:off x="838200" y="4229100"/>
            <a:ext cx="2654935" cy="606425"/>
          </a:xfrm>
          <a:prstGeom prst="roundRect">
            <a:avLst>
              <a:gd name="adj" fmla="val 50000"/>
            </a:avLst>
          </a:prstGeom>
          <a:solidFill>
            <a:schemeClr val="accent1"/>
          </a:solidFill>
        </p:spPr>
        <p:txBody>
          <a:bodyPr wrap="square" anchor="ctr">
            <a:normAutofit/>
          </a:bodyPr>
          <a:lstStyle>
            <a:lvl1pPr marL="0" indent="0" algn="ctr">
              <a:lnSpc>
                <a:spcPct val="100000"/>
              </a:lnSpc>
              <a:buNone/>
              <a:defRPr sz="2400">
                <a:solidFill>
                  <a:srgbClr val="FFFFFF"/>
                </a:solidFill>
                <a:latin typeface="+mn-ea"/>
                <a:ea typeface="+mn-ea"/>
                <a:cs typeface="+mn-ea"/>
              </a:defRPr>
            </a:lvl1pPr>
          </a:lstStyle>
          <a:p>
            <a:pPr lvl="0"/>
            <a:r>
              <a:rPr lang="zh-CN" altLang="en-US" dirty="0"/>
              <a:t>署名</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8" name="图片 7"/>
          <p:cNvPicPr>
            <a:picLocks noChangeAspect="1"/>
          </p:cNvPicPr>
          <p:nvPr>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7" name="图片 6"/>
          <p:cNvPicPr>
            <a:picLocks noChangeAspect="1"/>
          </p:cNvPicPr>
          <p:nvPr>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 name="图片 1"/>
          <p:cNvPicPr>
            <a:picLocks noChangeAspect="1"/>
          </p:cNvPicPr>
          <p:nvPr>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02"/>
            <a:ext cx="12192000" cy="6856796"/>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6" name="文本占位符 2"/>
          <p:cNvSpPr/>
          <p:nvPr>
            <p:ph type="body" idx="1" hasCustomPrompt="1"/>
            <p:custDataLst>
              <p:tags r:id="rId4"/>
            </p:custDataLst>
          </p:nvPr>
        </p:nvSpPr>
        <p:spPr>
          <a:xfrm>
            <a:off x="850906" y="3840522"/>
            <a:ext cx="4648238" cy="484413"/>
          </a:xfrm>
        </p:spPr>
        <p:txBody>
          <a:bodyPr vert="horz" wrap="square" lIns="0" tIns="0" rIns="0" bIns="0" rtlCol="0" anchor="ctr"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lt1"/>
                </a:solidFill>
                <a:effectLst/>
                <a:uLnTx/>
                <a:uFillTx/>
                <a:latin typeface="Arial" panose="020B0604020202020204" pitchFamily="34" charset="0"/>
                <a:ea typeface="微软雅黑" panose="020B0503020204020204" charset="-122"/>
                <a:cs typeface="微软雅黑" panose="020B050302020402020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3"/>
          <p:cNvSpPr>
            <a:spLocks noGrp="1"/>
          </p:cNvSpPr>
          <p:nvPr>
            <p:ph type="title" hasCustomPrompt="1"/>
            <p:custDataLst>
              <p:tags r:id="rId5"/>
            </p:custDataLst>
          </p:nvPr>
        </p:nvSpPr>
        <p:spPr>
          <a:xfrm>
            <a:off x="762006" y="2533057"/>
            <a:ext cx="4826038" cy="1138555"/>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6600" b="1" i="0" u="none" strike="noStrike" kern="1200" cap="none" spc="10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
        <p:nvSpPr>
          <p:cNvPr id="8" name="矩形 7"/>
          <p:cNvSpPr/>
          <p:nvPr>
            <p:custDataLst>
              <p:tags r:id="rId6"/>
            </p:custDataLst>
          </p:nvPr>
        </p:nvSpPr>
        <p:spPr>
          <a:xfrm>
            <a:off x="762006" y="3832267"/>
            <a:ext cx="4826038" cy="49266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lnSpc>
                <a:spcPct val="100000"/>
              </a:lnSpc>
            </a:pPr>
            <a:endParaRPr lang="zh-CN" altLang="en-US">
              <a:solidFill>
                <a:schemeClr val="lt1"/>
              </a:solidFill>
              <a:latin typeface="Arial" panose="020B0604020202020204" pitchFamily="34" charset="0"/>
              <a:ea typeface="微软雅黑" panose="020B0503020204020204" charset="-122"/>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sp>
        <p:nvSpPr>
          <p:cNvPr id="2" name="标题 1"/>
          <p:cNvSpPr>
            <a:spLocks noGrp="1"/>
          </p:cNvSpPr>
          <p:nvPr>
            <p:ph type="title"/>
            <p:custDataLst>
              <p:tags r:id="rId5"/>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hasCustomPrompt="1"/>
            <p:custDataLst>
              <p:tags r:id="rId6"/>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7"/>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10800"/>
            <a:ext cx="720090" cy="720090"/>
          </a:xfrm>
          <a:prstGeom prst="rect">
            <a:avLst/>
          </a:prstGeom>
        </p:spPr>
      </p:pic>
      <p:pic>
        <p:nvPicPr>
          <p:cNvPr id="6" name="图片 5"/>
          <p:cNvPicPr>
            <a:picLocks noChangeAspect="1"/>
          </p:cNvPicPr>
          <p:nvPr>
            <p:custDataLst>
              <p:tags r:id="rId5"/>
            </p:custDataLst>
          </p:nvPr>
        </p:nvPicPr>
        <p:blipFill>
          <a:blip r:embed="rId4">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5"/>
            </p:custDataLst>
          </p:nvPr>
        </p:nvPicPr>
        <p:blipFill>
          <a:blip r:embed="rId4">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6"/>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1"/>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4">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2" name="标题 1"/>
          <p:cNvSpPr>
            <a:spLocks noGrp="1"/>
          </p:cNvSpPr>
          <p:nvPr>
            <p:ph type="title"/>
            <p:custDataLst>
              <p:tags r:id="rId6"/>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1"/>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69510" y="-10800"/>
            <a:ext cx="720090" cy="720090"/>
          </a:xfrm>
          <a:prstGeom prst="rect">
            <a:avLst/>
          </a:prstGeom>
        </p:spPr>
      </p:pic>
      <p:pic>
        <p:nvPicPr>
          <p:cNvPr id="6" name="图片 5"/>
          <p:cNvPicPr>
            <a:picLocks noChangeAspect="1"/>
          </p:cNvPicPr>
          <p:nvPr>
            <p:custDataLst>
              <p:tags r:id="rId5"/>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6"/>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2"/>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p:txBody>
          <a:bodyPr wrap="square">
            <a:normAutofit/>
          </a:bodyPr>
          <a:lstStyle>
            <a:lvl1pPr>
              <a:defRPr>
                <a:latin typeface="+mn-ea"/>
                <a:ea typeface="+mn-ea"/>
                <a:cs typeface="+mn-ea"/>
              </a:defRPr>
            </a:lvl1pPr>
            <a:lvl2pPr>
              <a:defRPr>
                <a:latin typeface="+mn-ea"/>
                <a:ea typeface="+mn-ea"/>
                <a:cs typeface="+mn-ea"/>
              </a:defRPr>
            </a:lvl2pPr>
            <a:lvl3pPr>
              <a:defRPr>
                <a:latin typeface="+mn-ea"/>
                <a:ea typeface="+mn-ea"/>
                <a:cs typeface="+mn-ea"/>
              </a:defRPr>
            </a:lvl3pPr>
            <a:lvl4pPr>
              <a:defRPr>
                <a:latin typeface="+mn-ea"/>
                <a:ea typeface="+mn-ea"/>
                <a:cs typeface="+mn-ea"/>
              </a:defRPr>
            </a:lvl4pPr>
            <a:lvl5pPr>
              <a:defRPr>
                <a:latin typeface="+mn-ea"/>
                <a:ea typeface="+mn-ea"/>
                <a:cs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4"/>
            </p:custDataLst>
          </p:nvPr>
        </p:nvSpPr>
        <p:spPr/>
        <p:txBody>
          <a:bodyPr/>
          <a:lstStyle/>
          <a:p>
            <a:endParaRPr lang="zh-CN" altLang="en-US" dirty="0"/>
          </a:p>
        </p:txBody>
      </p:sp>
      <p:sp>
        <p:nvSpPr>
          <p:cNvPr id="9" name="灯片编号占位符 8"/>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
        <p:nvSpPr>
          <p:cNvPr id="10" name="标题 9"/>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438461" y="5104461"/>
            <a:ext cx="1753527" cy="1753527"/>
          </a:xfrm>
          <a:prstGeom prst="rect">
            <a:avLst/>
          </a:prstGeom>
        </p:spPr>
      </p:pic>
      <p:pic>
        <p:nvPicPr>
          <p:cNvPr id="6" name="图片 5"/>
          <p:cNvPicPr>
            <a:picLocks noChangeAspect="1"/>
          </p:cNvPicPr>
          <p:nvPr>
            <p:custDataLst>
              <p:tags r:id="rId5"/>
            </p:custDataLst>
          </p:nvPr>
        </p:nvPicPr>
        <p:blipFill>
          <a:blip r:embed="rId4">
            <a:extLst>
              <a:ext uri="{28A0092B-C50C-407E-A947-70E740481C1C}">
                <a14:useLocalDpi xmlns:a14="http://schemas.microsoft.com/office/drawing/2010/main" val="0"/>
              </a:ext>
            </a:extLst>
          </a:blip>
          <a:stretch>
            <a:fillRect/>
          </a:stretch>
        </p:blipFill>
        <p:spPr>
          <a:xfrm>
            <a:off x="0" y="-10802"/>
            <a:ext cx="1753527" cy="1753527"/>
          </a:xfrm>
          <a:prstGeom prst="rect">
            <a:avLst/>
          </a:prstGeom>
        </p:spPr>
      </p:pic>
      <p:sp>
        <p:nvSpPr>
          <p:cNvPr id="2" name="标题 1"/>
          <p:cNvSpPr>
            <a:spLocks noGrp="1"/>
          </p:cNvSpPr>
          <p:nvPr>
            <p:ph type="title" hasCustomPrompt="1"/>
            <p:custDataLst>
              <p:tags r:id="rId6"/>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4" name="Ellipse 75 (Stroke)_#color-2050&amp;12727"/>
          <p:cNvSpPr/>
          <p:nvPr userDrawn="1">
            <p:custDataLst>
              <p:tags r:id="rId2"/>
            </p:custDataLst>
          </p:nvPr>
        </p:nvSpPr>
        <p:spPr>
          <a:xfrm>
            <a:off x="3282696" y="0"/>
            <a:ext cx="2304288" cy="6858000"/>
          </a:xfrm>
          <a:custGeom>
            <a:avLst/>
            <a:gdLst/>
            <a:ahLst/>
            <a:cxnLst/>
            <a:rect l="l" t="t" r="r" b="b"/>
            <a:pathLst>
              <a:path w="2304288" h="6858000">
                <a:moveTo>
                  <a:pt x="0" y="6858000"/>
                </a:moveTo>
                <a:lnTo>
                  <a:pt x="813816" y="6858000"/>
                </a:lnTo>
                <a:cubicBezTo>
                  <a:pt x="1728216" y="6007608"/>
                  <a:pt x="2304288" y="4782312"/>
                  <a:pt x="2304288" y="3429000"/>
                </a:cubicBezTo>
                <a:cubicBezTo>
                  <a:pt x="2304288" y="2075688"/>
                  <a:pt x="1728216" y="850392"/>
                  <a:pt x="813816" y="0"/>
                </a:cubicBezTo>
                <a:lnTo>
                  <a:pt x="0" y="0"/>
                </a:lnTo>
                <a:cubicBezTo>
                  <a:pt x="1088136" y="749808"/>
                  <a:pt x="1801368" y="2011680"/>
                  <a:pt x="1801368" y="3429000"/>
                </a:cubicBezTo>
                <a:cubicBezTo>
                  <a:pt x="1801368" y="4846320"/>
                  <a:pt x="1088136" y="6108192"/>
                  <a:pt x="0" y="6858000"/>
                </a:cubicBezTo>
              </a:path>
            </a:pathLst>
          </a:custGeom>
          <a:solidFill>
            <a:schemeClr val="accent1">
              <a:alpha val="10000"/>
            </a:schemeClr>
          </a:solidFill>
        </p:spPr>
      </p:sp>
      <p:sp>
        <p:nvSpPr>
          <p:cNvPr id="5" name="Ellipse 3 (Stroke)_#color-2050&amp;12730"/>
          <p:cNvSpPr/>
          <p:nvPr userDrawn="1">
            <p:custDataLst>
              <p:tags r:id="rId3"/>
            </p:custDataLst>
          </p:nvPr>
        </p:nvSpPr>
        <p:spPr>
          <a:xfrm>
            <a:off x="0" y="0"/>
            <a:ext cx="4672584" cy="6858000"/>
          </a:xfrm>
          <a:custGeom>
            <a:avLst/>
            <a:gdLst/>
            <a:ahLst/>
            <a:cxnLst/>
            <a:rect l="l" t="t" r="r" b="b"/>
            <a:pathLst>
              <a:path w="4672584" h="6858000">
                <a:moveTo>
                  <a:pt x="0" y="6848856"/>
                </a:moveTo>
                <a:lnTo>
                  <a:pt x="0" y="6858000"/>
                </a:lnTo>
                <a:lnTo>
                  <a:pt x="45720" y="6858000"/>
                </a:lnTo>
                <a:cubicBezTo>
                  <a:pt x="27432" y="6858000"/>
                  <a:pt x="18288" y="6848856"/>
                  <a:pt x="0" y="6848856"/>
                </a:cubicBezTo>
                <a:moveTo>
                  <a:pt x="1261872" y="6858000"/>
                </a:moveTo>
                <a:cubicBezTo>
                  <a:pt x="1463040" y="6821424"/>
                  <a:pt x="1664208" y="6766560"/>
                  <a:pt x="1856232" y="6693408"/>
                </a:cubicBezTo>
                <a:cubicBezTo>
                  <a:pt x="3666744" y="6035040"/>
                  <a:pt x="4590288" y="4032504"/>
                  <a:pt x="3931920" y="2221992"/>
                </a:cubicBezTo>
                <a:cubicBezTo>
                  <a:pt x="3493008" y="1033272"/>
                  <a:pt x="2478024" y="228600"/>
                  <a:pt x="1316736" y="0"/>
                </a:cubicBezTo>
                <a:lnTo>
                  <a:pt x="2752344" y="0"/>
                </a:lnTo>
                <a:cubicBezTo>
                  <a:pt x="3493008" y="457200"/>
                  <a:pt x="4096512" y="1152144"/>
                  <a:pt x="4425696" y="2039112"/>
                </a:cubicBezTo>
                <a:cubicBezTo>
                  <a:pt x="5093208" y="3877056"/>
                  <a:pt x="4343400" y="5888736"/>
                  <a:pt x="2734056" y="6858000"/>
                </a:cubicBezTo>
                <a:lnTo>
                  <a:pt x="1261872" y="6858000"/>
                </a:lnTo>
              </a:path>
            </a:pathLst>
          </a:custGeom>
          <a:solidFill>
            <a:schemeClr val="accent1"/>
          </a:solidFill>
        </p:spPr>
      </p:sp>
      <p:sp>
        <p:nvSpPr>
          <p:cNvPr id="6" name="Ellipse 4 (Stroke)_#color_$accent2_$accent2-2050&amp;12733"/>
          <p:cNvSpPr/>
          <p:nvPr userDrawn="1">
            <p:custDataLst>
              <p:tags r:id="rId4"/>
            </p:custDataLst>
          </p:nvPr>
        </p:nvSpPr>
        <p:spPr>
          <a:xfrm>
            <a:off x="0" y="3959352"/>
            <a:ext cx="4581144" cy="2898648"/>
          </a:xfrm>
          <a:custGeom>
            <a:avLst/>
            <a:gdLst/>
            <a:ahLst/>
            <a:cxnLst/>
            <a:rect l="l" t="t" r="r" b="b"/>
            <a:pathLst>
              <a:path w="4581144" h="2898648">
                <a:moveTo>
                  <a:pt x="4078224" y="201168"/>
                </a:moveTo>
                <a:cubicBezTo>
                  <a:pt x="3831336" y="1335024"/>
                  <a:pt x="3035808" y="2313432"/>
                  <a:pt x="1865376" y="2743200"/>
                </a:cubicBezTo>
                <a:cubicBezTo>
                  <a:pt x="1682496" y="2807208"/>
                  <a:pt x="1499616" y="2862072"/>
                  <a:pt x="1307592" y="2898648"/>
                </a:cubicBezTo>
                <a:lnTo>
                  <a:pt x="2715768" y="2898648"/>
                </a:lnTo>
                <a:cubicBezTo>
                  <a:pt x="3685032" y="2322576"/>
                  <a:pt x="4343400" y="1371600"/>
                  <a:pt x="4572000" y="310896"/>
                </a:cubicBezTo>
                <a:cubicBezTo>
                  <a:pt x="4599432" y="173736"/>
                  <a:pt x="4517136" y="36576"/>
                  <a:pt x="4379976" y="9144"/>
                </a:cubicBezTo>
                <a:cubicBezTo>
                  <a:pt x="4242816" y="-27432"/>
                  <a:pt x="4105656" y="64008"/>
                  <a:pt x="4078224" y="201168"/>
                </a:cubicBezTo>
                <a:moveTo>
                  <a:pt x="9144" y="2898648"/>
                </a:moveTo>
                <a:cubicBezTo>
                  <a:pt x="9144" y="2898648"/>
                  <a:pt x="0" y="2898648"/>
                  <a:pt x="0" y="2898648"/>
                </a:cubicBezTo>
                <a:lnTo>
                  <a:pt x="0" y="2898648"/>
                </a:lnTo>
                <a:lnTo>
                  <a:pt x="9144" y="2898648"/>
                </a:lnTo>
              </a:path>
            </a:pathLst>
          </a:custGeom>
          <a:gradFill>
            <a:gsLst>
              <a:gs pos="100000">
                <a:schemeClr val="accent1">
                  <a:lumMod val="75000"/>
                  <a:alpha val="70000"/>
                </a:schemeClr>
              </a:gs>
              <a:gs pos="73000">
                <a:schemeClr val="accent2">
                  <a:alpha val="0"/>
                </a:schemeClr>
              </a:gs>
            </a:gsLst>
            <a:lin ang="0" scaled="0"/>
          </a:gradFill>
          <a:ln w="25400">
            <a:noFill/>
          </a:ln>
          <a:effectLst/>
        </p:spPr>
        <p:style>
          <a:lnRef idx="2">
            <a:schemeClr val="accent1">
              <a:lumMod val="75000"/>
            </a:schemeClr>
          </a:lnRef>
          <a:fillRef idx="1">
            <a:schemeClr val="accent1"/>
          </a:fillRef>
          <a:effectRef idx="0">
            <a:srgbClr val="FFFFFF"/>
          </a:effectRef>
          <a:fontRef idx="minor">
            <a:schemeClr val="lt1"/>
          </a:fontRef>
        </p:style>
      </p:sp>
      <p:sp>
        <p:nvSpPr>
          <p:cNvPr id="2" name="标题 1"/>
          <p:cNvSpPr>
            <a:spLocks noGrp="1"/>
          </p:cNvSpPr>
          <p:nvPr>
            <p:ph type="title" hasCustomPrompt="1"/>
            <p:custDataLst>
              <p:tags r:id="rId5"/>
            </p:custDataLst>
          </p:nvPr>
        </p:nvSpPr>
        <p:spPr>
          <a:xfrm>
            <a:off x="1247525" y="2772441"/>
            <a:ext cx="2658015" cy="1313212"/>
          </a:xfrm>
        </p:spPr>
        <p:txBody>
          <a:bodyPr wrap="square" anchor="ctr" anchorCtr="0">
            <a:normAutofit/>
          </a:bodyPr>
          <a:lstStyle>
            <a:lvl1pPr>
              <a:defRPr sz="4800">
                <a:latin typeface="+mj-ea"/>
                <a:ea typeface="+mj-ea"/>
                <a:cs typeface="+mj-ea"/>
              </a:defRPr>
            </a:lvl1pPr>
          </a:lstStyle>
          <a:p>
            <a:r>
              <a:rPr lang="zh-CN" altLang="en-US" dirty="0"/>
              <a:t>标题</a:t>
            </a:r>
            <a:endParaRPr lang="zh-CN" altLang="en-US" dirty="0"/>
          </a:p>
        </p:txBody>
      </p:sp>
      <p:sp>
        <p:nvSpPr>
          <p:cNvPr id="7" name="日期占位符 3"/>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7"/>
            </p:custDataLst>
          </p:nvPr>
        </p:nvSpPr>
        <p:spPr/>
        <p:txBody>
          <a:bodyPr/>
          <a:lstStyle/>
          <a:p>
            <a:endParaRPr lang="zh-CN" altLang="en-US"/>
          </a:p>
        </p:txBody>
      </p:sp>
      <p:sp>
        <p:nvSpPr>
          <p:cNvPr id="9" name="灯片编号占位符 5"/>
          <p:cNvSpPr>
            <a:spLocks noGrp="1"/>
          </p:cNvSpPr>
          <p:nvPr>
            <p:ph type="sldNum" sz="quarter" idx="12"/>
            <p:custDataLst>
              <p:tags r:id="rId8"/>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7" name="bg_#color-2050&amp;12358"/>
          <p:cNvSpPr/>
          <p:nvPr userDrawn="1">
            <p:custDataLst>
              <p:tags r:id="rId2"/>
            </p:custDataLst>
          </p:nvPr>
        </p:nvSpPr>
        <p:spPr>
          <a:xfrm>
            <a:off x="1524" y="0"/>
            <a:ext cx="12188952" cy="6858000"/>
          </a:xfrm>
          <a:custGeom>
            <a:avLst/>
            <a:gdLst/>
            <a:ahLst/>
            <a:cxnLst/>
            <a:rect l="l" t="t" r="r" b="b"/>
            <a:pathLst>
              <a:path w="12188952" h="6858000">
                <a:moveTo>
                  <a:pt x="0" y="0"/>
                </a:moveTo>
                <a:lnTo>
                  <a:pt x="12188952" y="0"/>
                </a:lnTo>
                <a:lnTo>
                  <a:pt x="12188952" y="6858000"/>
                </a:lnTo>
                <a:lnTo>
                  <a:pt x="0" y="6858000"/>
                </a:lnTo>
                <a:lnTo>
                  <a:pt x="0" y="0"/>
                </a:lnTo>
              </a:path>
            </a:pathLst>
          </a:custGeom>
          <a:solidFill>
            <a:schemeClr val="accent1"/>
          </a:solidFill>
        </p:spPr>
      </p:sp>
      <p:sp>
        <p:nvSpPr>
          <p:cNvPr id="9" name="Ellipse 5 (Stroke)_#color-2050&amp;12736"/>
          <p:cNvSpPr/>
          <p:nvPr userDrawn="1">
            <p:custDataLst>
              <p:tags r:id="rId3"/>
            </p:custDataLst>
          </p:nvPr>
        </p:nvSpPr>
        <p:spPr>
          <a:xfrm>
            <a:off x="0" y="0"/>
            <a:ext cx="4142232" cy="4544568"/>
          </a:xfrm>
          <a:custGeom>
            <a:avLst/>
            <a:gdLst/>
            <a:ahLst/>
            <a:cxnLst/>
            <a:rect l="l" t="t" r="r" b="b"/>
            <a:pathLst>
              <a:path w="4142232" h="4544568">
                <a:moveTo>
                  <a:pt x="0" y="4032504"/>
                </a:moveTo>
                <a:cubicBezTo>
                  <a:pt x="91440" y="4032504"/>
                  <a:pt x="173736" y="4041648"/>
                  <a:pt x="265176" y="4041648"/>
                </a:cubicBezTo>
                <a:cubicBezTo>
                  <a:pt x="2121408" y="4041648"/>
                  <a:pt x="3630168" y="2532888"/>
                  <a:pt x="3630168" y="676656"/>
                </a:cubicBezTo>
                <a:cubicBezTo>
                  <a:pt x="3630168" y="438912"/>
                  <a:pt x="3611880" y="219456"/>
                  <a:pt x="3566160" y="0"/>
                </a:cubicBezTo>
                <a:lnTo>
                  <a:pt x="4078224" y="0"/>
                </a:lnTo>
                <a:cubicBezTo>
                  <a:pt x="4123944" y="219456"/>
                  <a:pt x="4142232" y="448056"/>
                  <a:pt x="4142232" y="676656"/>
                </a:cubicBezTo>
                <a:cubicBezTo>
                  <a:pt x="4142232" y="2816352"/>
                  <a:pt x="2404872" y="4544568"/>
                  <a:pt x="265176" y="4544568"/>
                </a:cubicBezTo>
                <a:cubicBezTo>
                  <a:pt x="173736" y="4544568"/>
                  <a:pt x="91440" y="4544568"/>
                  <a:pt x="0" y="4535424"/>
                </a:cubicBezTo>
                <a:lnTo>
                  <a:pt x="0" y="4032504"/>
                </a:lnTo>
              </a:path>
            </a:pathLst>
          </a:custGeom>
          <a:solidFill>
            <a:schemeClr val="accent1">
              <a:lumMod val="40000"/>
              <a:lumOff val="60000"/>
              <a:alpha val="75000"/>
            </a:schemeClr>
          </a:solidFill>
        </p:spPr>
      </p:sp>
      <p:sp>
        <p:nvSpPr>
          <p:cNvPr id="10" name="Ellipse 3 (Stroke)_#color_$lt1_$lt1-2050&amp;12739"/>
          <p:cNvSpPr/>
          <p:nvPr userDrawn="1">
            <p:custDataLst>
              <p:tags r:id="rId4"/>
            </p:custDataLst>
          </p:nvPr>
        </p:nvSpPr>
        <p:spPr>
          <a:xfrm>
            <a:off x="0" y="1399032"/>
            <a:ext cx="6099048" cy="5458968"/>
          </a:xfrm>
          <a:custGeom>
            <a:avLst/>
            <a:gdLst/>
            <a:ahLst/>
            <a:cxnLst/>
            <a:rect l="l" t="t" r="r" b="b"/>
            <a:pathLst>
              <a:path w="6099048" h="5458968">
                <a:moveTo>
                  <a:pt x="5760720" y="5458968"/>
                </a:moveTo>
                <a:cubicBezTo>
                  <a:pt x="5971032" y="4974336"/>
                  <a:pt x="6099048" y="4434840"/>
                  <a:pt x="6099048" y="3877056"/>
                </a:cubicBezTo>
                <a:cubicBezTo>
                  <a:pt x="6099048" y="1737360"/>
                  <a:pt x="4361688" y="0"/>
                  <a:pt x="2221992" y="0"/>
                </a:cubicBezTo>
                <a:cubicBezTo>
                  <a:pt x="1399032" y="0"/>
                  <a:pt x="630936" y="256032"/>
                  <a:pt x="0" y="704088"/>
                </a:cubicBezTo>
                <a:lnTo>
                  <a:pt x="0" y="1344168"/>
                </a:lnTo>
                <a:cubicBezTo>
                  <a:pt x="594360" y="822960"/>
                  <a:pt x="1371600" y="512064"/>
                  <a:pt x="2221992" y="512064"/>
                </a:cubicBezTo>
                <a:cubicBezTo>
                  <a:pt x="4078224" y="512064"/>
                  <a:pt x="5586984" y="2011680"/>
                  <a:pt x="5586984" y="3877056"/>
                </a:cubicBezTo>
                <a:cubicBezTo>
                  <a:pt x="5586984" y="4443984"/>
                  <a:pt x="5440680" y="4992624"/>
                  <a:pt x="5193792" y="5458968"/>
                </a:cubicBezTo>
                <a:lnTo>
                  <a:pt x="5760720" y="5458968"/>
                </a:lnTo>
              </a:path>
            </a:pathLst>
          </a:custGeom>
          <a:gradFill>
            <a:gsLst>
              <a:gs pos="41000">
                <a:schemeClr val="lt1">
                  <a:alpha val="45000"/>
                </a:schemeClr>
              </a:gs>
              <a:gs pos="0">
                <a:srgbClr val="FFFFFF">
                  <a:alpha val="0"/>
                </a:srgbClr>
              </a:gs>
              <a:gs pos="100000">
                <a:schemeClr val="lt1">
                  <a:alpha val="0"/>
                </a:schemeClr>
              </a:gs>
            </a:gsLst>
            <a:lin ang="5400000"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11" name="Ellipse 4 (Stroke)_#color_$lt1_$accent1-2050&amp;12742"/>
          <p:cNvSpPr/>
          <p:nvPr userDrawn="1">
            <p:custDataLst>
              <p:tags r:id="rId5"/>
            </p:custDataLst>
          </p:nvPr>
        </p:nvSpPr>
        <p:spPr>
          <a:xfrm>
            <a:off x="0" y="1399032"/>
            <a:ext cx="5541264" cy="2194560"/>
          </a:xfrm>
          <a:custGeom>
            <a:avLst/>
            <a:gdLst/>
            <a:ahLst/>
            <a:cxnLst/>
            <a:rect l="l" t="t" r="r" b="b"/>
            <a:pathLst>
              <a:path w="5541264" h="2194560">
                <a:moveTo>
                  <a:pt x="0" y="1353312"/>
                </a:moveTo>
                <a:lnTo>
                  <a:pt x="0" y="704088"/>
                </a:lnTo>
                <a:cubicBezTo>
                  <a:pt x="630936" y="265176"/>
                  <a:pt x="1399032" y="0"/>
                  <a:pt x="2231136" y="0"/>
                </a:cubicBezTo>
                <a:cubicBezTo>
                  <a:pt x="3602736" y="0"/>
                  <a:pt x="4809744" y="722376"/>
                  <a:pt x="5495544" y="1801368"/>
                </a:cubicBezTo>
                <a:cubicBezTo>
                  <a:pt x="5568696" y="1920240"/>
                  <a:pt x="5541264" y="2075688"/>
                  <a:pt x="5422392" y="2148840"/>
                </a:cubicBezTo>
                <a:cubicBezTo>
                  <a:pt x="5303520" y="2221992"/>
                  <a:pt x="5148072" y="2194560"/>
                  <a:pt x="5065776" y="2075688"/>
                </a:cubicBezTo>
                <a:cubicBezTo>
                  <a:pt x="4471416" y="1133856"/>
                  <a:pt x="3419856" y="512064"/>
                  <a:pt x="2231136" y="512064"/>
                </a:cubicBezTo>
                <a:cubicBezTo>
                  <a:pt x="1371600" y="512064"/>
                  <a:pt x="594360" y="822960"/>
                  <a:pt x="0" y="1353312"/>
                </a:cubicBezTo>
              </a:path>
            </a:pathLst>
          </a:custGeom>
          <a:gradFill>
            <a:gsLst>
              <a:gs pos="81000">
                <a:schemeClr val="lt1">
                  <a:alpha val="100000"/>
                </a:schemeClr>
              </a:gs>
              <a:gs pos="0">
                <a:schemeClr val="accent1">
                  <a:alpha val="100000"/>
                </a:schemeClr>
              </a:gs>
            </a:gsLst>
            <a:lin ang="74674"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2" name="标题 1"/>
          <p:cNvSpPr>
            <a:spLocks noGrp="1"/>
          </p:cNvSpPr>
          <p:nvPr userDrawn="1">
            <p:ph type="title"/>
            <p:custDataLst>
              <p:tags r:id="rId6"/>
            </p:custDataLst>
          </p:nvPr>
        </p:nvSpPr>
        <p:spPr>
          <a:xfrm>
            <a:off x="6627495" y="3136900"/>
            <a:ext cx="4726940" cy="1983105"/>
          </a:xfrm>
        </p:spPr>
        <p:txBody>
          <a:bodyPr wrap="square" anchor="t">
            <a:normAutofit/>
          </a:bodyPr>
          <a:lstStyle>
            <a:lvl1pPr algn="l">
              <a:defRPr sz="4500">
                <a:solidFill>
                  <a:schemeClr val="lt1">
                    <a:lumMod val="100000"/>
                  </a:schemeClr>
                </a:solidFill>
                <a:latin typeface="+mj-ea"/>
                <a:ea typeface="+mj-ea"/>
                <a:cs typeface="+mj-ea"/>
              </a:defRPr>
            </a:lvl1pPr>
          </a:lstStyle>
          <a:p>
            <a:r>
              <a:rPr lang="zh-CN" altLang="en-US" dirty="0"/>
              <a:t>单击此处编辑母版标题样式</a:t>
            </a:r>
            <a:endParaRPr lang="zh-CN" altLang="en-US" dirty="0"/>
          </a:p>
        </p:txBody>
      </p:sp>
      <p:sp>
        <p:nvSpPr>
          <p:cNvPr id="8" name="节编号 3"/>
          <p:cNvSpPr>
            <a:spLocks noGrp="1"/>
          </p:cNvSpPr>
          <p:nvPr userDrawn="1">
            <p:ph type="body" sz="quarter" idx="13" hasCustomPrompt="1"/>
            <p:custDataLst>
              <p:tags r:id="rId7"/>
            </p:custDataLst>
          </p:nvPr>
        </p:nvSpPr>
        <p:spPr>
          <a:xfrm>
            <a:off x="486410" y="3269650"/>
            <a:ext cx="5126736" cy="2759544"/>
          </a:xfrm>
        </p:spPr>
        <p:txBody>
          <a:bodyPr wrap="square" anchor="b">
            <a:normAutofit/>
          </a:bodyPr>
          <a:lstStyle>
            <a:lvl1pPr marL="0" indent="0" algn="ctr">
              <a:buNone/>
              <a:defRPr sz="11900" b="1">
                <a:solidFill>
                  <a:schemeClr val="lt1">
                    <a:lumMod val="100000"/>
                  </a:schemeClr>
                </a:solidFill>
                <a:latin typeface="+mj-ea"/>
                <a:ea typeface="+mj-ea"/>
                <a:cs typeface="+mj-ea"/>
              </a:defRPr>
            </a:lvl1pPr>
          </a:lstStyle>
          <a:p>
            <a:pPr lvl="0"/>
            <a:r>
              <a:rPr lang="zh-CN" altLang="en-US" dirty="0"/>
              <a:t>节编号</a:t>
            </a:r>
            <a:endParaRPr lang="zh-CN" altLang="en-US" dirty="0"/>
          </a:p>
        </p:txBody>
      </p:sp>
      <p:sp>
        <p:nvSpPr>
          <p:cNvPr id="4" name="日期占位符 4"/>
          <p:cNvSpPr>
            <a:spLocks noGrp="1"/>
          </p:cNvSpPr>
          <p:nvPr userDrawn="1">
            <p:ph type="dt" sz="half" idx="10"/>
            <p:custDataLst>
              <p:tags r:id="rId8"/>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userDrawn="1">
            <p:ph type="ftr" sz="quarter" idx="11"/>
            <p:custDataLst>
              <p:tags r:id="rId9"/>
            </p:custDataLst>
          </p:nvPr>
        </p:nvSpPr>
        <p:spPr/>
        <p:txBody>
          <a:bodyPr/>
          <a:lstStyle/>
          <a:p>
            <a:endParaRPr lang="zh-CN" altLang="en-US"/>
          </a:p>
        </p:txBody>
      </p:sp>
      <p:sp>
        <p:nvSpPr>
          <p:cNvPr id="6" name="灯片编号占位符 6"/>
          <p:cNvSpPr>
            <a:spLocks noGrp="1"/>
          </p:cNvSpPr>
          <p:nvPr userDrawn="1">
            <p:ph type="sldNum" sz="quarter" idx="12"/>
            <p:custDataLst>
              <p:tags r:id="rId10"/>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b">
            <a:normAutofit/>
          </a:bodyPr>
          <a:lstStyle>
            <a:lvl1pPr>
              <a:defRPr lang="zh-CN" altLang="en-US" dirty="0">
                <a:latin typeface="+mj-lt"/>
                <a:ea typeface="+mj-lt"/>
                <a:cs typeface="+mj-lt"/>
              </a:defRPr>
            </a:lvl1pPr>
          </a:lstStyle>
          <a:p>
            <a:pPr lvl="0"/>
            <a:r>
              <a:rPr lang="zh-CN" altLang="en-US" dirty="0"/>
              <a:t>单击此处编辑母版标题样式</a:t>
            </a:r>
            <a:endParaRPr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lvl1pPr>
              <a:defRPr>
                <a:latin typeface="+mn-ea"/>
                <a:ea typeface="+mn-ea"/>
                <a:cs typeface="+mn-ea"/>
              </a:defRPr>
            </a:lvl1pPr>
            <a:lvl2pPr>
              <a:defRPr>
                <a:latin typeface="+mn-ea"/>
                <a:ea typeface="+mn-ea"/>
                <a:cs typeface="+mn-ea"/>
              </a:defRPr>
            </a:lvl2pPr>
            <a:lvl3pPr>
              <a:defRPr>
                <a:latin typeface="+mn-ea"/>
                <a:ea typeface="+mn-ea"/>
                <a:cs typeface="+mn-ea"/>
              </a:defRPr>
            </a:lvl3pPr>
            <a:lvl4pPr>
              <a:defRPr>
                <a:latin typeface="+mn-ea"/>
                <a:ea typeface="+mn-ea"/>
                <a:cs typeface="+mn-ea"/>
              </a:defRPr>
            </a:lvl4pPr>
            <a:lvl5pPr>
              <a:defRPr>
                <a:latin typeface="+mn-ea"/>
                <a:ea typeface="+mn-ea"/>
                <a:cs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lvl1pPr>
              <a:defRPr>
                <a:latin typeface="+mn-ea"/>
                <a:ea typeface="+mn-ea"/>
                <a:cs typeface="+mn-ea"/>
              </a:defRPr>
            </a:lvl1pPr>
            <a:lvl2pPr>
              <a:defRPr>
                <a:latin typeface="+mn-ea"/>
                <a:ea typeface="+mn-ea"/>
                <a:cs typeface="+mn-ea"/>
              </a:defRPr>
            </a:lvl2pPr>
            <a:lvl3pPr>
              <a:defRPr>
                <a:latin typeface="+mn-ea"/>
                <a:ea typeface="+mn-ea"/>
                <a:cs typeface="+mn-ea"/>
              </a:defRPr>
            </a:lvl3pPr>
            <a:lvl4pPr>
              <a:defRPr>
                <a:latin typeface="+mn-ea"/>
                <a:ea typeface="+mn-ea"/>
                <a:cs typeface="+mn-ea"/>
              </a:defRPr>
            </a:lvl4pPr>
            <a:lvl5pPr>
              <a:defRPr>
                <a:latin typeface="+mn-ea"/>
                <a:ea typeface="+mn-ea"/>
                <a:cs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695960" y="1301750"/>
            <a:ext cx="5323840" cy="411303"/>
          </a:xfrm>
        </p:spPr>
        <p:txBody>
          <a:bodyPr wrap="square" anchor="b">
            <a:normAutofit/>
          </a:bodyPr>
          <a:lstStyle>
            <a:lvl1pPr marL="0" indent="0">
              <a:buNone/>
              <a:defRPr sz="2400" b="1">
                <a:latin typeface="+mn-ea"/>
                <a:ea typeface="+mn-ea"/>
                <a:cs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3"/>
            </p:custDataLst>
          </p:nvPr>
        </p:nvSpPr>
        <p:spPr>
          <a:xfrm>
            <a:off x="695960" y="1875099"/>
            <a:ext cx="5323840" cy="4300276"/>
          </a:xfrm>
        </p:spPr>
        <p:txBody>
          <a:bodyPr wrap="square">
            <a:normAutofit/>
          </a:bodyPr>
          <a:lstStyle>
            <a:lvl1pPr>
              <a:defRPr sz="2200">
                <a:latin typeface="+mn-ea"/>
                <a:ea typeface="+mn-ea"/>
                <a:cs typeface="+mn-ea"/>
              </a:defRPr>
            </a:lvl1pPr>
            <a:lvl2pPr>
              <a:defRPr>
                <a:latin typeface="+mn-ea"/>
                <a:ea typeface="+mn-ea"/>
                <a:cs typeface="+mn-ea"/>
              </a:defRPr>
            </a:lvl2pPr>
            <a:lvl3pPr>
              <a:defRPr>
                <a:latin typeface="+mn-ea"/>
                <a:ea typeface="+mn-ea"/>
                <a:cs typeface="+mn-ea"/>
              </a:defRPr>
            </a:lvl3pPr>
            <a:lvl4pPr>
              <a:defRPr>
                <a:latin typeface="+mn-ea"/>
                <a:ea typeface="+mn-ea"/>
                <a:cs typeface="+mn-ea"/>
              </a:defRPr>
            </a:lvl4pPr>
            <a:lvl5pPr>
              <a:defRPr>
                <a:latin typeface="+mn-ea"/>
                <a:ea typeface="+mn-ea"/>
                <a:cs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p:custDataLst>
              <p:tags r:id="rId4"/>
            </p:custDataLst>
          </p:nvPr>
        </p:nvSpPr>
        <p:spPr>
          <a:xfrm>
            <a:off x="6172200" y="1301750"/>
            <a:ext cx="5323840" cy="411303"/>
          </a:xfrm>
        </p:spPr>
        <p:txBody>
          <a:bodyPr wrap="square" anchor="b">
            <a:normAutofit/>
          </a:bodyPr>
          <a:lstStyle>
            <a:lvl1pPr marL="0" indent="0">
              <a:buNone/>
              <a:defRPr sz="2400" b="1">
                <a:latin typeface="+mn-ea"/>
                <a:ea typeface="+mn-ea"/>
                <a:cs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5"/>
            </p:custDataLst>
          </p:nvPr>
        </p:nvSpPr>
        <p:spPr>
          <a:xfrm>
            <a:off x="6172200" y="1875099"/>
            <a:ext cx="5323840" cy="4300276"/>
          </a:xfrm>
        </p:spPr>
        <p:txBody>
          <a:bodyPr wrap="square">
            <a:normAutofit/>
          </a:bodyPr>
          <a:lstStyle>
            <a:lvl1pPr>
              <a:defRPr sz="2200">
                <a:latin typeface="+mn-ea"/>
                <a:ea typeface="+mn-ea"/>
                <a:cs typeface="+mn-ea"/>
              </a:defRPr>
            </a:lvl1pPr>
            <a:lvl2pPr>
              <a:defRPr>
                <a:latin typeface="+mn-ea"/>
                <a:ea typeface="+mn-ea"/>
                <a:cs typeface="+mn-ea"/>
              </a:defRPr>
            </a:lvl2pPr>
            <a:lvl3pPr>
              <a:defRPr>
                <a:latin typeface="+mn-ea"/>
                <a:ea typeface="+mn-ea"/>
                <a:cs typeface="+mn-ea"/>
              </a:defRPr>
            </a:lvl3pPr>
            <a:lvl4pPr>
              <a:defRPr>
                <a:latin typeface="+mn-ea"/>
                <a:ea typeface="+mn-ea"/>
                <a:cs typeface="+mn-ea"/>
              </a:defRPr>
            </a:lvl4pPr>
            <a:lvl5pPr>
              <a:defRPr>
                <a:latin typeface="+mn-ea"/>
                <a:ea typeface="+mn-ea"/>
                <a:cs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10" name="日期占位符 9"/>
          <p:cNvSpPr>
            <a:spLocks noGrp="1"/>
          </p:cNvSpPr>
          <p:nvPr>
            <p:ph type="dt" sz="half" idx="10"/>
            <p:custDataLst>
              <p:tags r:id="rId6"/>
            </p:custDataLst>
          </p:nvPr>
        </p:nvSpPr>
        <p:spPr/>
        <p:txBody>
          <a:bodyPr/>
          <a:lstStyle/>
          <a:p>
            <a:fld id="{5592522B-0F24-4480-B9DD-A9474A6880D6}" type="datetimeFigureOut">
              <a:rPr lang="zh-CN" altLang="en-US" smtClean="0"/>
            </a:fld>
            <a:endParaRPr lang="zh-CN" altLang="en-US"/>
          </a:p>
        </p:txBody>
      </p:sp>
      <p:sp>
        <p:nvSpPr>
          <p:cNvPr id="11" name="页脚占位符 10"/>
          <p:cNvSpPr>
            <a:spLocks noGrp="1"/>
          </p:cNvSpPr>
          <p:nvPr>
            <p:ph type="ftr" sz="quarter" idx="11"/>
            <p:custDataLst>
              <p:tags r:id="rId7"/>
            </p:custDataLst>
          </p:nvPr>
        </p:nvSpPr>
        <p:spPr/>
        <p:txBody>
          <a:bodyPr/>
          <a:lstStyle/>
          <a:p>
            <a:endParaRPr lang="zh-CN" altLang="en-US" dirty="0"/>
          </a:p>
        </p:txBody>
      </p:sp>
      <p:sp>
        <p:nvSpPr>
          <p:cNvPr id="12" name="灯片编号占位符 11"/>
          <p:cNvSpPr>
            <a:spLocks noGrp="1"/>
          </p:cNvSpPr>
          <p:nvPr>
            <p:ph type="sldNum" sz="quarter" idx="12"/>
            <p:custDataLst>
              <p:tags r:id="rId8"/>
            </p:custDataLst>
          </p:nvPr>
        </p:nvSpPr>
        <p:spPr/>
        <p:txBody>
          <a:bodyPr/>
          <a:lstStyle/>
          <a:p>
            <a:fld id="{BE5F26B5-172A-4DC2-B0B7-181CFC56B87C}" type="slidenum">
              <a:rPr lang="zh-CN" altLang="en-US" smtClean="0"/>
            </a:fld>
            <a:endParaRPr lang="zh-CN" altLang="en-US"/>
          </a:p>
        </p:txBody>
      </p:sp>
      <p:sp>
        <p:nvSpPr>
          <p:cNvPr id="13" name="标题 12"/>
          <p:cNvSpPr>
            <a:spLocks noGrp="1"/>
          </p:cNvSpPr>
          <p:nvPr>
            <p:ph type="title"/>
            <p:custDataLst>
              <p:tags r:id="rId9"/>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lvl1pPr>
              <a:defRPr>
                <a:latin typeface="+mj-lt"/>
                <a:ea typeface="+mj-lt"/>
                <a:cs typeface="+mj-lt"/>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1" Type="http://schemas.openxmlformats.org/officeDocument/2006/relationships/theme" Target="../theme/theme2.xml"/><Relationship Id="rId20" Type="http://schemas.openxmlformats.org/officeDocument/2006/relationships/tags" Target="../tags/tag87.xml"/><Relationship Id="rId2" Type="http://schemas.openxmlformats.org/officeDocument/2006/relationships/slideLayout" Target="../slideLayouts/slideLayout3.xml"/><Relationship Id="rId19" Type="http://schemas.openxmlformats.org/officeDocument/2006/relationships/tags" Target="../tags/tag86.xml"/><Relationship Id="rId18" Type="http://schemas.openxmlformats.org/officeDocument/2006/relationships/tags" Target="../tags/tag85.xml"/><Relationship Id="rId17" Type="http://schemas.openxmlformats.org/officeDocument/2006/relationships/tags" Target="../tags/tag84.xml"/><Relationship Id="rId16" Type="http://schemas.openxmlformats.org/officeDocument/2006/relationships/tags" Target="../tags/tag83.xml"/><Relationship Id="rId15" Type="http://schemas.openxmlformats.org/officeDocument/2006/relationships/tags" Target="../tags/tag82.xml"/><Relationship Id="rId14" Type="http://schemas.openxmlformats.org/officeDocument/2006/relationships/tags" Target="../tags/tag81.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2" Type="http://schemas.openxmlformats.org/officeDocument/2006/relationships/theme" Target="../theme/theme3.xml"/><Relationship Id="rId21" Type="http://schemas.openxmlformats.org/officeDocument/2006/relationships/tags" Target="../tags/tag174.xml"/><Relationship Id="rId20" Type="http://schemas.openxmlformats.org/officeDocument/2006/relationships/tags" Target="../tags/tag173.xml"/><Relationship Id="rId2" Type="http://schemas.openxmlformats.org/officeDocument/2006/relationships/slideLayout" Target="../slideLayouts/slideLayout14.xml"/><Relationship Id="rId19" Type="http://schemas.openxmlformats.org/officeDocument/2006/relationships/tags" Target="../tags/tag172.xml"/><Relationship Id="rId18" Type="http://schemas.openxmlformats.org/officeDocument/2006/relationships/slideLayout" Target="../slideLayouts/slideLayout30.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Ellipse 5 (Stroke)_#color-2050&amp;12748"/>
          <p:cNvSpPr/>
          <p:nvPr userDrawn="1">
            <p:custDataLst>
              <p:tags r:id="rId12"/>
            </p:custDataLst>
          </p:nvPr>
        </p:nvSpPr>
        <p:spPr>
          <a:xfrm>
            <a:off x="0" y="0"/>
            <a:ext cx="1746504" cy="1655064"/>
          </a:xfrm>
          <a:custGeom>
            <a:avLst/>
            <a:gdLst/>
            <a:ahLst/>
            <a:cxnLst/>
            <a:rect l="l" t="t" r="r" b="b"/>
            <a:pathLst>
              <a:path w="1746504" h="1655064">
                <a:moveTo>
                  <a:pt x="0" y="1133856"/>
                </a:moveTo>
                <a:cubicBezTo>
                  <a:pt x="384048" y="1051560"/>
                  <a:pt x="731520" y="841248"/>
                  <a:pt x="978408" y="502920"/>
                </a:cubicBezTo>
                <a:cubicBezTo>
                  <a:pt x="1088136" y="347472"/>
                  <a:pt x="1170432" y="173736"/>
                  <a:pt x="1216152" y="0"/>
                </a:cubicBezTo>
                <a:lnTo>
                  <a:pt x="1746504" y="0"/>
                </a:lnTo>
                <a:cubicBezTo>
                  <a:pt x="1682496" y="274320"/>
                  <a:pt x="1563624" y="548640"/>
                  <a:pt x="1389888" y="795528"/>
                </a:cubicBezTo>
                <a:cubicBezTo>
                  <a:pt x="1042416" y="1271016"/>
                  <a:pt x="539496" y="1563624"/>
                  <a:pt x="0" y="1655064"/>
                </a:cubicBezTo>
                <a:lnTo>
                  <a:pt x="0" y="1133856"/>
                </a:lnTo>
              </a:path>
            </a:pathLst>
          </a:custGeom>
          <a:solidFill>
            <a:schemeClr val="accent1">
              <a:alpha val="10000"/>
            </a:schemeClr>
          </a:solidFill>
        </p:spPr>
        <p:txBody>
          <a:bodyPr/>
          <a:lstStyle/>
          <a:p>
            <a:endParaRPr lang="zh-CN" altLang="en-US"/>
          </a:p>
        </p:txBody>
      </p:sp>
      <p:sp>
        <p:nvSpPr>
          <p:cNvPr id="8" name="Ellipse 3 (Stroke)_#color-2050&amp;12745"/>
          <p:cNvSpPr/>
          <p:nvPr userDrawn="1">
            <p:custDataLst>
              <p:tags r:id="rId13"/>
            </p:custDataLst>
          </p:nvPr>
        </p:nvSpPr>
        <p:spPr>
          <a:xfrm>
            <a:off x="11271250" y="5772785"/>
            <a:ext cx="918210" cy="1084580"/>
          </a:xfrm>
          <a:custGeom>
            <a:avLst/>
            <a:gdLst/>
            <a:ahLst/>
            <a:cxnLst/>
            <a:rect l="l" t="t" r="r" b="b"/>
            <a:pathLst>
              <a:path w="3236976" h="3822192">
                <a:moveTo>
                  <a:pt x="3236976" y="0"/>
                </a:moveTo>
                <a:cubicBezTo>
                  <a:pt x="1399032" y="301752"/>
                  <a:pt x="0" y="1901952"/>
                  <a:pt x="0" y="3822192"/>
                </a:cubicBezTo>
                <a:lnTo>
                  <a:pt x="512064" y="3822192"/>
                </a:lnTo>
                <a:cubicBezTo>
                  <a:pt x="512064" y="2176272"/>
                  <a:pt x="1682496" y="813816"/>
                  <a:pt x="3236976" y="512064"/>
                </a:cubicBezTo>
                <a:lnTo>
                  <a:pt x="3236976" y="0"/>
                </a:lnTo>
              </a:path>
            </a:pathLst>
          </a:custGeom>
          <a:solidFill>
            <a:schemeClr val="accent1">
              <a:alpha val="10000"/>
            </a:schemeClr>
          </a:solidFill>
        </p:spPr>
      </p:sp>
      <p:sp>
        <p:nvSpPr>
          <p:cNvPr id="10" name="Ellipse 4 (Stroke)_#color_$accent2_$accent2-2050&amp;12751"/>
          <p:cNvSpPr/>
          <p:nvPr userDrawn="1">
            <p:custDataLst>
              <p:tags r:id="rId14"/>
            </p:custDataLst>
          </p:nvPr>
        </p:nvSpPr>
        <p:spPr>
          <a:xfrm>
            <a:off x="11429365" y="5772785"/>
            <a:ext cx="760095" cy="607060"/>
          </a:xfrm>
          <a:custGeom>
            <a:avLst/>
            <a:gdLst/>
            <a:ahLst/>
            <a:cxnLst/>
            <a:rect l="l" t="t" r="r" b="b"/>
            <a:pathLst>
              <a:path w="2679192" h="2139696">
                <a:moveTo>
                  <a:pt x="2679192" y="0"/>
                </a:moveTo>
                <a:lnTo>
                  <a:pt x="2679192" y="512064"/>
                </a:lnTo>
                <a:cubicBezTo>
                  <a:pt x="1746504" y="694944"/>
                  <a:pt x="960120" y="1252728"/>
                  <a:pt x="466344" y="2020824"/>
                </a:cubicBezTo>
                <a:cubicBezTo>
                  <a:pt x="393192" y="2139696"/>
                  <a:pt x="237744" y="2176272"/>
                  <a:pt x="118872" y="2103120"/>
                </a:cubicBezTo>
                <a:cubicBezTo>
                  <a:pt x="0" y="2020824"/>
                  <a:pt x="-36576" y="1865376"/>
                  <a:pt x="36576" y="1746504"/>
                </a:cubicBezTo>
                <a:cubicBezTo>
                  <a:pt x="621792" y="832104"/>
                  <a:pt x="1572768" y="182880"/>
                  <a:pt x="2679192" y="0"/>
                </a:cubicBezTo>
              </a:path>
            </a:pathLst>
          </a:custGeom>
          <a:gradFill>
            <a:gsLst>
              <a:gs pos="0">
                <a:schemeClr val="accent2">
                  <a:alpha val="10000"/>
                </a:schemeClr>
              </a:gs>
              <a:gs pos="70313">
                <a:schemeClr val="accent2">
                  <a:alpha val="0"/>
                </a:schemeClr>
              </a:gs>
            </a:gsLst>
            <a:lin ang="74674"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2" name="标题占位符 1"/>
          <p:cNvSpPr>
            <a:spLocks noGrp="1"/>
          </p:cNvSpPr>
          <p:nvPr>
            <p:ph type="title"/>
            <p:custDataLst>
              <p:tags r:id="rId15"/>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7"/>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8"/>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11" name="KSO_TEMPLATE" hidden="1"/>
          <p:cNvSpPr/>
          <p:nvPr userDrawn="1">
            <p:custDataLst>
              <p:tags r:id="rId20"/>
            </p:custDataLst>
          </p:nvPr>
        </p:nvSpPr>
        <p:spPr>
          <a:xfrm>
            <a:off x="0" y="0"/>
            <a:ext cx="0" cy="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10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82.xml"/><Relationship Id="rId7" Type="http://schemas.openxmlformats.org/officeDocument/2006/relationships/tags" Target="../tags/tag181.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tags" Target="../tags/tag176.xml"/><Relationship Id="rId10" Type="http://schemas.openxmlformats.org/officeDocument/2006/relationships/notesSlide" Target="../notesSlides/notesSlide1.xml"/><Relationship Id="rId1" Type="http://schemas.openxmlformats.org/officeDocument/2006/relationships/tags" Target="../tags/tag175.xml"/></Relationships>
</file>

<file path=ppt/slides/_rels/slide10.xml.rels><?xml version="1.0" encoding="UTF-8" standalone="yes"?>
<Relationships xmlns="http://schemas.openxmlformats.org/package/2006/relationships"><Relationship Id="rId9" Type="http://schemas.openxmlformats.org/officeDocument/2006/relationships/tags" Target="../tags/tag253.xml"/><Relationship Id="rId8" Type="http://schemas.openxmlformats.org/officeDocument/2006/relationships/tags" Target="../tags/tag252.xml"/><Relationship Id="rId7" Type="http://schemas.openxmlformats.org/officeDocument/2006/relationships/tags" Target="../tags/tag251.xml"/><Relationship Id="rId6" Type="http://schemas.openxmlformats.org/officeDocument/2006/relationships/tags" Target="../tags/tag250.xml"/><Relationship Id="rId5" Type="http://schemas.openxmlformats.org/officeDocument/2006/relationships/tags" Target="../tags/tag249.xml"/><Relationship Id="rId4" Type="http://schemas.openxmlformats.org/officeDocument/2006/relationships/tags" Target="../tags/tag248.xml"/><Relationship Id="rId3" Type="http://schemas.openxmlformats.org/officeDocument/2006/relationships/image" Target="../media/image2.png"/><Relationship Id="rId2" Type="http://schemas.openxmlformats.org/officeDocument/2006/relationships/tags" Target="../tags/tag247.xml"/><Relationship Id="rId19" Type="http://schemas.openxmlformats.org/officeDocument/2006/relationships/slideLayout" Target="../slideLayouts/slideLayout19.xml"/><Relationship Id="rId18" Type="http://schemas.openxmlformats.org/officeDocument/2006/relationships/tags" Target="../tags/tag262.xml"/><Relationship Id="rId17" Type="http://schemas.openxmlformats.org/officeDocument/2006/relationships/tags" Target="../tags/tag261.xml"/><Relationship Id="rId16" Type="http://schemas.openxmlformats.org/officeDocument/2006/relationships/tags" Target="../tags/tag260.xml"/><Relationship Id="rId15" Type="http://schemas.openxmlformats.org/officeDocument/2006/relationships/tags" Target="../tags/tag259.xml"/><Relationship Id="rId14" Type="http://schemas.openxmlformats.org/officeDocument/2006/relationships/tags" Target="../tags/tag258.xml"/><Relationship Id="rId13" Type="http://schemas.openxmlformats.org/officeDocument/2006/relationships/tags" Target="../tags/tag257.xml"/><Relationship Id="rId12" Type="http://schemas.openxmlformats.org/officeDocument/2006/relationships/tags" Target="../tags/tag256.xml"/><Relationship Id="rId11" Type="http://schemas.openxmlformats.org/officeDocument/2006/relationships/tags" Target="../tags/tag255.xml"/><Relationship Id="rId10" Type="http://schemas.openxmlformats.org/officeDocument/2006/relationships/tags" Target="../tags/tag254.xml"/><Relationship Id="rId1" Type="http://schemas.openxmlformats.org/officeDocument/2006/relationships/tags" Target="../tags/tag246.xml"/></Relationships>
</file>

<file path=ppt/slides/_rels/slide11.xml.rels><?xml version="1.0" encoding="UTF-8" standalone="yes"?>
<Relationships xmlns="http://schemas.openxmlformats.org/package/2006/relationships"><Relationship Id="rId9" Type="http://schemas.openxmlformats.org/officeDocument/2006/relationships/tags" Target="../tags/tag270.xml"/><Relationship Id="rId8" Type="http://schemas.openxmlformats.org/officeDocument/2006/relationships/tags" Target="../tags/tag269.xml"/><Relationship Id="rId7" Type="http://schemas.openxmlformats.org/officeDocument/2006/relationships/tags" Target="../tags/tag268.xml"/><Relationship Id="rId6" Type="http://schemas.openxmlformats.org/officeDocument/2006/relationships/tags" Target="../tags/tag267.xml"/><Relationship Id="rId5" Type="http://schemas.openxmlformats.org/officeDocument/2006/relationships/tags" Target="../tags/tag266.xml"/><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image" Target="../media/image2.png"/><Relationship Id="rId16" Type="http://schemas.openxmlformats.org/officeDocument/2006/relationships/slideLayout" Target="../slideLayouts/slideLayout19.xml"/><Relationship Id="rId15" Type="http://schemas.openxmlformats.org/officeDocument/2006/relationships/tags" Target="../tags/tag275.xml"/><Relationship Id="rId14" Type="http://schemas.openxmlformats.org/officeDocument/2006/relationships/tags" Target="../tags/tag274.xml"/><Relationship Id="rId13" Type="http://schemas.openxmlformats.org/officeDocument/2006/relationships/image" Target="../media/image10.png"/><Relationship Id="rId12" Type="http://schemas.openxmlformats.org/officeDocument/2006/relationships/tags" Target="../tags/tag273.xml"/><Relationship Id="rId11" Type="http://schemas.openxmlformats.org/officeDocument/2006/relationships/tags" Target="../tags/tag272.xml"/><Relationship Id="rId10" Type="http://schemas.openxmlformats.org/officeDocument/2006/relationships/tags" Target="../tags/tag271.xml"/><Relationship Id="rId1" Type="http://schemas.openxmlformats.org/officeDocument/2006/relationships/tags" Target="../tags/tag263.xml"/></Relationships>
</file>

<file path=ppt/slides/_rels/slide2.xml.rels><?xml version="1.0" encoding="UTF-8" standalone="yes"?>
<Relationships xmlns="http://schemas.openxmlformats.org/package/2006/relationships"><Relationship Id="rId9" Type="http://schemas.openxmlformats.org/officeDocument/2006/relationships/tags" Target="../tags/tag191.xml"/><Relationship Id="rId8" Type="http://schemas.openxmlformats.org/officeDocument/2006/relationships/tags" Target="../tags/tag190.xml"/><Relationship Id="rId7" Type="http://schemas.openxmlformats.org/officeDocument/2006/relationships/tags" Target="../tags/tag189.xml"/><Relationship Id="rId6" Type="http://schemas.openxmlformats.org/officeDocument/2006/relationships/tags" Target="../tags/tag188.xml"/><Relationship Id="rId5" Type="http://schemas.openxmlformats.org/officeDocument/2006/relationships/tags" Target="../tags/tag187.xml"/><Relationship Id="rId4" Type="http://schemas.openxmlformats.org/officeDocument/2006/relationships/tags" Target="../tags/tag186.xml"/><Relationship Id="rId3" Type="http://schemas.openxmlformats.org/officeDocument/2006/relationships/tags" Target="../tags/tag185.xml"/><Relationship Id="rId2" Type="http://schemas.openxmlformats.org/officeDocument/2006/relationships/tags" Target="../tags/tag184.xml"/><Relationship Id="rId15" Type="http://schemas.openxmlformats.org/officeDocument/2006/relationships/slideLayout" Target="../slideLayouts/slideLayout4.xml"/><Relationship Id="rId14" Type="http://schemas.openxmlformats.org/officeDocument/2006/relationships/tags" Target="../tags/tag196.xml"/><Relationship Id="rId13" Type="http://schemas.openxmlformats.org/officeDocument/2006/relationships/tags" Target="../tags/tag195.xml"/><Relationship Id="rId12" Type="http://schemas.openxmlformats.org/officeDocument/2006/relationships/tags" Target="../tags/tag194.xml"/><Relationship Id="rId11" Type="http://schemas.openxmlformats.org/officeDocument/2006/relationships/tags" Target="../tags/tag193.xml"/><Relationship Id="rId10" Type="http://schemas.openxmlformats.org/officeDocument/2006/relationships/tags" Target="../tags/tag192.xml"/><Relationship Id="rId1" Type="http://schemas.openxmlformats.org/officeDocument/2006/relationships/tags" Target="../tags/tag18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s>
</file>

<file path=ppt/slides/_rels/slide4.xml.rels><?xml version="1.0" encoding="UTF-8" standalone="yes"?>
<Relationships xmlns="http://schemas.openxmlformats.org/package/2006/relationships"><Relationship Id="rId9" Type="http://schemas.openxmlformats.org/officeDocument/2006/relationships/tags" Target="../tags/tag206.xml"/><Relationship Id="rId8" Type="http://schemas.openxmlformats.org/officeDocument/2006/relationships/image" Target="../media/image5.jpeg"/><Relationship Id="rId7" Type="http://schemas.openxmlformats.org/officeDocument/2006/relationships/tags" Target="../tags/tag205.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image" Target="../media/image2.png"/><Relationship Id="rId12" Type="http://schemas.openxmlformats.org/officeDocument/2006/relationships/slideLayout" Target="../slideLayouts/slideLayout19.xml"/><Relationship Id="rId11" Type="http://schemas.openxmlformats.org/officeDocument/2006/relationships/tags" Target="../tags/tag208.xml"/><Relationship Id="rId10" Type="http://schemas.openxmlformats.org/officeDocument/2006/relationships/tags" Target="../tags/tag207.xml"/><Relationship Id="rId1" Type="http://schemas.openxmlformats.org/officeDocument/2006/relationships/tags" Target="../tags/tag200.xml"/></Relationships>
</file>

<file path=ppt/slides/_rels/slide5.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image" Target="../media/image6.png"/><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image" Target="../media/image2.png"/><Relationship Id="rId12" Type="http://schemas.openxmlformats.org/officeDocument/2006/relationships/slideLayout" Target="../slideLayouts/slideLayout19.xml"/><Relationship Id="rId11" Type="http://schemas.openxmlformats.org/officeDocument/2006/relationships/tags" Target="../tags/tag217.xml"/><Relationship Id="rId10" Type="http://schemas.openxmlformats.org/officeDocument/2006/relationships/tags" Target="../tags/tag216.xml"/><Relationship Id="rId1" Type="http://schemas.openxmlformats.org/officeDocument/2006/relationships/tags" Target="../tags/tag20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18.xml"/></Relationships>
</file>

<file path=ppt/slides/_rels/slide7.xml.rels><?xml version="1.0" encoding="UTF-8" standalone="yes"?>
<Relationships xmlns="http://schemas.openxmlformats.org/package/2006/relationships"><Relationship Id="rId9" Type="http://schemas.openxmlformats.org/officeDocument/2006/relationships/tags" Target="../tags/tag225.xml"/><Relationship Id="rId8" Type="http://schemas.openxmlformats.org/officeDocument/2006/relationships/tags" Target="../tags/tag224.xml"/><Relationship Id="rId7" Type="http://schemas.openxmlformats.org/officeDocument/2006/relationships/image" Target="../media/image7.jpeg"/><Relationship Id="rId6" Type="http://schemas.openxmlformats.org/officeDocument/2006/relationships/tags" Target="../tags/tag223.xml"/><Relationship Id="rId5" Type="http://schemas.openxmlformats.org/officeDocument/2006/relationships/tags" Target="../tags/tag222.xml"/><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image" Target="../media/image2.png"/><Relationship Id="rId11" Type="http://schemas.openxmlformats.org/officeDocument/2006/relationships/slideLayout" Target="../slideLayouts/slideLayout19.xml"/><Relationship Id="rId10" Type="http://schemas.openxmlformats.org/officeDocument/2006/relationships/tags" Target="../tags/tag226.xml"/><Relationship Id="rId1" Type="http://schemas.openxmlformats.org/officeDocument/2006/relationships/tags" Target="../tags/tag219.xml"/></Relationships>
</file>

<file path=ppt/slides/_rels/slide8.xml.rels><?xml version="1.0" encoding="UTF-8" standalone="yes"?>
<Relationships xmlns="http://schemas.openxmlformats.org/package/2006/relationships"><Relationship Id="rId9" Type="http://schemas.openxmlformats.org/officeDocument/2006/relationships/tags" Target="../tags/tag234.xml"/><Relationship Id="rId8" Type="http://schemas.openxmlformats.org/officeDocument/2006/relationships/tags" Target="../tags/tag233.xml"/><Relationship Id="rId7" Type="http://schemas.openxmlformats.org/officeDocument/2006/relationships/tags" Target="../tags/tag232.xml"/><Relationship Id="rId6" Type="http://schemas.openxmlformats.org/officeDocument/2006/relationships/tags" Target="../tags/tag231.xml"/><Relationship Id="rId5" Type="http://schemas.openxmlformats.org/officeDocument/2006/relationships/tags" Target="../tags/tag230.xml"/><Relationship Id="rId4" Type="http://schemas.openxmlformats.org/officeDocument/2006/relationships/tags" Target="../tags/tag229.xml"/><Relationship Id="rId3" Type="http://schemas.openxmlformats.org/officeDocument/2006/relationships/tags" Target="../tags/tag228.xml"/><Relationship Id="rId21" Type="http://schemas.openxmlformats.org/officeDocument/2006/relationships/slideLayout" Target="../slideLayouts/slideLayout19.xml"/><Relationship Id="rId20" Type="http://schemas.openxmlformats.org/officeDocument/2006/relationships/tags" Target="../tags/tag243.xml"/><Relationship Id="rId2" Type="http://schemas.openxmlformats.org/officeDocument/2006/relationships/image" Target="../media/image2.png"/><Relationship Id="rId19" Type="http://schemas.openxmlformats.org/officeDocument/2006/relationships/tags" Target="../tags/tag242.xml"/><Relationship Id="rId18" Type="http://schemas.openxmlformats.org/officeDocument/2006/relationships/tags" Target="../tags/tag241.xml"/><Relationship Id="rId17" Type="http://schemas.openxmlformats.org/officeDocument/2006/relationships/image" Target="../media/image9.jpeg"/><Relationship Id="rId16" Type="http://schemas.openxmlformats.org/officeDocument/2006/relationships/tags" Target="../tags/tag240.xml"/><Relationship Id="rId15" Type="http://schemas.openxmlformats.org/officeDocument/2006/relationships/image" Target="../media/image8.jpeg"/><Relationship Id="rId14" Type="http://schemas.openxmlformats.org/officeDocument/2006/relationships/tags" Target="../tags/tag239.xml"/><Relationship Id="rId13" Type="http://schemas.openxmlformats.org/officeDocument/2006/relationships/tags" Target="../tags/tag238.xml"/><Relationship Id="rId12" Type="http://schemas.openxmlformats.org/officeDocument/2006/relationships/tags" Target="../tags/tag237.xml"/><Relationship Id="rId11" Type="http://schemas.openxmlformats.org/officeDocument/2006/relationships/tags" Target="../tags/tag236.xml"/><Relationship Id="rId10" Type="http://schemas.openxmlformats.org/officeDocument/2006/relationships/tags" Target="../tags/tag235.xml"/><Relationship Id="rId1" Type="http://schemas.openxmlformats.org/officeDocument/2006/relationships/tags" Target="../tags/tag22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45.xml"/><Relationship Id="rId1" Type="http://schemas.openxmlformats.org/officeDocument/2006/relationships/tags" Target="../tags/tag2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flipH="1">
            <a:off x="1277766" y="4529212"/>
            <a:ext cx="1574893" cy="0"/>
          </a:xfrm>
          <a:prstGeom prst="line">
            <a:avLst/>
          </a:prstGeom>
          <a:ln>
            <a:solidFill>
              <a:schemeClr val="lt1"/>
            </a:solidFill>
          </a:ln>
        </p:spPr>
        <p:style>
          <a:lnRef idx="1">
            <a:schemeClr val="accent1"/>
          </a:lnRef>
          <a:fillRef idx="0">
            <a:schemeClr val="accent1"/>
          </a:fillRef>
          <a:effectRef idx="0">
            <a:schemeClr val="accent1"/>
          </a:effectRef>
          <a:fontRef idx="minor">
            <a:schemeClr val="tx1"/>
          </a:fontRef>
        </p:style>
      </p:cxnSp>
      <p:sp>
        <p:nvSpPr>
          <p:cNvPr id="60" name="文本框 44"/>
          <p:cNvSpPr txBox="1"/>
          <p:nvPr>
            <p:custDataLst>
              <p:tags r:id="rId2"/>
            </p:custDataLst>
          </p:nvPr>
        </p:nvSpPr>
        <p:spPr>
          <a:xfrm>
            <a:off x="1656271" y="2574024"/>
            <a:ext cx="4234815" cy="626110"/>
          </a:xfrm>
          <a:prstGeom prst="rect">
            <a:avLst/>
          </a:prstGeom>
          <a:noFill/>
          <a:ln w="3175">
            <a:noFill/>
            <a:prstDash val="dash"/>
          </a:ln>
          <a:effectLst>
            <a:reflection endPos="0" dir="5400000" sy="-100000" algn="bl" rotWithShape="0"/>
          </a:effectLst>
          <a:extLst>
            <a:ext uri="{909E8E84-426E-40DD-AFC4-6F175D3DCCD1}">
              <a14:hiddenFill xmlns:a14="http://schemas.microsoft.com/office/drawing/2010/main">
                <a:solidFill>
                  <a:schemeClr val="bg2"/>
                </a:solidFill>
              </a14:hiddenFill>
            </a:ext>
          </a:extLst>
        </p:spPr>
        <p:txBody>
          <a:bodyPr wrap="none" lIns="72000" tIns="36195" rIns="72000" bIns="36195" rtlCol="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ctr">
              <a:lnSpc>
                <a:spcPct val="100000"/>
              </a:lnSpc>
              <a:spcBef>
                <a:spcPts val="800"/>
              </a:spcBef>
              <a:spcAft>
                <a:spcPts val="0"/>
              </a:spcAft>
              <a:buSzPct val="100000"/>
              <a:buNone/>
            </a:pPr>
            <a:r>
              <a:rPr lang="en-US" altLang="zh-CN" sz="3600" b="1" spc="336" dirty="0" err="1">
                <a:ln w="3175">
                  <a:noFill/>
                  <a:prstDash val="dash"/>
                </a:ln>
                <a:pattFill prst="dashDnDiag">
                  <a:fgClr>
                    <a:schemeClr val="accent1"/>
                  </a:fgClr>
                  <a:bgClr>
                    <a:schemeClr val="accent1">
                      <a:lumMod val="50000"/>
                    </a:schemeClr>
                  </a:bgClr>
                </a:pattFill>
                <a:effectLst/>
                <a:uFillTx/>
                <a:latin typeface="Arial" panose="020B0604020202020204" pitchFamily="34" charset="0"/>
                <a:ea typeface="微软雅黑" panose="020B0503020204020204" charset="-122"/>
                <a:cs typeface="微软雅黑" panose="020B0503020204020204" charset="-122"/>
                <a:sym typeface="+mn-ea"/>
              </a:rPr>
              <a:t>24</a:t>
            </a:r>
            <a:r>
              <a:rPr lang="zh-CN" altLang="en-US" sz="3600" b="1" spc="336" dirty="0" err="1">
                <a:ln w="3175">
                  <a:noFill/>
                  <a:prstDash val="dash"/>
                </a:ln>
                <a:pattFill prst="dashDnDiag">
                  <a:fgClr>
                    <a:schemeClr val="accent1"/>
                  </a:fgClr>
                  <a:bgClr>
                    <a:schemeClr val="accent1">
                      <a:lumMod val="50000"/>
                    </a:schemeClr>
                  </a:bgClr>
                </a:pattFill>
                <a:effectLst/>
                <a:uFillTx/>
                <a:latin typeface="Arial" panose="020B0604020202020204" pitchFamily="34" charset="0"/>
                <a:ea typeface="微软雅黑" panose="020B0503020204020204" charset="-122"/>
                <a:cs typeface="微软雅黑" panose="020B0503020204020204" charset="-122"/>
                <a:sym typeface="+mn-ea"/>
              </a:rPr>
              <a:t>级</a:t>
            </a:r>
            <a:r>
              <a:rPr lang="en-US" altLang="zh-CN" sz="3600" b="1" spc="336" dirty="0" err="1">
                <a:ln w="3175">
                  <a:noFill/>
                  <a:prstDash val="dash"/>
                </a:ln>
                <a:pattFill prst="dashDnDiag">
                  <a:fgClr>
                    <a:schemeClr val="accent1"/>
                  </a:fgClr>
                  <a:bgClr>
                    <a:schemeClr val="accent1">
                      <a:lumMod val="50000"/>
                    </a:schemeClr>
                  </a:bgClr>
                </a:pattFill>
                <a:effectLst/>
                <a:uFillTx/>
                <a:latin typeface="Arial" panose="020B0604020202020204" pitchFamily="34" charset="0"/>
                <a:ea typeface="微软雅黑" panose="020B0503020204020204" charset="-122"/>
                <a:cs typeface="微软雅黑" panose="020B0503020204020204" charset="-122"/>
                <a:sym typeface="+mn-ea"/>
              </a:rPr>
              <a:t>算法协会宣讲</a:t>
            </a:r>
            <a:endParaRPr lang="en-US" altLang="zh-CN" sz="3600" b="1" spc="336" dirty="0" err="1">
              <a:ln w="3175">
                <a:noFill/>
                <a:prstDash val="dash"/>
              </a:ln>
              <a:pattFill prst="dashDnDiag">
                <a:fgClr>
                  <a:schemeClr val="accent1"/>
                </a:fgClr>
                <a:bgClr>
                  <a:schemeClr val="accent1">
                    <a:lumMod val="50000"/>
                  </a:schemeClr>
                </a:bgClr>
              </a:pattFill>
              <a:effectLst/>
              <a:uFillTx/>
              <a:latin typeface="Arial" panose="020B0604020202020204" pitchFamily="34" charset="0"/>
              <a:ea typeface="微软雅黑" panose="020B0503020204020204" charset="-122"/>
              <a:cs typeface="微软雅黑" panose="020B0503020204020204" charset="-122"/>
              <a:sym typeface="+mn-ea"/>
            </a:endParaRPr>
          </a:p>
        </p:txBody>
      </p:sp>
      <p:grpSp>
        <p:nvGrpSpPr>
          <p:cNvPr id="98" name="组合 97"/>
          <p:cNvGrpSpPr/>
          <p:nvPr>
            <p:custDataLst>
              <p:tags r:id="rId3"/>
            </p:custDataLst>
          </p:nvPr>
        </p:nvGrpSpPr>
        <p:grpSpPr>
          <a:xfrm>
            <a:off x="2147570" y="4100195"/>
            <a:ext cx="2108200" cy="459740"/>
            <a:chOff x="3382" y="6457"/>
            <a:chExt cx="3320" cy="724"/>
          </a:xfrm>
        </p:grpSpPr>
        <p:sp>
          <p:nvSpPr>
            <p:cNvPr id="99" name="任意多边形 98"/>
            <p:cNvSpPr/>
            <p:nvPr>
              <p:custDataLst>
                <p:tags r:id="rId4"/>
              </p:custDataLst>
            </p:nvPr>
          </p:nvSpPr>
          <p:spPr>
            <a:xfrm>
              <a:off x="3554" y="6457"/>
              <a:ext cx="3149" cy="725"/>
            </a:xfrm>
            <a:custGeom>
              <a:avLst/>
              <a:gdLst>
                <a:gd name="connisteX0" fmla="*/ 0 w 2918460"/>
                <a:gd name="connsiteY0" fmla="*/ 153035 h 601345"/>
                <a:gd name="connisteX1" fmla="*/ 0 w 2918460"/>
                <a:gd name="connsiteY1" fmla="*/ 0 h 601345"/>
                <a:gd name="connisteX2" fmla="*/ 2918460 w 2918460"/>
                <a:gd name="connsiteY2" fmla="*/ 0 h 601345"/>
                <a:gd name="connisteX3" fmla="*/ 2918460 w 2918460"/>
                <a:gd name="connsiteY3" fmla="*/ 601345 h 601345"/>
                <a:gd name="connisteX4" fmla="*/ 5080 w 2918460"/>
                <a:gd name="connsiteY4" fmla="*/ 601345 h 601345"/>
                <a:gd name="connisteX5" fmla="*/ 5080 w 2918460"/>
                <a:gd name="connsiteY5" fmla="*/ 443230 h 60134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2918460" h="601345">
                  <a:moveTo>
                    <a:pt x="0" y="153035"/>
                  </a:moveTo>
                  <a:lnTo>
                    <a:pt x="0" y="0"/>
                  </a:lnTo>
                  <a:lnTo>
                    <a:pt x="2918460" y="0"/>
                  </a:lnTo>
                  <a:lnTo>
                    <a:pt x="2918460" y="601345"/>
                  </a:lnTo>
                  <a:lnTo>
                    <a:pt x="5080" y="601345"/>
                  </a:lnTo>
                  <a:lnTo>
                    <a:pt x="5080" y="443230"/>
                  </a:lnTo>
                </a:path>
              </a:pathLst>
            </a:cu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PA_ImportSvg_636983904436006251"/>
            <p:cNvSpPr/>
            <p:nvPr>
              <p:custDataLst>
                <p:tags r:id="rId5"/>
              </p:custDataLst>
            </p:nvPr>
          </p:nvSpPr>
          <p:spPr>
            <a:xfrm rot="10800000">
              <a:off x="3382" y="6660"/>
              <a:ext cx="346" cy="299"/>
            </a:xfrm>
            <a:custGeom>
              <a:avLst/>
              <a:gdLst/>
              <a:ahLst/>
              <a:cxnLst/>
              <a:rect l="l" t="t" r="r" b="b"/>
              <a:pathLst>
                <a:path w="14292586" h="12354751">
                  <a:moveTo>
                    <a:pt x="1" y="0"/>
                  </a:moveTo>
                  <a:lnTo>
                    <a:pt x="6016804" y="0"/>
                  </a:lnTo>
                  <a:lnTo>
                    <a:pt x="6016804" y="4339700"/>
                  </a:lnTo>
                  <a:cubicBezTo>
                    <a:pt x="6016804" y="6110134"/>
                    <a:pt x="5863353" y="7499112"/>
                    <a:pt x="5556444" y="8506676"/>
                  </a:cubicBezTo>
                  <a:cubicBezTo>
                    <a:pt x="5249537" y="9514240"/>
                    <a:pt x="4930378" y="10186854"/>
                    <a:pt x="4095301" y="10992906"/>
                  </a:cubicBezTo>
                  <a:cubicBezTo>
                    <a:pt x="3260225" y="11798956"/>
                    <a:pt x="2680814" y="12040837"/>
                    <a:pt x="1455066" y="12354750"/>
                  </a:cubicBezTo>
                  <a:lnTo>
                    <a:pt x="598736" y="10512869"/>
                  </a:lnTo>
                  <a:cubicBezTo>
                    <a:pt x="1455066" y="10185628"/>
                    <a:pt x="1976770" y="10039677"/>
                    <a:pt x="2781416" y="9204842"/>
                  </a:cubicBezTo>
                  <a:cubicBezTo>
                    <a:pt x="3586062" y="8370008"/>
                    <a:pt x="3645413" y="7562531"/>
                    <a:pt x="3645413" y="6868493"/>
                  </a:cubicBezTo>
                  <a:lnTo>
                    <a:pt x="1" y="6868493"/>
                  </a:lnTo>
                  <a:close/>
                  <a:moveTo>
                    <a:pt x="8275783" y="0"/>
                  </a:moveTo>
                  <a:lnTo>
                    <a:pt x="14292586" y="0"/>
                  </a:lnTo>
                  <a:lnTo>
                    <a:pt x="14292586" y="4339700"/>
                  </a:lnTo>
                  <a:cubicBezTo>
                    <a:pt x="14292586" y="6110134"/>
                    <a:pt x="14139135" y="7499112"/>
                    <a:pt x="13832227" y="8506676"/>
                  </a:cubicBezTo>
                  <a:cubicBezTo>
                    <a:pt x="13525318" y="9514240"/>
                    <a:pt x="13206159" y="10186854"/>
                    <a:pt x="12371083" y="10992906"/>
                  </a:cubicBezTo>
                  <a:cubicBezTo>
                    <a:pt x="11536006" y="11798956"/>
                    <a:pt x="10956597" y="12040837"/>
                    <a:pt x="9730848" y="12354750"/>
                  </a:cubicBezTo>
                  <a:lnTo>
                    <a:pt x="8874518" y="10512869"/>
                  </a:lnTo>
                  <a:cubicBezTo>
                    <a:pt x="9730848" y="10185628"/>
                    <a:pt x="10252552" y="10039677"/>
                    <a:pt x="11057198" y="9204842"/>
                  </a:cubicBezTo>
                  <a:cubicBezTo>
                    <a:pt x="11861845" y="8370008"/>
                    <a:pt x="11921195" y="7562531"/>
                    <a:pt x="11921195" y="6868493"/>
                  </a:cubicBezTo>
                  <a:lnTo>
                    <a:pt x="8275783" y="6868493"/>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01" name="Title 6"/>
          <p:cNvSpPr txBox="1"/>
          <p:nvPr>
            <p:custDataLst>
              <p:tags r:id="rId6"/>
            </p:custDataLst>
          </p:nvPr>
        </p:nvSpPr>
        <p:spPr>
          <a:xfrm>
            <a:off x="2412406" y="4186494"/>
            <a:ext cx="1725930" cy="28765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non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800"/>
              </a:spcBef>
              <a:spcAft>
                <a:spcPts val="0"/>
              </a:spcAft>
              <a:buSzPct val="100000"/>
              <a:buNone/>
            </a:pPr>
            <a:r>
              <a:rPr lang="zh-CN" altLang="en-US" sz="1400" spc="133">
                <a:ln w="3175">
                  <a:noFill/>
                  <a:prstDash val="dash"/>
                </a:ln>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主讲人——熊佳乐</a:t>
            </a:r>
            <a:endParaRPr lang="zh-CN" altLang="en-US" sz="1400" spc="133">
              <a:ln w="3175">
                <a:noFill/>
                <a:prstDash val="dash"/>
              </a:ln>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cxnSp>
        <p:nvCxnSpPr>
          <p:cNvPr id="5" name="直线连接符 4"/>
          <p:cNvCxnSpPr/>
          <p:nvPr>
            <p:custDataLst>
              <p:tags r:id="rId7"/>
            </p:custDataLst>
          </p:nvPr>
        </p:nvCxnSpPr>
        <p:spPr>
          <a:xfrm>
            <a:off x="2156943" y="2434469"/>
            <a:ext cx="2897707" cy="0"/>
          </a:xfrm>
          <a:prstGeom prst="line">
            <a:avLst/>
          </a:prstGeom>
          <a:ln w="41275">
            <a:solidFill>
              <a:schemeClr val="lt1"/>
            </a:solidFill>
          </a:ln>
        </p:spPr>
        <p:style>
          <a:lnRef idx="1">
            <a:schemeClr val="accent1"/>
          </a:lnRef>
          <a:fillRef idx="0">
            <a:schemeClr val="accent1"/>
          </a:fillRef>
          <a:effectRef idx="0">
            <a:schemeClr val="accent1"/>
          </a:effectRef>
          <a:fontRef idx="minor">
            <a:schemeClr val="tx1"/>
          </a:fontRef>
        </p:style>
      </p:cxnSp>
    </p:spTree>
    <p:custDataLst>
      <p:tags r:id="rId8"/>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46" name="矩形 45"/>
          <p:cNvSpPr/>
          <p:nvPr>
            <p:custDataLst>
              <p:tags r:id="rId1"/>
            </p:custDataLst>
          </p:nvPr>
        </p:nvSpPr>
        <p:spPr>
          <a:xfrm>
            <a:off x="0" y="0"/>
            <a:ext cx="4635500" cy="68580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charset="-122"/>
              <a:ea typeface="微软雅黑" panose="020B0503020204020204" charset="-122"/>
            </a:endParaRPr>
          </a:p>
        </p:txBody>
      </p:sp>
      <p:pic>
        <p:nvPicPr>
          <p:cNvPr id="45" name="图片 4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10800"/>
            <a:ext cx="720090" cy="720090"/>
          </a:xfrm>
          <a:prstGeom prst="rect">
            <a:avLst/>
          </a:prstGeom>
        </p:spPr>
      </p:pic>
      <p:pic>
        <p:nvPicPr>
          <p:cNvPr id="44" name="图片 43"/>
          <p:cNvPicPr>
            <a:picLocks noChangeAspect="1"/>
          </p:cNvPicPr>
          <p:nvPr>
            <p:custDataLst>
              <p:tags r:id="rId4"/>
            </p:custDataLst>
          </p:nvPr>
        </p:nvPicPr>
        <p:blipFill>
          <a:blip r:embed="rId3">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cxnSp>
        <p:nvCxnSpPr>
          <p:cNvPr id="19" name="直接连接符 18"/>
          <p:cNvCxnSpPr/>
          <p:nvPr>
            <p:custDataLst>
              <p:tags r:id="rId5"/>
            </p:custDataLst>
          </p:nvPr>
        </p:nvCxnSpPr>
        <p:spPr>
          <a:xfrm>
            <a:off x="609605" y="6324651"/>
            <a:ext cx="762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itle 6"/>
          <p:cNvSpPr txBox="1"/>
          <p:nvPr>
            <p:custDataLst>
              <p:tags r:id="rId6"/>
            </p:custDataLst>
          </p:nvPr>
        </p:nvSpPr>
        <p:spPr>
          <a:xfrm>
            <a:off x="609600" y="609600"/>
            <a:ext cx="3512820" cy="1871345"/>
          </a:xfrm>
          <a:prstGeom prst="rect">
            <a:avLst/>
          </a:prstGeom>
          <a:noFill/>
          <a:ln w="3175">
            <a:noFill/>
            <a:prstDash val="dash"/>
          </a:ln>
        </p:spPr>
        <p:txBody>
          <a:bodyPr wrap="square" lIns="63500" tIns="25400" rIns="63500" bIns="254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16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显著提高代码能力；对毕业找工作帮助很大；学校评优、保研以及考研加分项（如20级赵亚飞学长，天津大学）；外出比赛（邀请赛，省赛，区域赛等等）可以旅游很多地方，这也是一个优点吧！增强团队合作能力，增强逻辑思维能力，增强压力下编程、分析、解决问题以及应变能力等；</a:t>
            </a:r>
            <a:endParaRPr lang="zh-CN" altLang="en-US" sz="16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28" name="Title 6"/>
          <p:cNvSpPr txBox="1"/>
          <p:nvPr>
            <p:custDataLst>
              <p:tags r:id="rId7"/>
            </p:custDataLst>
          </p:nvPr>
        </p:nvSpPr>
        <p:spPr>
          <a:xfrm>
            <a:off x="609600" y="3017520"/>
            <a:ext cx="3504565" cy="311658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6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如果大一成员实力允许，下学期就可参加各种比赛</a:t>
            </a:r>
            <a:endParaRPr lang="zh-CN" altLang="en-US" sz="16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6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蓝桥杯：(相较于ICPC ，CCPC，较为简单，获奖率高)（每年都有协会大一成员进入国赛）</a:t>
            </a:r>
            <a:endParaRPr lang="zh-CN" altLang="en-US" sz="16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6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天梯赛：十人为一队的团队赛</a:t>
            </a:r>
            <a:endParaRPr lang="zh-CN" altLang="en-US" sz="16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54000" lvl="0" indent="-254000" algn="l" fontAlgn="ctr">
              <a:lnSpc>
                <a:spcPct val="120000"/>
              </a:lnSpc>
              <a:spcBef>
                <a:spcPts val="0"/>
              </a:spcBef>
              <a:spcAft>
                <a:spcPts val="800"/>
              </a:spcAft>
              <a:buSzPct val="100000"/>
              <a:buFont typeface="Wingdings" panose="05000000000000000000" charset="0"/>
              <a:buChar char="l"/>
            </a:pPr>
            <a:r>
              <a:rPr lang="en-US" altLang="zh-CN" sz="16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CCPC省赛：基本每年去的队伍中都有获得金奖的队伍，大一队伍大概率也能获奖</a:t>
            </a:r>
            <a:endParaRPr lang="en-US" altLang="zh-CN" sz="16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54000" lvl="0" indent="-254000" algn="l" fontAlgn="ctr">
              <a:lnSpc>
                <a:spcPct val="120000"/>
              </a:lnSpc>
              <a:spcBef>
                <a:spcPts val="0"/>
              </a:spcBef>
              <a:spcAft>
                <a:spcPts val="800"/>
              </a:spcAft>
              <a:buSzPct val="100000"/>
              <a:buFont typeface="Wingdings" panose="05000000000000000000" charset="0"/>
              <a:buChar char="l"/>
            </a:pPr>
            <a:r>
              <a:rPr lang="en-US" altLang="zh-CN" sz="16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ICPC省赛:同CCPC,但名额争夺更激烈</a:t>
            </a:r>
            <a:endParaRPr lang="en-US" altLang="zh-CN" sz="16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31" name="矩形: 圆角 4"/>
          <p:cNvSpPr/>
          <p:nvPr>
            <p:custDataLst>
              <p:tags r:id="rId8"/>
            </p:custDataLst>
          </p:nvPr>
        </p:nvSpPr>
        <p:spPr>
          <a:xfrm>
            <a:off x="4927600" y="914794"/>
            <a:ext cx="3070622" cy="5028411"/>
          </a:xfrm>
          <a:prstGeom prst="roundRect">
            <a:avLst>
              <a:gd name="adj" fmla="val 500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endParaRPr lang="zh-CN" altLang="en-US" dirty="0">
              <a:solidFill>
                <a:schemeClr val="lt1"/>
              </a:solidFill>
              <a:latin typeface="微软雅黑" panose="020B0503020204020204" charset="-122"/>
              <a:ea typeface="微软雅黑" panose="020B0503020204020204" charset="-122"/>
            </a:endParaRPr>
          </a:p>
        </p:txBody>
      </p:sp>
      <p:sp>
        <p:nvSpPr>
          <p:cNvPr id="34" name="文本框 33"/>
          <p:cNvSpPr txBox="1"/>
          <p:nvPr>
            <p:custDataLst>
              <p:tags r:id="rId9"/>
            </p:custDataLst>
          </p:nvPr>
        </p:nvSpPr>
        <p:spPr>
          <a:xfrm>
            <a:off x="5194710" y="1135983"/>
            <a:ext cx="786024" cy="736276"/>
          </a:xfrm>
          <a:prstGeom prst="rect">
            <a:avLst/>
          </a:prstGeom>
          <a:noFill/>
        </p:spPr>
        <p:txBody>
          <a:bodyPr wrap="square" lIns="0" tIns="0" rIns="0" bIns="0" rtlCol="0" anchor="ctr">
            <a:normAutofit/>
          </a:bodyPr>
          <a:p>
            <a:pPr algn="ctr"/>
            <a:r>
              <a:rPr lang="en-US" altLang="zh-CN" sz="2800" b="1" spc="300" dirty="0">
                <a:solidFill>
                  <a:schemeClr val="lt1"/>
                </a:solidFill>
                <a:latin typeface="微软雅黑" panose="020B0503020204020204" charset="-122"/>
                <a:ea typeface="微软雅黑" panose="020B0503020204020204" charset="-122"/>
              </a:rPr>
              <a:t>01</a:t>
            </a:r>
            <a:endParaRPr lang="en-US" altLang="zh-CN" sz="2800" b="1" spc="300" dirty="0">
              <a:solidFill>
                <a:schemeClr val="lt1"/>
              </a:solidFill>
              <a:latin typeface="微软雅黑" panose="020B0503020204020204" charset="-122"/>
              <a:ea typeface="微软雅黑" panose="020B0503020204020204" charset="-122"/>
            </a:endParaRPr>
          </a:p>
        </p:txBody>
      </p:sp>
      <p:sp>
        <p:nvSpPr>
          <p:cNvPr id="36" name="文本框 35"/>
          <p:cNvSpPr txBox="1"/>
          <p:nvPr>
            <p:custDataLst>
              <p:tags r:id="rId10"/>
            </p:custDataLst>
          </p:nvPr>
        </p:nvSpPr>
        <p:spPr>
          <a:xfrm>
            <a:off x="5194710" y="1894454"/>
            <a:ext cx="2511910" cy="586265"/>
          </a:xfrm>
          <a:prstGeom prst="rect">
            <a:avLst/>
          </a:prstGeom>
          <a:noFill/>
        </p:spPr>
        <p:txBody>
          <a:bodyPr wrap="square" rtlCol="0" anchor="b" anchorCtr="0">
            <a:normAutofit/>
          </a:bodyPr>
          <a:p>
            <a:pPr marL="0" indent="0" algn="l">
              <a:lnSpc>
                <a:spcPct val="100000"/>
              </a:lnSpc>
              <a:spcBef>
                <a:spcPts val="0"/>
              </a:spcBef>
              <a:spcAft>
                <a:spcPts val="0"/>
              </a:spcAft>
              <a:buSzPct val="100000"/>
            </a:pPr>
            <a:r>
              <a:rPr lang="zh-CN" altLang="en-US" sz="2600" spc="180">
                <a:solidFill>
                  <a:schemeClr val="lt1"/>
                </a:solidFill>
                <a:uFillTx/>
                <a:latin typeface="汉仪旗黑-85S" panose="00020600040101010101" charset="-128"/>
                <a:ea typeface="汉仪旗黑-85S" panose="00020600040101010101" charset="-128"/>
              </a:rPr>
              <a:t>简历</a:t>
            </a:r>
            <a:endParaRPr lang="zh-CN" altLang="en-US" sz="2600" spc="180" dirty="0">
              <a:solidFill>
                <a:schemeClr val="lt1"/>
              </a:solidFill>
              <a:uFillTx/>
              <a:latin typeface="汉仪旗黑-85S" panose="00020600040101010101" charset="-128"/>
              <a:ea typeface="汉仪旗黑-85S" panose="00020600040101010101" charset="-128"/>
            </a:endParaRPr>
          </a:p>
        </p:txBody>
      </p:sp>
      <p:sp>
        <p:nvSpPr>
          <p:cNvPr id="37" name="矩形 36"/>
          <p:cNvSpPr/>
          <p:nvPr>
            <p:custDataLst>
              <p:tags r:id="rId11"/>
            </p:custDataLst>
          </p:nvPr>
        </p:nvSpPr>
        <p:spPr>
          <a:xfrm>
            <a:off x="5282727" y="2598585"/>
            <a:ext cx="627595" cy="55106"/>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38" name="文本框 37"/>
          <p:cNvSpPr txBox="1"/>
          <p:nvPr>
            <p:custDataLst>
              <p:tags r:id="rId12"/>
            </p:custDataLst>
          </p:nvPr>
        </p:nvSpPr>
        <p:spPr>
          <a:xfrm>
            <a:off x="5194710" y="2809824"/>
            <a:ext cx="2568546" cy="2933623"/>
          </a:xfrm>
          <a:prstGeom prst="rect">
            <a:avLst/>
          </a:prstGeom>
          <a:noFill/>
        </p:spPr>
        <p:txBody>
          <a:bodyPr wrap="square" anchor="t">
            <a:normAutofit/>
          </a:bodyPr>
          <a:p>
            <a:pPr marL="0" lvl="0" indent="0" algn="l">
              <a:lnSpc>
                <a:spcPct val="120000"/>
              </a:lnSpc>
              <a:spcBef>
                <a:spcPts val="0"/>
              </a:spcBef>
              <a:spcAft>
                <a:spcPts val="800"/>
              </a:spcAft>
              <a:buSzPct val="100000"/>
            </a:pPr>
            <a:r>
              <a:rPr lang="zh-CN" altLang="en-US" sz="1700" spc="140">
                <a:solidFill>
                  <a:schemeClr val="lt1"/>
                </a:solidFill>
                <a:latin typeface="微软雅黑" panose="020B0503020204020204" charset="-122"/>
                <a:ea typeface="微软雅黑" panose="020B0503020204020204" charset="-122"/>
                <a:cs typeface="微软雅黑" panose="020B0503020204020204" charset="-122"/>
              </a:rPr>
              <a:t>如果你的简历上有各项XCPC的金牌银牌，给你增添亮点答案是不言而喻的。（打竞赛对就业的好处）</a:t>
            </a:r>
            <a:endParaRPr lang="zh-CN" altLang="en-US" sz="1700" spc="14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39" name="矩形: 圆角 10"/>
          <p:cNvSpPr/>
          <p:nvPr>
            <p:custDataLst>
              <p:tags r:id="rId13"/>
            </p:custDataLst>
          </p:nvPr>
        </p:nvSpPr>
        <p:spPr>
          <a:xfrm>
            <a:off x="8511778" y="914794"/>
            <a:ext cx="3070622" cy="5028411"/>
          </a:xfrm>
          <a:prstGeom prst="roundRect">
            <a:avLst>
              <a:gd name="adj" fmla="val 500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40" name="文本框 39"/>
          <p:cNvSpPr txBox="1"/>
          <p:nvPr>
            <p:custDataLst>
              <p:tags r:id="rId14"/>
            </p:custDataLst>
          </p:nvPr>
        </p:nvSpPr>
        <p:spPr>
          <a:xfrm>
            <a:off x="8778889" y="1135983"/>
            <a:ext cx="786024" cy="736276"/>
          </a:xfrm>
          <a:prstGeom prst="rect">
            <a:avLst/>
          </a:prstGeom>
          <a:noFill/>
        </p:spPr>
        <p:txBody>
          <a:bodyPr wrap="square" lIns="0" tIns="0" rIns="0" bIns="0" rtlCol="0" anchor="ctr">
            <a:normAutofit/>
          </a:bodyPr>
          <a:p>
            <a:pPr algn="ctr"/>
            <a:r>
              <a:rPr lang="en-US" altLang="zh-CN" sz="2800" b="1" spc="300" dirty="0">
                <a:solidFill>
                  <a:schemeClr val="lt1"/>
                </a:solidFill>
                <a:latin typeface="微软雅黑" panose="020B0503020204020204" charset="-122"/>
                <a:ea typeface="微软雅黑" panose="020B0503020204020204" charset="-122"/>
              </a:rPr>
              <a:t>02</a:t>
            </a:r>
            <a:endParaRPr lang="en-US" altLang="zh-CN" sz="2800" b="1" spc="300" dirty="0">
              <a:solidFill>
                <a:schemeClr val="lt1"/>
              </a:solidFill>
              <a:latin typeface="微软雅黑" panose="020B0503020204020204" charset="-122"/>
              <a:ea typeface="微软雅黑" panose="020B0503020204020204" charset="-122"/>
            </a:endParaRPr>
          </a:p>
        </p:txBody>
      </p:sp>
      <p:sp>
        <p:nvSpPr>
          <p:cNvPr id="41" name="文本框 40"/>
          <p:cNvSpPr txBox="1"/>
          <p:nvPr>
            <p:custDataLst>
              <p:tags r:id="rId15"/>
            </p:custDataLst>
          </p:nvPr>
        </p:nvSpPr>
        <p:spPr>
          <a:xfrm>
            <a:off x="8778889" y="1894454"/>
            <a:ext cx="2487418" cy="586265"/>
          </a:xfrm>
          <a:prstGeom prst="rect">
            <a:avLst/>
          </a:prstGeom>
          <a:noFill/>
        </p:spPr>
        <p:txBody>
          <a:bodyPr wrap="square" rtlCol="0" anchor="b" anchorCtr="0">
            <a:normAutofit/>
          </a:bodyPr>
          <a:p>
            <a:pPr marL="0" indent="0" algn="l">
              <a:lnSpc>
                <a:spcPct val="100000"/>
              </a:lnSpc>
              <a:spcBef>
                <a:spcPts val="0"/>
              </a:spcBef>
              <a:spcAft>
                <a:spcPts val="0"/>
              </a:spcAft>
              <a:buSzPct val="100000"/>
            </a:pPr>
            <a:r>
              <a:rPr lang="zh-CN" altLang="en-US" sz="2600" spc="180">
                <a:solidFill>
                  <a:schemeClr val="lt1"/>
                </a:solidFill>
                <a:uFillTx/>
                <a:latin typeface="汉仪旗黑-85S" panose="00020600040101010101" charset="-128"/>
                <a:ea typeface="汉仪旗黑-85S" panose="00020600040101010101" charset="-128"/>
              </a:rPr>
              <a:t>笔试</a:t>
            </a:r>
            <a:endParaRPr lang="zh-CN" altLang="en-US" sz="2600" spc="180" dirty="0">
              <a:solidFill>
                <a:schemeClr val="lt1"/>
              </a:solidFill>
              <a:uFillTx/>
              <a:latin typeface="汉仪旗黑-85S" panose="00020600040101010101" charset="-128"/>
              <a:ea typeface="汉仪旗黑-85S" panose="00020600040101010101" charset="-128"/>
            </a:endParaRPr>
          </a:p>
        </p:txBody>
      </p:sp>
      <p:sp>
        <p:nvSpPr>
          <p:cNvPr id="42" name="矩形 41"/>
          <p:cNvSpPr/>
          <p:nvPr>
            <p:custDataLst>
              <p:tags r:id="rId16"/>
            </p:custDataLst>
          </p:nvPr>
        </p:nvSpPr>
        <p:spPr>
          <a:xfrm>
            <a:off x="8867670" y="2598585"/>
            <a:ext cx="627595" cy="55106"/>
          </a:xfrm>
          <a:prstGeom prst="rect">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43" name="文本框 42"/>
          <p:cNvSpPr txBox="1"/>
          <p:nvPr>
            <p:custDataLst>
              <p:tags r:id="rId17"/>
            </p:custDataLst>
          </p:nvPr>
        </p:nvSpPr>
        <p:spPr>
          <a:xfrm>
            <a:off x="8778889" y="2809824"/>
            <a:ext cx="2542524" cy="2933623"/>
          </a:xfrm>
          <a:prstGeom prst="rect">
            <a:avLst/>
          </a:prstGeom>
          <a:noFill/>
        </p:spPr>
        <p:txBody>
          <a:bodyPr wrap="square" anchor="t">
            <a:normAutofit/>
          </a:bodyPr>
          <a:p>
            <a:pPr marL="0" lvl="0" indent="0" algn="l">
              <a:lnSpc>
                <a:spcPct val="120000"/>
              </a:lnSpc>
              <a:spcBef>
                <a:spcPts val="0"/>
              </a:spcBef>
              <a:spcAft>
                <a:spcPts val="800"/>
              </a:spcAft>
              <a:buSzPct val="100000"/>
            </a:pPr>
            <a:r>
              <a:rPr lang="zh-CN" altLang="en-US" sz="1700" spc="90">
                <a:solidFill>
                  <a:schemeClr val="lt1"/>
                </a:solidFill>
                <a:latin typeface="微软雅黑" panose="020B0503020204020204" charset="-122"/>
                <a:ea typeface="微软雅黑" panose="020B0503020204020204" charset="-122"/>
              </a:rPr>
              <a:t>笔试大都必考编程题，有的企业笔试甚至只考编程题，这个环节对于竞赛选手友好，所以如果你的算法能力够竞赛标准，招聘笔试对你来说是相对容易的。这也意味着你不打算法竞赛同样需要学习算法</a:t>
            </a:r>
            <a:endParaRPr lang="zh-CN" altLang="en-US" sz="1700" spc="90">
              <a:solidFill>
                <a:schemeClr val="lt1"/>
              </a:solidFill>
              <a:latin typeface="微软雅黑" panose="020B0503020204020204" charset="-122"/>
              <a:ea typeface="微软雅黑" panose="020B0503020204020204" charset="-122"/>
            </a:endParaRPr>
          </a:p>
        </p:txBody>
      </p:sp>
    </p:spTree>
    <p:custDataLst>
      <p:tags r:id="rId18"/>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0" name="图片 9"/>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9" name="图片 8"/>
          <p:cNvPicPr>
            <a:picLocks noChangeAspect="1"/>
          </p:cNvPicPr>
          <p:nvPr>
            <p:custDataLst>
              <p:tags r:id="rId3"/>
            </p:custDataLst>
          </p:nvPr>
        </p:nvPicPr>
        <p:blipFill>
          <a:blip r:embed="rId2">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sp>
        <p:nvSpPr>
          <p:cNvPr id="2" name="直角三角形 1"/>
          <p:cNvSpPr/>
          <p:nvPr>
            <p:custDataLst>
              <p:tags r:id="rId4"/>
            </p:custDataLst>
          </p:nvPr>
        </p:nvSpPr>
        <p:spPr>
          <a:xfrm rot="5400000">
            <a:off x="420007" y="542924"/>
            <a:ext cx="1638300" cy="1638300"/>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30" name="平行四边形 29"/>
          <p:cNvSpPr/>
          <p:nvPr>
            <p:custDataLst>
              <p:tags r:id="rId5"/>
            </p:custDataLst>
          </p:nvPr>
        </p:nvSpPr>
        <p:spPr>
          <a:xfrm>
            <a:off x="4219387" y="0"/>
            <a:ext cx="7409774" cy="6858000"/>
          </a:xfrm>
          <a:prstGeom prst="parallelogram">
            <a:avLst>
              <a:gd name="adj" fmla="val 104088"/>
            </a:avLst>
          </a:prstGeom>
          <a:solidFill>
            <a:schemeClr val="dk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charset="-122"/>
              <a:ea typeface="微软雅黑" panose="020B0503020204020204" charset="-122"/>
            </a:endParaRPr>
          </a:p>
        </p:txBody>
      </p:sp>
      <p:sp>
        <p:nvSpPr>
          <p:cNvPr id="3" name="任意多边形: 形状 21"/>
          <p:cNvSpPr/>
          <p:nvPr>
            <p:custDataLst>
              <p:tags r:id="rId6"/>
            </p:custDataLst>
          </p:nvPr>
        </p:nvSpPr>
        <p:spPr>
          <a:xfrm>
            <a:off x="4181948" y="-1"/>
            <a:ext cx="8010052" cy="6858001"/>
          </a:xfrm>
          <a:custGeom>
            <a:avLst/>
            <a:gdLst>
              <a:gd name="connsiteX0" fmla="*/ 7136494 w 8010052"/>
              <a:gd name="connsiteY0" fmla="*/ 0 h 6858001"/>
              <a:gd name="connsiteX1" fmla="*/ 8010052 w 8010052"/>
              <a:gd name="connsiteY1" fmla="*/ 0 h 6858001"/>
              <a:gd name="connsiteX2" fmla="*/ 8010052 w 8010052"/>
              <a:gd name="connsiteY2" fmla="*/ 6858000 h 6858001"/>
              <a:gd name="connsiteX3" fmla="*/ 7156723 w 8010052"/>
              <a:gd name="connsiteY3" fmla="*/ 6858000 h 6858001"/>
              <a:gd name="connsiteX4" fmla="*/ 7156723 w 8010052"/>
              <a:gd name="connsiteY4" fmla="*/ 6858001 h 6858001"/>
              <a:gd name="connsiteX5" fmla="*/ 0 w 8010052"/>
              <a:gd name="connsiteY5" fmla="*/ 6858001 h 6858001"/>
              <a:gd name="connsiteX6" fmla="*/ 7136494 w 8010052"/>
              <a:gd name="connsiteY6" fmla="*/ 19386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10052" h="6858001">
                <a:moveTo>
                  <a:pt x="7136494" y="0"/>
                </a:moveTo>
                <a:lnTo>
                  <a:pt x="8010052" y="0"/>
                </a:lnTo>
                <a:lnTo>
                  <a:pt x="8010052" y="6858000"/>
                </a:lnTo>
                <a:lnTo>
                  <a:pt x="7156723" y="6858000"/>
                </a:lnTo>
                <a:lnTo>
                  <a:pt x="7156723" y="6858001"/>
                </a:lnTo>
                <a:lnTo>
                  <a:pt x="0" y="6858001"/>
                </a:lnTo>
                <a:lnTo>
                  <a:pt x="7136494" y="19386"/>
                </a:lnTo>
                <a:close/>
              </a:path>
            </a:pathLst>
          </a:cu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lnSpc>
                <a:spcPct val="110000"/>
              </a:lnSpc>
            </a:pPr>
            <a:endParaRPr kumimoji="1" lang="zh-CN" altLang="en-US" sz="1600" b="1" dirty="0">
              <a:solidFill>
                <a:schemeClr val="lt1"/>
              </a:solidFill>
              <a:latin typeface="微软雅黑" panose="020B0503020204020204" charset="-122"/>
              <a:ea typeface="微软雅黑" panose="020B0503020204020204" charset="-122"/>
            </a:endParaRPr>
          </a:p>
        </p:txBody>
      </p:sp>
      <p:sp>
        <p:nvSpPr>
          <p:cNvPr id="5" name="平行四边形 4"/>
          <p:cNvSpPr/>
          <p:nvPr>
            <p:custDataLst>
              <p:tags r:id="rId7"/>
            </p:custDataLst>
          </p:nvPr>
        </p:nvSpPr>
        <p:spPr>
          <a:xfrm>
            <a:off x="3653514" y="0"/>
            <a:ext cx="7750181" cy="6858000"/>
          </a:xfrm>
          <a:prstGeom prst="parallelogram">
            <a:avLst>
              <a:gd name="adj" fmla="val 10408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600" b="1" dirty="0">
              <a:solidFill>
                <a:schemeClr val="lt1"/>
              </a:solidFill>
              <a:latin typeface="微软雅黑" panose="020B0503020204020204" charset="-122"/>
              <a:ea typeface="微软雅黑" panose="020B0503020204020204" charset="-122"/>
            </a:endParaRPr>
          </a:p>
        </p:txBody>
      </p:sp>
      <p:grpSp>
        <p:nvGrpSpPr>
          <p:cNvPr id="28" name="组合 27"/>
          <p:cNvGrpSpPr/>
          <p:nvPr>
            <p:custDataLst>
              <p:tags r:id="rId8"/>
            </p:custDataLst>
          </p:nvPr>
        </p:nvGrpSpPr>
        <p:grpSpPr>
          <a:xfrm>
            <a:off x="10694670" y="3140075"/>
            <a:ext cx="1001395" cy="577850"/>
            <a:chOff x="10938600" y="1455791"/>
            <a:chExt cx="720000" cy="415819"/>
          </a:xfrm>
          <a:solidFill>
            <a:schemeClr val="tx2"/>
          </a:solidFill>
        </p:grpSpPr>
        <p:sp>
          <p:nvSpPr>
            <p:cNvPr id="29" name="任意多边形: 形状 28"/>
            <p:cNvSpPr/>
            <p:nvPr>
              <p:custDataLst>
                <p:tags r:id="rId9"/>
              </p:custDataLst>
            </p:nvPr>
          </p:nvSpPr>
          <p:spPr>
            <a:xfrm>
              <a:off x="10938600" y="1455791"/>
              <a:ext cx="340237" cy="415819"/>
            </a:xfrm>
            <a:custGeom>
              <a:avLst/>
              <a:gdLst>
                <a:gd name="connsiteX0" fmla="*/ 58302 w 200540"/>
                <a:gd name="connsiteY0" fmla="*/ 0 h 245089"/>
                <a:gd name="connsiteX1" fmla="*/ 200540 w 200540"/>
                <a:gd name="connsiteY1" fmla="*/ 0 h 245089"/>
                <a:gd name="connsiteX2" fmla="*/ 97518 w 200540"/>
                <a:gd name="connsiteY2" fmla="*/ 245089 h 245089"/>
                <a:gd name="connsiteX3" fmla="*/ 0 w 200540"/>
                <a:gd name="connsiteY3" fmla="*/ 245089 h 245089"/>
              </a:gdLst>
              <a:ahLst/>
              <a:cxnLst>
                <a:cxn ang="0">
                  <a:pos x="connsiteX0" y="connsiteY0"/>
                </a:cxn>
                <a:cxn ang="0">
                  <a:pos x="connsiteX1" y="connsiteY1"/>
                </a:cxn>
                <a:cxn ang="0">
                  <a:pos x="connsiteX2" y="connsiteY2"/>
                </a:cxn>
                <a:cxn ang="0">
                  <a:pos x="connsiteX3" y="connsiteY3"/>
                </a:cxn>
              </a:cxnLst>
              <a:rect l="l" t="t" r="r" b="b"/>
              <a:pathLst>
                <a:path w="200540" h="245089">
                  <a:moveTo>
                    <a:pt x="58302" y="0"/>
                  </a:moveTo>
                  <a:lnTo>
                    <a:pt x="200540" y="0"/>
                  </a:lnTo>
                  <a:lnTo>
                    <a:pt x="97518" y="245089"/>
                  </a:lnTo>
                  <a:lnTo>
                    <a:pt x="0" y="245089"/>
                  </a:lnTo>
                  <a:close/>
                </a:path>
              </a:pathLst>
            </a:cu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charset="-122"/>
                <a:ea typeface="微软雅黑" panose="020B0503020204020204" charset="-122"/>
              </a:endParaRPr>
            </a:p>
          </p:txBody>
        </p:sp>
        <p:sp>
          <p:nvSpPr>
            <p:cNvPr id="33" name="任意多边形: 形状 32"/>
            <p:cNvSpPr/>
            <p:nvPr>
              <p:custDataLst>
                <p:tags r:id="rId10"/>
              </p:custDataLst>
            </p:nvPr>
          </p:nvSpPr>
          <p:spPr>
            <a:xfrm>
              <a:off x="11318363" y="1455791"/>
              <a:ext cx="340237" cy="415819"/>
            </a:xfrm>
            <a:custGeom>
              <a:avLst/>
              <a:gdLst>
                <a:gd name="connsiteX0" fmla="*/ 58302 w 200540"/>
                <a:gd name="connsiteY0" fmla="*/ 0 h 245089"/>
                <a:gd name="connsiteX1" fmla="*/ 200540 w 200540"/>
                <a:gd name="connsiteY1" fmla="*/ 0 h 245089"/>
                <a:gd name="connsiteX2" fmla="*/ 97518 w 200540"/>
                <a:gd name="connsiteY2" fmla="*/ 245089 h 245089"/>
                <a:gd name="connsiteX3" fmla="*/ 0 w 200540"/>
                <a:gd name="connsiteY3" fmla="*/ 245089 h 245089"/>
              </a:gdLst>
              <a:ahLst/>
              <a:cxnLst>
                <a:cxn ang="0">
                  <a:pos x="connsiteX0" y="connsiteY0"/>
                </a:cxn>
                <a:cxn ang="0">
                  <a:pos x="connsiteX1" y="connsiteY1"/>
                </a:cxn>
                <a:cxn ang="0">
                  <a:pos x="connsiteX2" y="connsiteY2"/>
                </a:cxn>
                <a:cxn ang="0">
                  <a:pos x="connsiteX3" y="connsiteY3"/>
                </a:cxn>
              </a:cxnLst>
              <a:rect l="l" t="t" r="r" b="b"/>
              <a:pathLst>
                <a:path w="200540" h="245089">
                  <a:moveTo>
                    <a:pt x="58302" y="0"/>
                  </a:moveTo>
                  <a:lnTo>
                    <a:pt x="200540" y="0"/>
                  </a:lnTo>
                  <a:lnTo>
                    <a:pt x="97518" y="245089"/>
                  </a:lnTo>
                  <a:lnTo>
                    <a:pt x="0" y="245089"/>
                  </a:lnTo>
                  <a:close/>
                </a:path>
              </a:pathLst>
            </a:custGeom>
            <a:solidFill>
              <a:schemeClr val="dk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charset="-122"/>
                <a:ea typeface="微软雅黑" panose="020B0503020204020204" charset="-122"/>
              </a:endParaRPr>
            </a:p>
          </p:txBody>
        </p:sp>
      </p:grpSp>
      <p:sp>
        <p:nvSpPr>
          <p:cNvPr id="4" name="矩形 3"/>
          <p:cNvSpPr/>
          <p:nvPr>
            <p:custDataLst>
              <p:tags r:id="rId11"/>
            </p:custDataLst>
          </p:nvPr>
        </p:nvSpPr>
        <p:spPr>
          <a:xfrm>
            <a:off x="817880" y="885825"/>
            <a:ext cx="6772275" cy="5086350"/>
          </a:xfrm>
          <a:prstGeom prst="rect">
            <a:avLst/>
          </a:prstGeom>
          <a:solidFill>
            <a:schemeClr val="lt1"/>
          </a:solidFill>
          <a:ln>
            <a:noFill/>
          </a:ln>
          <a:effectLst>
            <a:outerShdw blurRad="50800" dist="38100" dir="2700000" algn="tl" rotWithShape="0">
              <a:schemeClr val="dk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pic>
        <p:nvPicPr>
          <p:cNvPr id="13" name="图片 12"/>
          <p:cNvPicPr>
            <a:picLocks noChangeAspect="1"/>
          </p:cNvPicPr>
          <p:nvPr>
            <p:custDataLst>
              <p:tags r:id="rId12"/>
            </p:custDataLst>
          </p:nvPr>
        </p:nvPicPr>
        <p:blipFill rotWithShape="1">
          <a:blip r:embed="rId13"/>
          <a:srcRect/>
          <a:stretch>
            <a:fillRect/>
          </a:stretch>
        </p:blipFill>
        <p:spPr>
          <a:xfrm>
            <a:off x="1776730" y="-635"/>
            <a:ext cx="4892675" cy="7444105"/>
          </a:xfrm>
          <a:prstGeom prst="rect">
            <a:avLst/>
          </a:prstGeom>
          <a:effectLst>
            <a:outerShdw blurRad="50800" dist="38100" dir="2700000" algn="tl" rotWithShape="0">
              <a:prstClr val="black">
                <a:alpha val="40000"/>
              </a:prstClr>
            </a:outerShdw>
          </a:effectLst>
        </p:spPr>
      </p:pic>
      <p:sp>
        <p:nvSpPr>
          <p:cNvPr id="8" name="文本框 7"/>
          <p:cNvSpPr txBox="1"/>
          <p:nvPr>
            <p:custDataLst>
              <p:tags r:id="rId14"/>
            </p:custDataLst>
          </p:nvPr>
        </p:nvSpPr>
        <p:spPr>
          <a:xfrm>
            <a:off x="8098790" y="2615565"/>
            <a:ext cx="3176270" cy="1660525"/>
          </a:xfrm>
          <a:prstGeom prst="rect">
            <a:avLst/>
          </a:prstGeom>
          <a:noFill/>
        </p:spPr>
        <p:txBody>
          <a:bodyPr wrap="square" rtlCol="0" anchor="ctr" anchorCtr="0">
            <a:normAutofit/>
          </a:bodyPr>
          <a:p>
            <a:pPr marL="0" indent="0" algn="l">
              <a:lnSpc>
                <a:spcPct val="100000"/>
              </a:lnSpc>
              <a:spcBef>
                <a:spcPts val="0"/>
              </a:spcBef>
              <a:spcAft>
                <a:spcPts val="0"/>
              </a:spcAft>
              <a:buSzPct val="100000"/>
              <a:buNone/>
            </a:pPr>
            <a:r>
              <a:rPr lang="zh-CN" altLang="en-US" sz="5400" b="1" spc="380" dirty="0">
                <a:solidFill>
                  <a:schemeClr val="accent1"/>
                </a:solidFill>
                <a:uFillTx/>
                <a:latin typeface="汉仪旗黑-85S" panose="00020600040101010101" charset="-128"/>
                <a:ea typeface="汉仪旗黑-85S" panose="00020600040101010101" charset="-128"/>
              </a:rPr>
              <a:t>新生答疑</a:t>
            </a:r>
            <a:endParaRPr lang="zh-CN" altLang="en-US" sz="5400" b="1" spc="380" dirty="0">
              <a:solidFill>
                <a:schemeClr val="accent1"/>
              </a:solidFill>
              <a:uFillTx/>
              <a:latin typeface="汉仪旗黑-85S" panose="00020600040101010101" charset="-128"/>
              <a:ea typeface="汉仪旗黑-85S" panose="00020600040101010101" charset="-128"/>
            </a:endParaRPr>
          </a:p>
        </p:txBody>
      </p:sp>
    </p:spTree>
    <p:custDataLst>
      <p:tags r:id="rId1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p:txBody>
          <a:bodyPr/>
          <a:lstStyle/>
          <a:p>
            <a:r>
              <a:rPr lang="zh-CN" altLang="en-US"/>
              <a:t>目录</a:t>
            </a:r>
            <a:endParaRPr lang="zh-CN" altLang="en-US"/>
          </a:p>
        </p:txBody>
      </p:sp>
      <p:sp>
        <p:nvSpPr>
          <p:cNvPr id="7" name="项标题"/>
          <p:cNvSpPr txBox="1"/>
          <p:nvPr>
            <p:custDataLst>
              <p:tags r:id="rId2"/>
            </p:custDataLst>
          </p:nvPr>
        </p:nvSpPr>
        <p:spPr>
          <a:xfrm>
            <a:off x="7174103" y="1070197"/>
            <a:ext cx="3674187" cy="504000"/>
          </a:xfrm>
          <a:prstGeom prst="rect">
            <a:avLst/>
          </a:prstGeom>
          <a:noFill/>
        </p:spPr>
        <p:txBody>
          <a:bodyPr wrap="square" lIns="0" tIns="0" rIns="0" bIns="0" rtlCol="0" anchor="ctr">
            <a:normAutofit/>
          </a:bodyPr>
          <a:lstStyle/>
          <a:p>
            <a:pPr>
              <a:lnSpc>
                <a:spcPct val="100000"/>
              </a:lnSpc>
            </a:pPr>
            <a:r>
              <a:rPr lang="zh-CN" altLang="en-US" sz="2400" b="1" spc="300" dirty="0">
                <a:solidFill>
                  <a:schemeClr val="tx1">
                    <a:lumMod val="85000"/>
                    <a:lumOff val="15000"/>
                  </a:schemeClr>
                </a:solidFill>
                <a:latin typeface="+mj-lt"/>
                <a:ea typeface="+mj-lt"/>
              </a:rPr>
              <a:t>协会简介</a:t>
            </a:r>
            <a:endParaRPr lang="zh-CN" altLang="en-US" sz="2400" b="1" spc="300" dirty="0">
              <a:solidFill>
                <a:schemeClr val="tx1">
                  <a:lumMod val="85000"/>
                  <a:lumOff val="15000"/>
                </a:schemeClr>
              </a:solidFill>
              <a:latin typeface="+mj-lt"/>
              <a:ea typeface="+mj-lt"/>
            </a:endParaRPr>
          </a:p>
        </p:txBody>
      </p:sp>
      <p:sp>
        <p:nvSpPr>
          <p:cNvPr id="9" name="@mix!m0_序号_03-2050-12356"/>
          <p:cNvSpPr/>
          <p:nvPr>
            <p:custDataLst>
              <p:tags r:id="rId3"/>
            </p:custDataLst>
          </p:nvPr>
        </p:nvSpPr>
        <p:spPr>
          <a:xfrm>
            <a:off x="6885559" y="3813937"/>
            <a:ext cx="603504" cy="603504"/>
          </a:xfrm>
          <a:prstGeom prst="ellipse">
            <a:avLst/>
          </a:prstGeom>
          <a:solidFill>
            <a:schemeClr val="accent1"/>
          </a:solidFill>
        </p:spPr>
        <p:txBody>
          <a:bodyPr wrap="none" lIns="0" tIns="0" rIns="0" bIns="0" rtlCol="0" anchor="ctr" anchorCtr="0">
            <a:normAutofit/>
          </a:bodyPr>
          <a:lstStyle/>
          <a:p>
            <a:pPr lvl="0" algn="ctr">
              <a:lnSpc>
                <a:spcPct val="110000"/>
              </a:lnSpc>
              <a:buClrTx/>
              <a:buSzTx/>
              <a:buFontTx/>
            </a:pPr>
            <a:r>
              <a:rPr lang="en-US" b="1" dirty="0">
                <a:solidFill>
                  <a:srgbClr val="FFFFFF"/>
                </a:solidFill>
                <a:latin typeface="+mn-ea"/>
                <a:cs typeface="微软雅黑" panose="020B0503020204020204" pitchFamily="34" charset="-120"/>
                <a:sym typeface="+mn-ea"/>
              </a:rPr>
              <a:t>03</a:t>
            </a:r>
            <a:endParaRPr lang="en-US" b="1" dirty="0">
              <a:solidFill>
                <a:srgbClr val="FFFFFF"/>
              </a:solidFill>
              <a:latin typeface="+mn-ea"/>
              <a:cs typeface="微软雅黑" panose="020B0503020204020204" pitchFamily="34" charset="-120"/>
              <a:sym typeface="+mn-ea"/>
            </a:endParaRPr>
          </a:p>
        </p:txBody>
      </p:sp>
      <p:sp>
        <p:nvSpPr>
          <p:cNvPr id="10" name="Ellipse 70_#color-2050&amp;12709"/>
          <p:cNvSpPr/>
          <p:nvPr>
            <p:custDataLst>
              <p:tags r:id="rId4"/>
            </p:custDataLst>
          </p:nvPr>
        </p:nvSpPr>
        <p:spPr>
          <a:xfrm>
            <a:off x="6812407" y="3740785"/>
            <a:ext cx="758952" cy="758952"/>
          </a:xfrm>
          <a:custGeom>
            <a:avLst/>
            <a:gdLst/>
            <a:ahLst/>
            <a:cxnLst/>
            <a:rect l="l" t="t" r="r" b="b"/>
            <a:pathLst>
              <a:path w="758952" h="758952">
                <a:moveTo>
                  <a:pt x="384048" y="740664"/>
                </a:moveTo>
                <a:cubicBezTo>
                  <a:pt x="576072" y="740664"/>
                  <a:pt x="740664" y="576072"/>
                  <a:pt x="740664" y="384048"/>
                </a:cubicBezTo>
                <a:cubicBezTo>
                  <a:pt x="740664" y="182880"/>
                  <a:pt x="576072" y="27432"/>
                  <a:pt x="384048" y="27432"/>
                </a:cubicBezTo>
                <a:cubicBezTo>
                  <a:pt x="182880" y="27432"/>
                  <a:pt x="27432" y="182880"/>
                  <a:pt x="27432" y="384048"/>
                </a:cubicBezTo>
                <a:cubicBezTo>
                  <a:pt x="27432" y="576072"/>
                  <a:pt x="182880" y="740664"/>
                  <a:pt x="384048" y="740664"/>
                </a:cubicBezTo>
                <a:moveTo>
                  <a:pt x="384048" y="758952"/>
                </a:moveTo>
                <a:cubicBezTo>
                  <a:pt x="594360" y="758952"/>
                  <a:pt x="758952" y="594360"/>
                  <a:pt x="758952" y="384048"/>
                </a:cubicBezTo>
                <a:cubicBezTo>
                  <a:pt x="758952" y="173736"/>
                  <a:pt x="594360" y="0"/>
                  <a:pt x="384048" y="0"/>
                </a:cubicBezTo>
                <a:cubicBezTo>
                  <a:pt x="173736" y="0"/>
                  <a:pt x="0" y="173736"/>
                  <a:pt x="0" y="384048"/>
                </a:cubicBezTo>
                <a:cubicBezTo>
                  <a:pt x="0" y="594360"/>
                  <a:pt x="173736" y="758952"/>
                  <a:pt x="384048" y="758952"/>
                </a:cubicBezTo>
              </a:path>
            </a:pathLst>
          </a:custGeom>
          <a:solidFill>
            <a:schemeClr val="accent1">
              <a:alpha val="10000"/>
            </a:schemeClr>
          </a:solidFill>
        </p:spPr>
        <p:txBody>
          <a:bodyPr/>
          <a:lstStyle/>
          <a:p>
            <a:endParaRPr lang="zh-CN" altLang="en-US"/>
          </a:p>
        </p:txBody>
      </p:sp>
      <p:sp>
        <p:nvSpPr>
          <p:cNvPr id="11" name="Ellipse 66_#color-2050&amp;12710"/>
          <p:cNvSpPr/>
          <p:nvPr>
            <p:custDataLst>
              <p:tags r:id="rId5"/>
            </p:custDataLst>
          </p:nvPr>
        </p:nvSpPr>
        <p:spPr>
          <a:xfrm>
            <a:off x="6291199" y="942721"/>
            <a:ext cx="758952" cy="758952"/>
          </a:xfrm>
          <a:custGeom>
            <a:avLst/>
            <a:gdLst/>
            <a:ahLst/>
            <a:cxnLst/>
            <a:rect l="l" t="t" r="r" b="b"/>
            <a:pathLst>
              <a:path w="758952" h="758952">
                <a:moveTo>
                  <a:pt x="384048" y="740664"/>
                </a:moveTo>
                <a:cubicBezTo>
                  <a:pt x="576072" y="740664"/>
                  <a:pt x="740664" y="576072"/>
                  <a:pt x="740664" y="384048"/>
                </a:cubicBezTo>
                <a:cubicBezTo>
                  <a:pt x="740664" y="182880"/>
                  <a:pt x="576072" y="27432"/>
                  <a:pt x="384048" y="27432"/>
                </a:cubicBezTo>
                <a:cubicBezTo>
                  <a:pt x="182880" y="27432"/>
                  <a:pt x="27432" y="182880"/>
                  <a:pt x="27432" y="384048"/>
                </a:cubicBezTo>
                <a:cubicBezTo>
                  <a:pt x="27432" y="576072"/>
                  <a:pt x="182880" y="740664"/>
                  <a:pt x="384048" y="740664"/>
                </a:cubicBezTo>
                <a:moveTo>
                  <a:pt x="384048" y="758952"/>
                </a:moveTo>
                <a:cubicBezTo>
                  <a:pt x="594360" y="758952"/>
                  <a:pt x="758952" y="594360"/>
                  <a:pt x="758952" y="384048"/>
                </a:cubicBezTo>
                <a:cubicBezTo>
                  <a:pt x="758952" y="173736"/>
                  <a:pt x="594360" y="0"/>
                  <a:pt x="384048" y="0"/>
                </a:cubicBezTo>
                <a:cubicBezTo>
                  <a:pt x="173736" y="0"/>
                  <a:pt x="0" y="173736"/>
                  <a:pt x="0" y="384048"/>
                </a:cubicBezTo>
                <a:cubicBezTo>
                  <a:pt x="0" y="594360"/>
                  <a:pt x="173736" y="758952"/>
                  <a:pt x="384048" y="758952"/>
                </a:cubicBezTo>
              </a:path>
            </a:pathLst>
          </a:custGeom>
          <a:solidFill>
            <a:schemeClr val="accent1">
              <a:alpha val="10000"/>
            </a:schemeClr>
          </a:solidFill>
        </p:spPr>
        <p:txBody>
          <a:bodyPr/>
          <a:lstStyle/>
          <a:p>
            <a:endParaRPr lang="zh-CN" altLang="en-US"/>
          </a:p>
        </p:txBody>
      </p:sp>
      <p:sp>
        <p:nvSpPr>
          <p:cNvPr id="12" name="Ellipse 68_#color-2050&amp;12711"/>
          <p:cNvSpPr/>
          <p:nvPr>
            <p:custDataLst>
              <p:tags r:id="rId6"/>
            </p:custDataLst>
          </p:nvPr>
        </p:nvSpPr>
        <p:spPr>
          <a:xfrm>
            <a:off x="6812407" y="2341753"/>
            <a:ext cx="758952" cy="758952"/>
          </a:xfrm>
          <a:custGeom>
            <a:avLst/>
            <a:gdLst/>
            <a:ahLst/>
            <a:cxnLst/>
            <a:rect l="l" t="t" r="r" b="b"/>
            <a:pathLst>
              <a:path w="758952" h="758952">
                <a:moveTo>
                  <a:pt x="384048" y="740664"/>
                </a:moveTo>
                <a:cubicBezTo>
                  <a:pt x="576072" y="740664"/>
                  <a:pt x="740664" y="576072"/>
                  <a:pt x="740664" y="384048"/>
                </a:cubicBezTo>
                <a:cubicBezTo>
                  <a:pt x="740664" y="182880"/>
                  <a:pt x="576072" y="27432"/>
                  <a:pt x="384048" y="27432"/>
                </a:cubicBezTo>
                <a:cubicBezTo>
                  <a:pt x="182880" y="27432"/>
                  <a:pt x="27432" y="182880"/>
                  <a:pt x="27432" y="384048"/>
                </a:cubicBezTo>
                <a:cubicBezTo>
                  <a:pt x="27432" y="576072"/>
                  <a:pt x="182880" y="740664"/>
                  <a:pt x="384048" y="740664"/>
                </a:cubicBezTo>
                <a:moveTo>
                  <a:pt x="384048" y="758952"/>
                </a:moveTo>
                <a:cubicBezTo>
                  <a:pt x="594360" y="758952"/>
                  <a:pt x="758952" y="594360"/>
                  <a:pt x="758952" y="384048"/>
                </a:cubicBezTo>
                <a:cubicBezTo>
                  <a:pt x="758952" y="173736"/>
                  <a:pt x="594360" y="0"/>
                  <a:pt x="384048" y="0"/>
                </a:cubicBezTo>
                <a:cubicBezTo>
                  <a:pt x="173736" y="0"/>
                  <a:pt x="0" y="173736"/>
                  <a:pt x="0" y="384048"/>
                </a:cubicBezTo>
                <a:cubicBezTo>
                  <a:pt x="0" y="594360"/>
                  <a:pt x="173736" y="758952"/>
                  <a:pt x="384048" y="758952"/>
                </a:cubicBezTo>
              </a:path>
            </a:pathLst>
          </a:custGeom>
          <a:solidFill>
            <a:schemeClr val="accent1">
              <a:alpha val="10000"/>
            </a:schemeClr>
          </a:solidFill>
        </p:spPr>
        <p:txBody>
          <a:bodyPr/>
          <a:lstStyle/>
          <a:p>
            <a:endParaRPr lang="zh-CN" altLang="en-US"/>
          </a:p>
        </p:txBody>
      </p:sp>
      <p:sp>
        <p:nvSpPr>
          <p:cNvPr id="13" name="Ellipse 72_#color-2050&amp;12712"/>
          <p:cNvSpPr/>
          <p:nvPr>
            <p:custDataLst>
              <p:tags r:id="rId7"/>
            </p:custDataLst>
          </p:nvPr>
        </p:nvSpPr>
        <p:spPr>
          <a:xfrm>
            <a:off x="6291199" y="5139817"/>
            <a:ext cx="758952" cy="758952"/>
          </a:xfrm>
          <a:custGeom>
            <a:avLst/>
            <a:gdLst/>
            <a:ahLst/>
            <a:cxnLst/>
            <a:rect l="l" t="t" r="r" b="b"/>
            <a:pathLst>
              <a:path w="758952" h="758952">
                <a:moveTo>
                  <a:pt x="384048" y="740664"/>
                </a:moveTo>
                <a:cubicBezTo>
                  <a:pt x="576072" y="740664"/>
                  <a:pt x="740664" y="576072"/>
                  <a:pt x="740664" y="384048"/>
                </a:cubicBezTo>
                <a:cubicBezTo>
                  <a:pt x="740664" y="182880"/>
                  <a:pt x="576072" y="27432"/>
                  <a:pt x="384048" y="27432"/>
                </a:cubicBezTo>
                <a:cubicBezTo>
                  <a:pt x="182880" y="27432"/>
                  <a:pt x="27432" y="182880"/>
                  <a:pt x="27432" y="384048"/>
                </a:cubicBezTo>
                <a:cubicBezTo>
                  <a:pt x="27432" y="576072"/>
                  <a:pt x="182880" y="740664"/>
                  <a:pt x="384048" y="740664"/>
                </a:cubicBezTo>
                <a:moveTo>
                  <a:pt x="384048" y="758952"/>
                </a:moveTo>
                <a:cubicBezTo>
                  <a:pt x="594360" y="758952"/>
                  <a:pt x="758952" y="594360"/>
                  <a:pt x="758952" y="384048"/>
                </a:cubicBezTo>
                <a:cubicBezTo>
                  <a:pt x="758952" y="173736"/>
                  <a:pt x="594360" y="0"/>
                  <a:pt x="384048" y="0"/>
                </a:cubicBezTo>
                <a:cubicBezTo>
                  <a:pt x="173736" y="0"/>
                  <a:pt x="0" y="173736"/>
                  <a:pt x="0" y="384048"/>
                </a:cubicBezTo>
                <a:cubicBezTo>
                  <a:pt x="0" y="594360"/>
                  <a:pt x="173736" y="758952"/>
                  <a:pt x="384048" y="758952"/>
                </a:cubicBezTo>
              </a:path>
            </a:pathLst>
          </a:custGeom>
          <a:solidFill>
            <a:schemeClr val="accent1">
              <a:alpha val="10000"/>
            </a:schemeClr>
          </a:solidFill>
        </p:spPr>
        <p:txBody>
          <a:bodyPr/>
          <a:lstStyle/>
          <a:p>
            <a:endParaRPr lang="zh-CN" altLang="en-US"/>
          </a:p>
        </p:txBody>
      </p:sp>
      <p:sp>
        <p:nvSpPr>
          <p:cNvPr id="14" name="@mix!m0_序号_01-2050-12354"/>
          <p:cNvSpPr/>
          <p:nvPr>
            <p:custDataLst>
              <p:tags r:id="rId8"/>
            </p:custDataLst>
          </p:nvPr>
        </p:nvSpPr>
        <p:spPr>
          <a:xfrm>
            <a:off x="6364351" y="1025017"/>
            <a:ext cx="603504" cy="603504"/>
          </a:xfrm>
          <a:prstGeom prst="ellipse">
            <a:avLst/>
          </a:prstGeom>
          <a:solidFill>
            <a:schemeClr val="accent1"/>
          </a:solidFill>
        </p:spPr>
        <p:txBody>
          <a:bodyPr wrap="none" lIns="0" tIns="0" rIns="0" bIns="0" rtlCol="0" anchor="ctr" anchorCtr="0">
            <a:normAutofit/>
          </a:bodyPr>
          <a:lstStyle/>
          <a:p>
            <a:pPr marL="0" indent="0" algn="ctr">
              <a:lnSpc>
                <a:spcPct val="110000"/>
              </a:lnSpc>
              <a:buNone/>
            </a:pPr>
            <a:r>
              <a:rPr lang="en-US" b="1" dirty="0">
                <a:solidFill>
                  <a:srgbClr val="FFFFFF"/>
                </a:solidFill>
                <a:latin typeface="+mn-ea"/>
                <a:cs typeface="微软雅黑" panose="020B0503020204020204" pitchFamily="34" charset="-120"/>
              </a:rPr>
              <a:t>01</a:t>
            </a:r>
            <a:endParaRPr lang="zh-CN" altLang="en-US" b="1" dirty="0">
              <a:solidFill>
                <a:srgbClr val="FFFFFF"/>
              </a:solidFill>
              <a:latin typeface="+mn-ea"/>
              <a:cs typeface="微软雅黑" panose="020B0503020204020204" pitchFamily="34" charset="-120"/>
            </a:endParaRPr>
          </a:p>
        </p:txBody>
      </p:sp>
      <p:sp>
        <p:nvSpPr>
          <p:cNvPr id="15" name="@mix!m0_序号_02-2050-12355"/>
          <p:cNvSpPr/>
          <p:nvPr>
            <p:custDataLst>
              <p:tags r:id="rId9"/>
            </p:custDataLst>
          </p:nvPr>
        </p:nvSpPr>
        <p:spPr>
          <a:xfrm>
            <a:off x="6885559" y="2414905"/>
            <a:ext cx="603504" cy="603504"/>
          </a:xfrm>
          <a:prstGeom prst="ellipse">
            <a:avLst/>
          </a:prstGeom>
          <a:solidFill>
            <a:schemeClr val="accent1"/>
          </a:solidFill>
        </p:spPr>
        <p:txBody>
          <a:bodyPr wrap="none" lIns="0" tIns="0" rIns="0" bIns="0" rtlCol="0" anchor="ctr" anchorCtr="0">
            <a:normAutofit/>
          </a:bodyPr>
          <a:lstStyle/>
          <a:p>
            <a:pPr lvl="0" algn="ctr">
              <a:lnSpc>
                <a:spcPct val="110000"/>
              </a:lnSpc>
              <a:buClrTx/>
              <a:buSzTx/>
              <a:buFontTx/>
            </a:pPr>
            <a:r>
              <a:rPr lang="en-US" b="1" dirty="0">
                <a:solidFill>
                  <a:srgbClr val="FFFFFF"/>
                </a:solidFill>
                <a:latin typeface="+mn-ea"/>
                <a:cs typeface="微软雅黑" panose="020B0503020204020204" pitchFamily="34" charset="-120"/>
                <a:sym typeface="+mn-ea"/>
              </a:rPr>
              <a:t>02</a:t>
            </a:r>
            <a:endParaRPr lang="en-US" b="1" dirty="0">
              <a:solidFill>
                <a:srgbClr val="FFFFFF"/>
              </a:solidFill>
              <a:latin typeface="+mn-ea"/>
              <a:cs typeface="微软雅黑" panose="020B0503020204020204" pitchFamily="34" charset="-120"/>
              <a:sym typeface="+mn-ea"/>
            </a:endParaRPr>
          </a:p>
        </p:txBody>
      </p:sp>
      <p:sp>
        <p:nvSpPr>
          <p:cNvPr id="16" name="@mix!m0_序号_04-2050-12357"/>
          <p:cNvSpPr/>
          <p:nvPr>
            <p:custDataLst>
              <p:tags r:id="rId10"/>
            </p:custDataLst>
          </p:nvPr>
        </p:nvSpPr>
        <p:spPr>
          <a:xfrm>
            <a:off x="6364351" y="5212969"/>
            <a:ext cx="603504" cy="603504"/>
          </a:xfrm>
          <a:prstGeom prst="ellipse">
            <a:avLst/>
          </a:prstGeom>
          <a:solidFill>
            <a:schemeClr val="accent1"/>
          </a:solidFill>
        </p:spPr>
        <p:txBody>
          <a:bodyPr wrap="none" lIns="0" tIns="0" rIns="0" bIns="0" rtlCol="0" anchor="ctr" anchorCtr="0">
            <a:normAutofit/>
          </a:bodyPr>
          <a:lstStyle/>
          <a:p>
            <a:pPr lvl="0" algn="ctr">
              <a:lnSpc>
                <a:spcPct val="110000"/>
              </a:lnSpc>
              <a:buClrTx/>
              <a:buSzTx/>
              <a:buFontTx/>
            </a:pPr>
            <a:r>
              <a:rPr lang="en-US" b="1" dirty="0">
                <a:solidFill>
                  <a:srgbClr val="FFFFFF"/>
                </a:solidFill>
                <a:latin typeface="+mn-ea"/>
                <a:cs typeface="微软雅黑" panose="020B0503020204020204" pitchFamily="34" charset="-120"/>
                <a:sym typeface="+mn-ea"/>
              </a:rPr>
              <a:t>04</a:t>
            </a:r>
            <a:endParaRPr lang="en-US" b="1" dirty="0">
              <a:solidFill>
                <a:srgbClr val="FFFFFF"/>
              </a:solidFill>
              <a:latin typeface="+mn-ea"/>
              <a:cs typeface="微软雅黑" panose="020B0503020204020204" pitchFamily="34" charset="-120"/>
              <a:sym typeface="+mn-ea"/>
            </a:endParaRPr>
          </a:p>
        </p:txBody>
      </p:sp>
      <p:sp>
        <p:nvSpPr>
          <p:cNvPr id="2" name="项标题"/>
          <p:cNvSpPr txBox="1"/>
          <p:nvPr>
            <p:custDataLst>
              <p:tags r:id="rId11"/>
            </p:custDataLst>
          </p:nvPr>
        </p:nvSpPr>
        <p:spPr>
          <a:xfrm>
            <a:off x="7695311" y="2469229"/>
            <a:ext cx="3674187" cy="504000"/>
          </a:xfrm>
          <a:prstGeom prst="rect">
            <a:avLst/>
          </a:prstGeom>
          <a:noFill/>
        </p:spPr>
        <p:txBody>
          <a:bodyPr wrap="square" lIns="0" tIns="0" rIns="0" bIns="0" rtlCol="0" anchor="ctr">
            <a:normAutofit/>
          </a:bodyPr>
          <a:lstStyle/>
          <a:p>
            <a:pPr>
              <a:lnSpc>
                <a:spcPct val="100000"/>
              </a:lnSpc>
            </a:pPr>
            <a:r>
              <a:rPr lang="zh-CN" altLang="en-US" sz="2400" b="1" spc="300" dirty="0">
                <a:solidFill>
                  <a:schemeClr val="tx1">
                    <a:lumMod val="85000"/>
                    <a:lumOff val="15000"/>
                  </a:schemeClr>
                </a:solidFill>
                <a:latin typeface="+mj-lt"/>
                <a:ea typeface="+mj-lt"/>
              </a:rPr>
              <a:t>协会成就</a:t>
            </a:r>
            <a:endParaRPr lang="zh-CN" altLang="en-US" sz="2400" b="1" spc="300" dirty="0">
              <a:solidFill>
                <a:schemeClr val="tx1">
                  <a:lumMod val="85000"/>
                  <a:lumOff val="15000"/>
                </a:schemeClr>
              </a:solidFill>
              <a:latin typeface="+mj-lt"/>
              <a:ea typeface="+mj-lt"/>
            </a:endParaRPr>
          </a:p>
        </p:txBody>
      </p:sp>
      <p:sp>
        <p:nvSpPr>
          <p:cNvPr id="3" name="项标题"/>
          <p:cNvSpPr txBox="1"/>
          <p:nvPr>
            <p:custDataLst>
              <p:tags r:id="rId12"/>
            </p:custDataLst>
          </p:nvPr>
        </p:nvSpPr>
        <p:spPr>
          <a:xfrm>
            <a:off x="7695311" y="3863689"/>
            <a:ext cx="3674187" cy="504000"/>
          </a:xfrm>
          <a:prstGeom prst="rect">
            <a:avLst/>
          </a:prstGeom>
          <a:noFill/>
        </p:spPr>
        <p:txBody>
          <a:bodyPr wrap="square" lIns="0" tIns="0" rIns="0" bIns="0" rtlCol="0" anchor="ctr">
            <a:normAutofit/>
          </a:bodyPr>
          <a:lstStyle/>
          <a:p>
            <a:pPr>
              <a:lnSpc>
                <a:spcPct val="100000"/>
              </a:lnSpc>
            </a:pPr>
            <a:r>
              <a:rPr lang="zh-CN" altLang="en-US" sz="2400" b="1" spc="300" dirty="0">
                <a:solidFill>
                  <a:schemeClr val="tx1">
                    <a:lumMod val="85000"/>
                    <a:lumOff val="15000"/>
                  </a:schemeClr>
                </a:solidFill>
                <a:latin typeface="+mj-lt"/>
                <a:ea typeface="宋体" panose="02010600030101010101" pitchFamily="2" charset="-122"/>
              </a:rPr>
              <a:t>算法竞赛的好处</a:t>
            </a:r>
            <a:endParaRPr lang="zh-CN" altLang="en-US" sz="2400" b="1" spc="300" dirty="0">
              <a:solidFill>
                <a:schemeClr val="tx1">
                  <a:lumMod val="85000"/>
                  <a:lumOff val="15000"/>
                </a:schemeClr>
              </a:solidFill>
              <a:latin typeface="+mj-lt"/>
              <a:ea typeface="宋体" panose="02010600030101010101" pitchFamily="2" charset="-122"/>
            </a:endParaRPr>
          </a:p>
        </p:txBody>
      </p:sp>
      <p:sp>
        <p:nvSpPr>
          <p:cNvPr id="8" name="项标题"/>
          <p:cNvSpPr txBox="1"/>
          <p:nvPr>
            <p:custDataLst>
              <p:tags r:id="rId13"/>
            </p:custDataLst>
          </p:nvPr>
        </p:nvSpPr>
        <p:spPr>
          <a:xfrm>
            <a:off x="7174103" y="5262721"/>
            <a:ext cx="3674187" cy="504000"/>
          </a:xfrm>
          <a:prstGeom prst="rect">
            <a:avLst/>
          </a:prstGeom>
          <a:noFill/>
        </p:spPr>
        <p:txBody>
          <a:bodyPr wrap="square" lIns="0" tIns="0" rIns="0" bIns="0" rtlCol="0" anchor="ctr">
            <a:normAutofit/>
          </a:bodyPr>
          <a:lstStyle/>
          <a:p>
            <a:pPr>
              <a:lnSpc>
                <a:spcPct val="100000"/>
              </a:lnSpc>
            </a:pPr>
            <a:r>
              <a:rPr lang="zh-CN" altLang="en-US" sz="2400" b="1" spc="300" dirty="0">
                <a:solidFill>
                  <a:schemeClr val="tx1">
                    <a:lumMod val="85000"/>
                    <a:lumOff val="15000"/>
                  </a:schemeClr>
                </a:solidFill>
                <a:latin typeface="+mj-lt"/>
                <a:ea typeface="+mj-lt"/>
              </a:rPr>
              <a:t>新生解答</a:t>
            </a:r>
            <a:endParaRPr lang="zh-CN" altLang="en-US" sz="2400" b="1" spc="300" dirty="0">
              <a:solidFill>
                <a:schemeClr val="tx1">
                  <a:lumMod val="85000"/>
                  <a:lumOff val="15000"/>
                </a:schemeClr>
              </a:solidFill>
              <a:latin typeface="+mj-lt"/>
              <a:ea typeface="+mj-lt"/>
            </a:endParaRPr>
          </a:p>
        </p:txBody>
      </p:sp>
    </p:spTree>
    <p:custDataLst>
      <p:tags r:id="rId1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custDataLst>
              <p:tags r:id="rId1"/>
            </p:custDataLst>
          </p:nvPr>
        </p:nvCxnSpPr>
        <p:spPr>
          <a:xfrm flipH="1">
            <a:off x="1277766" y="4529212"/>
            <a:ext cx="1574893" cy="0"/>
          </a:xfrm>
          <a:prstGeom prst="line">
            <a:avLst/>
          </a:prstGeom>
          <a:ln>
            <a:solidFill>
              <a:schemeClr val="dk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p:nvPr>
            <p:ph type="ctrTitle" idx="2"/>
            <p:custDataLst>
              <p:tags r:id="rId2"/>
            </p:custDataLst>
          </p:nvPr>
        </p:nvSpPr>
        <p:spPr/>
        <p:txBody>
          <a:bodyPr>
            <a:normAutofit lnSpcReduction="10000"/>
          </a:bodyPr>
          <a:p>
            <a:pPr marL="0" indent="0" algn="l">
              <a:lnSpc>
                <a:spcPct val="100000"/>
              </a:lnSpc>
              <a:spcBef>
                <a:spcPts val="0"/>
              </a:spcBef>
              <a:buSzPct val="100000"/>
              <a:buNone/>
            </a:pPr>
            <a:r>
              <a:rPr lang="zh-CN" altLang="en-US" sz="8400">
                <a:solidFill>
                  <a:schemeClr val="dk1">
                    <a:lumMod val="85000"/>
                    <a:lumOff val="15000"/>
                  </a:schemeClr>
                </a:solidFill>
              </a:rPr>
              <a:t>协会简介</a:t>
            </a:r>
            <a:endParaRPr lang="zh-CN" altLang="en-US" sz="8400">
              <a:solidFill>
                <a:schemeClr val="dk1">
                  <a:lumMod val="85000"/>
                  <a:lumOff val="15000"/>
                </a:schemeClr>
              </a:solidFill>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5" name="图片 4"/>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2">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grpSp>
        <p:nvGrpSpPr>
          <p:cNvPr id="15" name="组合 14"/>
          <p:cNvGrpSpPr/>
          <p:nvPr>
            <p:custDataLst>
              <p:tags r:id="rId4"/>
            </p:custDataLst>
          </p:nvPr>
        </p:nvGrpSpPr>
        <p:grpSpPr>
          <a:xfrm>
            <a:off x="1129356" y="1219041"/>
            <a:ext cx="4409253" cy="4420489"/>
            <a:chOff x="6892855" y="1260232"/>
            <a:chExt cx="4315385" cy="4326383"/>
          </a:xfrm>
        </p:grpSpPr>
        <p:sp>
          <p:nvSpPr>
            <p:cNvPr id="16" name="任意多边形: 形状 15"/>
            <p:cNvSpPr/>
            <p:nvPr>
              <p:custDataLst>
                <p:tags r:id="rId5"/>
              </p:custDataLst>
            </p:nvPr>
          </p:nvSpPr>
          <p:spPr>
            <a:xfrm>
              <a:off x="6892855" y="1751625"/>
              <a:ext cx="3880230" cy="3834990"/>
            </a:xfrm>
            <a:custGeom>
              <a:avLst/>
              <a:gdLst>
                <a:gd name="connsiteX0" fmla="*/ 3880231 w 3880230"/>
                <a:gd name="connsiteY0" fmla="*/ 3834990 h 3834990"/>
                <a:gd name="connsiteX1" fmla="*/ 0 w 3880230"/>
                <a:gd name="connsiteY1" fmla="*/ 3834990 h 3834990"/>
                <a:gd name="connsiteX2" fmla="*/ 0 w 3880230"/>
                <a:gd name="connsiteY2" fmla="*/ 0 h 3834990"/>
              </a:gdLst>
              <a:ahLst/>
              <a:cxnLst>
                <a:cxn ang="0">
                  <a:pos x="connsiteX0" y="connsiteY0"/>
                </a:cxn>
                <a:cxn ang="0">
                  <a:pos x="connsiteX1" y="connsiteY1"/>
                </a:cxn>
                <a:cxn ang="0">
                  <a:pos x="connsiteX2" y="connsiteY2"/>
                </a:cxn>
              </a:cxnLst>
              <a:rect l="l" t="t" r="r" b="b"/>
              <a:pathLst>
                <a:path w="3880230" h="3834990">
                  <a:moveTo>
                    <a:pt x="3880231" y="3834990"/>
                  </a:moveTo>
                  <a:lnTo>
                    <a:pt x="0" y="3834990"/>
                  </a:lnTo>
                  <a:lnTo>
                    <a:pt x="0" y="0"/>
                  </a:lnTo>
                </a:path>
              </a:pathLst>
            </a:custGeom>
            <a:noFill/>
            <a:ln w="68772" cap="flat">
              <a:solidFill>
                <a:schemeClr val="accent1"/>
              </a:solidFill>
              <a:prstDash val="solid"/>
              <a:miter/>
            </a:ln>
          </p:spPr>
          <p:txBody>
            <a:bodyPr rtlCol="0" anchor="ctr"/>
            <a:p>
              <a:endParaRPr lang="zh-CN" altLang="en-US">
                <a:solidFill>
                  <a:schemeClr val="dk1"/>
                </a:solidFill>
                <a:latin typeface="微软雅黑" panose="020B0503020204020204" charset="-122"/>
                <a:ea typeface="微软雅黑" panose="020B0503020204020204" charset="-122"/>
              </a:endParaRPr>
            </a:p>
          </p:txBody>
        </p:sp>
        <p:sp>
          <p:nvSpPr>
            <p:cNvPr id="17" name="任意多边形: 形状 16"/>
            <p:cNvSpPr/>
            <p:nvPr>
              <p:custDataLst>
                <p:tags r:id="rId6"/>
              </p:custDataLst>
            </p:nvPr>
          </p:nvSpPr>
          <p:spPr>
            <a:xfrm>
              <a:off x="7320898" y="1260232"/>
              <a:ext cx="3887342" cy="3921989"/>
            </a:xfrm>
            <a:custGeom>
              <a:avLst/>
              <a:gdLst>
                <a:gd name="connsiteX0" fmla="*/ 0 w 3904590"/>
                <a:gd name="connsiteY0" fmla="*/ 0 h 3939391"/>
                <a:gd name="connsiteX1" fmla="*/ 3904591 w 3904590"/>
                <a:gd name="connsiteY1" fmla="*/ 0 h 3939391"/>
                <a:gd name="connsiteX2" fmla="*/ 3904591 w 3904590"/>
                <a:gd name="connsiteY2" fmla="*/ 3939391 h 3939391"/>
              </a:gdLst>
              <a:ahLst/>
              <a:cxnLst>
                <a:cxn ang="0">
                  <a:pos x="connsiteX0" y="connsiteY0"/>
                </a:cxn>
                <a:cxn ang="0">
                  <a:pos x="connsiteX1" y="connsiteY1"/>
                </a:cxn>
                <a:cxn ang="0">
                  <a:pos x="connsiteX2" y="connsiteY2"/>
                </a:cxn>
              </a:cxnLst>
              <a:rect l="l" t="t" r="r" b="b"/>
              <a:pathLst>
                <a:path w="3904590" h="3939391">
                  <a:moveTo>
                    <a:pt x="0" y="0"/>
                  </a:moveTo>
                  <a:lnTo>
                    <a:pt x="3904591" y="0"/>
                  </a:lnTo>
                  <a:lnTo>
                    <a:pt x="3904591" y="3939391"/>
                  </a:lnTo>
                </a:path>
              </a:pathLst>
            </a:custGeom>
            <a:noFill/>
            <a:ln w="68772" cap="flat">
              <a:solidFill>
                <a:schemeClr val="accent1"/>
              </a:solidFill>
              <a:prstDash val="solid"/>
              <a:miter/>
            </a:ln>
          </p:spPr>
          <p:txBody>
            <a:bodyPr rtlCol="0" anchor="ctr"/>
            <a:p>
              <a:endParaRPr lang="zh-CN" altLang="en-US">
                <a:solidFill>
                  <a:schemeClr val="dk1"/>
                </a:solidFill>
                <a:latin typeface="微软雅黑" panose="020B0503020204020204" charset="-122"/>
                <a:ea typeface="微软雅黑" panose="020B0503020204020204" charset="-122"/>
              </a:endParaRPr>
            </a:p>
          </p:txBody>
        </p:sp>
      </p:grpSp>
      <p:pic>
        <p:nvPicPr>
          <p:cNvPr id="18" name="图片 17"/>
          <p:cNvPicPr>
            <a:picLocks noChangeAspect="1"/>
          </p:cNvPicPr>
          <p:nvPr>
            <p:custDataLst>
              <p:tags r:id="rId7"/>
            </p:custDataLst>
          </p:nvPr>
        </p:nvPicPr>
        <p:blipFill>
          <a:blip r:embed="rId8"/>
          <a:srcRect l="12444" r="12444"/>
          <a:stretch>
            <a:fillRect/>
          </a:stretch>
        </p:blipFill>
        <p:spPr>
          <a:xfrm>
            <a:off x="1265083" y="1364781"/>
            <a:ext cx="4151787" cy="4151787"/>
          </a:xfrm>
          <a:custGeom>
            <a:avLst/>
            <a:gdLst>
              <a:gd name="connsiteX0" fmla="*/ 0 w 4064672"/>
              <a:gd name="connsiteY0" fmla="*/ 0 h 4064672"/>
              <a:gd name="connsiteX1" fmla="*/ 4064672 w 4064672"/>
              <a:gd name="connsiteY1" fmla="*/ 0 h 4064672"/>
              <a:gd name="connsiteX2" fmla="*/ 4064672 w 4064672"/>
              <a:gd name="connsiteY2" fmla="*/ 4064672 h 4064672"/>
              <a:gd name="connsiteX3" fmla="*/ 0 w 4064672"/>
              <a:gd name="connsiteY3" fmla="*/ 4064672 h 4064672"/>
            </a:gdLst>
            <a:ahLst/>
            <a:cxnLst>
              <a:cxn ang="0">
                <a:pos x="connsiteX0" y="connsiteY0"/>
              </a:cxn>
              <a:cxn ang="0">
                <a:pos x="connsiteX1" y="connsiteY1"/>
              </a:cxn>
              <a:cxn ang="0">
                <a:pos x="connsiteX2" y="connsiteY2"/>
              </a:cxn>
              <a:cxn ang="0">
                <a:pos x="connsiteX3" y="connsiteY3"/>
              </a:cxn>
            </a:cxnLst>
            <a:rect l="l" t="t" r="r" b="b"/>
            <a:pathLst>
              <a:path w="4064672" h="4064672">
                <a:moveTo>
                  <a:pt x="0" y="0"/>
                </a:moveTo>
                <a:lnTo>
                  <a:pt x="4064672" y="0"/>
                </a:lnTo>
                <a:lnTo>
                  <a:pt x="4064672" y="4064672"/>
                </a:lnTo>
                <a:lnTo>
                  <a:pt x="0" y="4064672"/>
                </a:lnTo>
                <a:close/>
              </a:path>
            </a:pathLst>
          </a:custGeom>
        </p:spPr>
      </p:pic>
      <p:sp>
        <p:nvSpPr>
          <p:cNvPr id="110" name="文本框 109" descr="7b0a2020202022776f7264617274223a20227b5c2269645c223a32353030313432382c5c227469645c223a5c225c227d220a7d0a"/>
          <p:cNvSpPr txBox="1"/>
          <p:nvPr>
            <p:custDataLst>
              <p:tags r:id="rId9"/>
            </p:custDataLst>
          </p:nvPr>
        </p:nvSpPr>
        <p:spPr>
          <a:xfrm>
            <a:off x="5904230" y="745490"/>
            <a:ext cx="5525770" cy="5167630"/>
          </a:xfrm>
          <a:prstGeom prst="rect">
            <a:avLst/>
          </a:prstGeom>
          <a:noFill/>
        </p:spPr>
        <p:txBody>
          <a:bodyPr wrap="square" lIns="101600" tIns="0" rIns="82550" bIns="0" rtlCol="0" anchor="t" anchorCtr="0">
            <a:no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400"/>
              </a:spcBef>
              <a:spcAft>
                <a:spcPts val="0"/>
              </a:spcAft>
              <a:buSzPct val="100000"/>
              <a:buNone/>
            </a:pPr>
            <a:r>
              <a:rPr lang="zh-CN" altLang="en-US" spc="30" dirty="0">
                <a:ln w="3175">
                  <a:noFill/>
                  <a:prstDash val="dash"/>
                </a:ln>
                <a:solidFill>
                  <a:sysClr val="windowText" lastClr="000000">
                    <a:lumMod val="75000"/>
                    <a:lumOff val="25000"/>
                  </a:sysClr>
                </a:solidFill>
                <a:uFillTx/>
                <a:latin typeface="微软雅黑" panose="020B0503020204020204" charset="-122"/>
                <a:ea typeface="微软雅黑" panose="020B0503020204020204" charset="-122"/>
                <a:sym typeface="+mn-ea"/>
              </a:rPr>
              <a:t>河南理工大学算法协会(原ACM协会)成立于2010年，</a:t>
            </a:r>
            <a:r>
              <a:rPr lang="zh-CN" altLang="en-US" spc="30" dirty="0">
                <a:ln w="3175">
                  <a:noFill/>
                  <a:prstDash val="dash"/>
                </a:ln>
                <a:solidFill>
                  <a:srgbClr val="FF0000"/>
                </a:solidFill>
                <a:uFillTx/>
                <a:latin typeface="微软雅黑" panose="020B0503020204020204" charset="-122"/>
                <a:ea typeface="微软雅黑" panose="020B0503020204020204" charset="-122"/>
                <a:sym typeface="+mn-ea"/>
              </a:rPr>
              <a:t>本质上是学校成立一支的集训队</a:t>
            </a:r>
            <a:r>
              <a:rPr lang="zh-CN" altLang="en-US" spc="30" dirty="0">
                <a:ln w="3175">
                  <a:noFill/>
                  <a:prstDash val="dash"/>
                </a:ln>
                <a:solidFill>
                  <a:sysClr val="windowText" lastClr="000000">
                    <a:lumMod val="75000"/>
                    <a:lumOff val="25000"/>
                  </a:sysClr>
                </a:solidFill>
                <a:uFillTx/>
                <a:latin typeface="微软雅黑" panose="020B0503020204020204" charset="-122"/>
                <a:ea typeface="微软雅黑" panose="020B0503020204020204" charset="-122"/>
                <a:sym typeface="+mn-ea"/>
              </a:rPr>
              <a:t>，为热衷于计算机编程及算法竟赛的同学搭建一个一流的学习交流平台。协会常年利用周末、节假日及暑假等课余时间，采用理论知识与实际应用相结合的方式进行集训。协会发现、选拔和培养河南理工大学ACM校队成员而努力。通过算法协会选拔的同学将代表学校参加主要有国际大学生程序设计大赛（ICPC）、中国大学生程序设计大赛（CCPC）、天梯赛、蓝桥杯等算法类比赛。</a:t>
            </a:r>
            <a:endParaRPr lang="zh-CN" altLang="en-US" spc="30" dirty="0">
              <a:ln w="3175">
                <a:noFill/>
                <a:prstDash val="dash"/>
              </a:ln>
              <a:solidFill>
                <a:sysClr val="windowText" lastClr="000000">
                  <a:lumMod val="75000"/>
                  <a:lumOff val="25000"/>
                </a:sysClr>
              </a:solidFill>
              <a:uFillTx/>
              <a:latin typeface="微软雅黑" panose="020B0503020204020204" charset="-122"/>
              <a:ea typeface="微软雅黑" panose="020B0503020204020204" charset="-122"/>
              <a:sym typeface="+mn-ea"/>
            </a:endParaRPr>
          </a:p>
          <a:p>
            <a:pPr marL="0" lvl="0" indent="0" algn="l" fontAlgn="ctr">
              <a:lnSpc>
                <a:spcPct val="130000"/>
              </a:lnSpc>
              <a:spcBef>
                <a:spcPts val="2400"/>
              </a:spcBef>
              <a:spcAft>
                <a:spcPts val="0"/>
              </a:spcAft>
              <a:buSzPct val="100000"/>
              <a:buNone/>
            </a:pPr>
            <a:r>
              <a:rPr lang="zh-CN" altLang="en-US" spc="30" dirty="0">
                <a:ln w="3175">
                  <a:noFill/>
                  <a:prstDash val="dash"/>
                </a:ln>
                <a:solidFill>
                  <a:sysClr val="windowText" lastClr="000000">
                    <a:lumMod val="75000"/>
                    <a:lumOff val="25000"/>
                  </a:sysClr>
                </a:solidFill>
                <a:uFillTx/>
                <a:latin typeface="微软雅黑" panose="020B0503020204020204" charset="-122"/>
                <a:ea typeface="微软雅黑" panose="020B0503020204020204" charset="-122"/>
                <a:sym typeface="+mn-ea"/>
              </a:rPr>
              <a:t>国际大学生程序设计竞赛（英文全称：ACM International Collegiate Programming Contest（简称 ACM-ICPC 或 ICPC）是由国际计算机协会主办的，一项旨在展示大学生创新能力、团队精神和在压力下编写程序、分析和解决问题能力的年度竞赛。经过近40年的发展，ACM 国际大学生程序设计竞赛已经发展成为全球最具影响力的大学生程序设计竞赛，</a:t>
            </a:r>
            <a:r>
              <a:rPr lang="zh-CN" altLang="en-US" spc="30" dirty="0">
                <a:ln w="3175">
                  <a:noFill/>
                  <a:prstDash val="dash"/>
                </a:ln>
                <a:solidFill>
                  <a:srgbClr val="FF0000"/>
                </a:solidFill>
                <a:uFillTx/>
                <a:latin typeface="微软雅黑" panose="020B0503020204020204" charset="-122"/>
                <a:ea typeface="微软雅黑" panose="020B0503020204020204" charset="-122"/>
                <a:sym typeface="+mn-ea"/>
              </a:rPr>
              <a:t>被誉为计算机界的“奥林匹克”竞赛。</a:t>
            </a:r>
            <a:endParaRPr lang="zh-CN" altLang="en-US" spc="30" dirty="0">
              <a:ln w="3175">
                <a:noFill/>
                <a:prstDash val="dash"/>
              </a:ln>
              <a:solidFill>
                <a:srgbClr val="FF0000"/>
              </a:solidFill>
              <a:uFillTx/>
              <a:latin typeface="微软雅黑" panose="020B0503020204020204" charset="-122"/>
              <a:ea typeface="微软雅黑" panose="020B0503020204020204" charset="-122"/>
              <a:sym typeface="+mn-ea"/>
            </a:endParaRPr>
          </a:p>
        </p:txBody>
      </p:sp>
      <p:sp>
        <p:nvSpPr>
          <p:cNvPr id="3" name="矩形 5"/>
          <p:cNvSpPr/>
          <p:nvPr>
            <p:custDataLst>
              <p:tags r:id="rId10"/>
            </p:custDataLst>
          </p:nvPr>
        </p:nvSpPr>
        <p:spPr>
          <a:xfrm>
            <a:off x="12039599" y="1523985"/>
            <a:ext cx="152401" cy="38100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5" name="图片 4"/>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3"/>
            </p:custDataLst>
          </p:nvPr>
        </p:nvPicPr>
        <p:blipFill>
          <a:blip r:embed="rId2">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sp>
        <p:nvSpPr>
          <p:cNvPr id="7" name="矩形 6"/>
          <p:cNvSpPr/>
          <p:nvPr>
            <p:custDataLst>
              <p:tags r:id="rId4"/>
            </p:custDataLst>
          </p:nvPr>
        </p:nvSpPr>
        <p:spPr>
          <a:xfrm>
            <a:off x="4571365" y="1103929"/>
            <a:ext cx="1377359" cy="30390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8" name="矩形 7"/>
          <p:cNvSpPr/>
          <p:nvPr>
            <p:custDataLst>
              <p:tags r:id="rId5"/>
            </p:custDataLst>
          </p:nvPr>
        </p:nvSpPr>
        <p:spPr>
          <a:xfrm>
            <a:off x="7738162" y="120445"/>
            <a:ext cx="3550652" cy="66171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9" name="矩形 8"/>
          <p:cNvSpPr/>
          <p:nvPr>
            <p:custDataLst>
              <p:tags r:id="rId6"/>
            </p:custDataLst>
          </p:nvPr>
        </p:nvSpPr>
        <p:spPr>
          <a:xfrm>
            <a:off x="10317888" y="3971546"/>
            <a:ext cx="1874112" cy="100479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pic>
        <p:nvPicPr>
          <p:cNvPr id="10" name="图片 9"/>
          <p:cNvPicPr>
            <a:picLocks noChangeAspect="1" noChangeArrowheads="1"/>
          </p:cNvPicPr>
          <p:nvPr>
            <p:custDataLst>
              <p:tags r:id="rId7"/>
            </p:custDataLst>
          </p:nvPr>
        </p:nvPicPr>
        <p:blipFill rotWithShape="1">
          <a:blip r:embed="rId8"/>
          <a:srcRect l="26681" r="26681"/>
          <a:stretch>
            <a:fillRect/>
          </a:stretch>
        </p:blipFill>
        <p:spPr bwMode="auto">
          <a:xfrm>
            <a:off x="5801956" y="582063"/>
            <a:ext cx="4515930" cy="5895825"/>
          </a:xfrm>
          <a:custGeom>
            <a:avLst/>
            <a:gdLst>
              <a:gd name="connsiteX0" fmla="*/ 0 w 4515554"/>
              <a:gd name="connsiteY0" fmla="*/ 0 h 5895335"/>
              <a:gd name="connsiteX1" fmla="*/ 4515554 w 4515554"/>
              <a:gd name="connsiteY1" fmla="*/ 0 h 5895335"/>
              <a:gd name="connsiteX2" fmla="*/ 4515554 w 4515554"/>
              <a:gd name="connsiteY2" fmla="*/ 5895335 h 5895335"/>
              <a:gd name="connsiteX3" fmla="*/ 0 w 4515554"/>
              <a:gd name="connsiteY3" fmla="*/ 5895335 h 5895335"/>
            </a:gdLst>
            <a:ahLst/>
            <a:cxnLst>
              <a:cxn ang="0">
                <a:pos x="connsiteX0" y="connsiteY0"/>
              </a:cxn>
              <a:cxn ang="0">
                <a:pos x="connsiteX1" y="connsiteY1"/>
              </a:cxn>
              <a:cxn ang="0">
                <a:pos x="connsiteX2" y="connsiteY2"/>
              </a:cxn>
              <a:cxn ang="0">
                <a:pos x="connsiteX3" y="connsiteY3"/>
              </a:cxn>
            </a:cxnLst>
            <a:rect l="l" t="t" r="r" b="b"/>
            <a:pathLst>
              <a:path w="4515554" h="5895335">
                <a:moveTo>
                  <a:pt x="0" y="0"/>
                </a:moveTo>
                <a:lnTo>
                  <a:pt x="4515554" y="0"/>
                </a:lnTo>
                <a:lnTo>
                  <a:pt x="4515554" y="5895335"/>
                </a:lnTo>
                <a:lnTo>
                  <a:pt x="0" y="5895335"/>
                </a:lnTo>
                <a:close/>
              </a:path>
            </a:pathLst>
          </a:custGeom>
          <a:noFill/>
          <a:extLst>
            <a:ext uri="{909E8E84-426E-40DD-AFC4-6F175D3DCCD1}">
              <a14:hiddenFill xmlns:a14="http://schemas.microsoft.com/office/drawing/2010/main">
                <a:solidFill>
                  <a:srgbClr val="FFFFFF"/>
                </a:solidFill>
              </a14:hiddenFill>
            </a:ext>
          </a:extLst>
        </p:spPr>
      </p:pic>
      <p:sp>
        <p:nvSpPr>
          <p:cNvPr id="11" name="Title 6"/>
          <p:cNvSpPr txBox="1"/>
          <p:nvPr>
            <p:custDataLst>
              <p:tags r:id="rId9"/>
            </p:custDataLst>
          </p:nvPr>
        </p:nvSpPr>
        <p:spPr>
          <a:xfrm>
            <a:off x="762006" y="1628164"/>
            <a:ext cx="3200425" cy="3296920"/>
          </a:xfrm>
          <a:prstGeom prst="rect">
            <a:avLst/>
          </a:prstGeom>
          <a:noFill/>
          <a:ln w="3175">
            <a:noFill/>
            <a:prstDash val="dash"/>
          </a:ln>
        </p:spPr>
        <p:txBody>
          <a:bodyPr wrap="square" lIns="63500" tIns="25400" rIns="63500" bIns="254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3400" spc="2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每年学院会举办一次校级的程序设计大赛，</a:t>
            </a:r>
            <a:r>
              <a:rPr lang="zh-CN" altLang="en-US" sz="3400" spc="26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获奖者基本为协会成员</a:t>
            </a:r>
            <a:endParaRPr lang="zh-CN" altLang="en-US" sz="3400" spc="26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endParaRPr>
          </a:p>
        </p:txBody>
      </p:sp>
      <p:sp>
        <p:nvSpPr>
          <p:cNvPr id="2" name="矩形 3"/>
          <p:cNvSpPr/>
          <p:nvPr>
            <p:custDataLst>
              <p:tags r:id="rId10"/>
            </p:custDataLst>
          </p:nvPr>
        </p:nvSpPr>
        <p:spPr>
          <a:xfrm>
            <a:off x="0" y="1523985"/>
            <a:ext cx="152401" cy="38100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descr="7b0a2020202022776f7264617274223a20227b5c2269645c223a32353030343334302c5c227469645c223a5c225c227d220a7d0a"/>
          <p:cNvSpPr/>
          <p:nvPr>
            <p:ph type="ctrTitle" idx="2"/>
          </p:nvPr>
        </p:nvSpPr>
        <p:spPr/>
        <p:txBody>
          <a:bodyPr/>
          <a:p>
            <a:r>
              <a:rPr lang="zh-CN" altLang="en-US"/>
              <a:t>协会成就</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8" name="图片 17"/>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17" name="图片 16"/>
          <p:cNvPicPr>
            <a:picLocks noChangeAspect="1"/>
          </p:cNvPicPr>
          <p:nvPr>
            <p:custDataLst>
              <p:tags r:id="rId3"/>
            </p:custDataLst>
          </p:nvPr>
        </p:nvPicPr>
        <p:blipFill>
          <a:blip r:embed="rId2">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sp>
        <p:nvSpPr>
          <p:cNvPr id="178" name="图形 15"/>
          <p:cNvSpPr/>
          <p:nvPr>
            <p:custDataLst>
              <p:tags r:id="rId4"/>
            </p:custDataLst>
          </p:nvPr>
        </p:nvSpPr>
        <p:spPr>
          <a:xfrm>
            <a:off x="-27492" y="1047"/>
            <a:ext cx="1691145" cy="2038292"/>
          </a:xfrm>
          <a:custGeom>
            <a:avLst/>
            <a:gdLst>
              <a:gd name="connsiteX0" fmla="*/ 1330563 w 1330562"/>
              <a:gd name="connsiteY0" fmla="*/ 932145 h 1603691"/>
              <a:gd name="connsiteX1" fmla="*/ 0 w 1330562"/>
              <a:gd name="connsiteY1" fmla="*/ 1603691 h 1603691"/>
              <a:gd name="connsiteX2" fmla="*/ 0 w 1330562"/>
              <a:gd name="connsiteY2" fmla="*/ 0 h 1603691"/>
              <a:gd name="connsiteX3" fmla="*/ 1330563 w 1330562"/>
              <a:gd name="connsiteY3" fmla="*/ 0 h 1603691"/>
            </a:gdLst>
            <a:ahLst/>
            <a:cxnLst>
              <a:cxn ang="0">
                <a:pos x="connsiteX0" y="connsiteY0"/>
              </a:cxn>
              <a:cxn ang="0">
                <a:pos x="connsiteX1" y="connsiteY1"/>
              </a:cxn>
              <a:cxn ang="0">
                <a:pos x="connsiteX2" y="connsiteY2"/>
              </a:cxn>
              <a:cxn ang="0">
                <a:pos x="connsiteX3" y="connsiteY3"/>
              </a:cxn>
            </a:cxnLst>
            <a:rect l="l" t="t" r="r" b="b"/>
            <a:pathLst>
              <a:path w="1330562" h="1603691">
                <a:moveTo>
                  <a:pt x="1330563" y="932145"/>
                </a:moveTo>
                <a:lnTo>
                  <a:pt x="0" y="1603691"/>
                </a:lnTo>
                <a:lnTo>
                  <a:pt x="0" y="0"/>
                </a:lnTo>
                <a:lnTo>
                  <a:pt x="1330563" y="0"/>
                </a:lnTo>
                <a:close/>
              </a:path>
            </a:pathLst>
          </a:custGeom>
          <a:gradFill>
            <a:gsLst>
              <a:gs pos="0">
                <a:schemeClr val="accent1">
                  <a:lumMod val="40000"/>
                  <a:lumOff val="60000"/>
                </a:schemeClr>
              </a:gs>
              <a:gs pos="100000">
                <a:schemeClr val="accent1"/>
              </a:gs>
            </a:gsLst>
            <a:path path="circle">
              <a:fillToRect/>
            </a:path>
            <a:tileRect/>
          </a:gradFill>
          <a:ln w="12490" cap="flat">
            <a:noFill/>
            <a:prstDash val="solid"/>
            <a:miter/>
          </a:ln>
        </p:spPr>
        <p:txBody>
          <a:bodyPr rtlCol="0" anchor="ctr"/>
          <a:p>
            <a:endParaRPr lang="zh-CN" altLang="en-US">
              <a:solidFill>
                <a:schemeClr val="dk1"/>
              </a:solidFill>
              <a:latin typeface="微软雅黑" panose="020B0503020204020204" charset="-122"/>
              <a:ea typeface="微软雅黑" panose="020B0503020204020204" charset="-122"/>
            </a:endParaRPr>
          </a:p>
        </p:txBody>
      </p:sp>
      <p:sp>
        <p:nvSpPr>
          <p:cNvPr id="180" name="任意多边形: 形状 179"/>
          <p:cNvSpPr/>
          <p:nvPr>
            <p:custDataLst>
              <p:tags r:id="rId5"/>
            </p:custDataLst>
          </p:nvPr>
        </p:nvSpPr>
        <p:spPr>
          <a:xfrm>
            <a:off x="1993740" y="4144719"/>
            <a:ext cx="2230255" cy="2688066"/>
          </a:xfrm>
          <a:custGeom>
            <a:avLst/>
            <a:gdLst>
              <a:gd name="connsiteX0" fmla="*/ 2054420 w 2054420"/>
              <a:gd name="connsiteY0" fmla="*/ 1439255 h 2476137"/>
              <a:gd name="connsiteX1" fmla="*/ 0 w 2054420"/>
              <a:gd name="connsiteY1" fmla="*/ 2476138 h 2476137"/>
              <a:gd name="connsiteX2" fmla="*/ 0 w 2054420"/>
              <a:gd name="connsiteY2" fmla="*/ 0 h 2476137"/>
              <a:gd name="connsiteX3" fmla="*/ 2054420 w 2054420"/>
              <a:gd name="connsiteY3" fmla="*/ 0 h 2476137"/>
            </a:gdLst>
            <a:ahLst/>
            <a:cxnLst>
              <a:cxn ang="0">
                <a:pos x="connsiteX0" y="connsiteY0"/>
              </a:cxn>
              <a:cxn ang="0">
                <a:pos x="connsiteX1" y="connsiteY1"/>
              </a:cxn>
              <a:cxn ang="0">
                <a:pos x="connsiteX2" y="connsiteY2"/>
              </a:cxn>
              <a:cxn ang="0">
                <a:pos x="connsiteX3" y="connsiteY3"/>
              </a:cxn>
            </a:cxnLst>
            <a:rect l="l" t="t" r="r" b="b"/>
            <a:pathLst>
              <a:path w="2054420" h="2476137">
                <a:moveTo>
                  <a:pt x="2054420" y="1439255"/>
                </a:moveTo>
                <a:lnTo>
                  <a:pt x="0" y="2476138"/>
                </a:lnTo>
                <a:lnTo>
                  <a:pt x="0" y="0"/>
                </a:lnTo>
                <a:lnTo>
                  <a:pt x="2054420" y="0"/>
                </a:lnTo>
                <a:close/>
              </a:path>
            </a:pathLst>
          </a:custGeom>
          <a:gradFill flip="none" rotWithShape="1">
            <a:gsLst>
              <a:gs pos="0">
                <a:schemeClr val="accent1">
                  <a:lumMod val="40000"/>
                  <a:lumOff val="60000"/>
                </a:schemeClr>
              </a:gs>
              <a:gs pos="100000">
                <a:schemeClr val="accent1">
                  <a:lumMod val="75000"/>
                </a:schemeClr>
              </a:gs>
            </a:gsLst>
            <a:path path="circle">
              <a:fillToRect t="100000" r="100000"/>
            </a:path>
            <a:tileRect l="-100000" b="-100000"/>
          </a:gradFill>
          <a:ln w="19328" cap="flat">
            <a:noFill/>
            <a:prstDash val="solid"/>
            <a:miter/>
          </a:ln>
        </p:spPr>
        <p:txBody>
          <a:bodyPr rtlCol="0" anchor="ctr"/>
          <a:p>
            <a:endParaRPr lang="zh-CN" altLang="en-US">
              <a:solidFill>
                <a:schemeClr val="dk1"/>
              </a:solidFill>
              <a:latin typeface="微软雅黑" panose="020B0503020204020204" charset="-122"/>
              <a:ea typeface="微软雅黑" panose="020B0503020204020204" charset="-122"/>
            </a:endParaRPr>
          </a:p>
        </p:txBody>
      </p:sp>
      <p:pic>
        <p:nvPicPr>
          <p:cNvPr id="176" name="图片 175"/>
          <p:cNvPicPr>
            <a:picLocks noChangeAspect="1"/>
          </p:cNvPicPr>
          <p:nvPr>
            <p:custDataLst>
              <p:tags r:id="rId6"/>
            </p:custDataLst>
          </p:nvPr>
        </p:nvPicPr>
        <p:blipFill>
          <a:blip r:embed="rId7"/>
          <a:srcRect l="8055" r="8055"/>
          <a:stretch>
            <a:fillRect/>
          </a:stretch>
        </p:blipFill>
        <p:spPr>
          <a:xfrm>
            <a:off x="340360" y="235585"/>
            <a:ext cx="4996180" cy="5734685"/>
          </a:xfrm>
          <a:custGeom>
            <a:avLst/>
            <a:gdLst>
              <a:gd name="connsiteX0" fmla="*/ 0 w 4613616"/>
              <a:gd name="connsiteY0" fmla="*/ 0 h 5499592"/>
              <a:gd name="connsiteX1" fmla="*/ 4613616 w 4613616"/>
              <a:gd name="connsiteY1" fmla="*/ 0 h 5499592"/>
              <a:gd name="connsiteX2" fmla="*/ 4613616 w 4613616"/>
              <a:gd name="connsiteY2" fmla="*/ 3193749 h 5499592"/>
              <a:gd name="connsiteX3" fmla="*/ 0 w 4613616"/>
              <a:gd name="connsiteY3" fmla="*/ 5499592 h 5499592"/>
            </a:gdLst>
            <a:ahLst/>
            <a:cxnLst>
              <a:cxn ang="0">
                <a:pos x="connsiteX0" y="connsiteY0"/>
              </a:cxn>
              <a:cxn ang="0">
                <a:pos x="connsiteX1" y="connsiteY1"/>
              </a:cxn>
              <a:cxn ang="0">
                <a:pos x="connsiteX2" y="connsiteY2"/>
              </a:cxn>
              <a:cxn ang="0">
                <a:pos x="connsiteX3" y="connsiteY3"/>
              </a:cxn>
            </a:cxnLst>
            <a:rect l="l" t="t" r="r" b="b"/>
            <a:pathLst>
              <a:path w="4613616" h="5499592">
                <a:moveTo>
                  <a:pt x="0" y="0"/>
                </a:moveTo>
                <a:lnTo>
                  <a:pt x="4613616" y="0"/>
                </a:lnTo>
                <a:lnTo>
                  <a:pt x="4613616" y="3193749"/>
                </a:lnTo>
                <a:lnTo>
                  <a:pt x="0" y="5499592"/>
                </a:lnTo>
                <a:close/>
              </a:path>
            </a:pathLst>
          </a:custGeom>
        </p:spPr>
      </p:pic>
      <p:sp>
        <p:nvSpPr>
          <p:cNvPr id="16" name="Title 6" descr="7b0a2020202022776f7264617274223a20227b5c2269645c223a32353030313432382c5c227469645c223a5c225c227d220a7d0a"/>
          <p:cNvSpPr txBox="1"/>
          <p:nvPr>
            <p:custDataLst>
              <p:tags r:id="rId8"/>
            </p:custDataLst>
          </p:nvPr>
        </p:nvSpPr>
        <p:spPr>
          <a:xfrm>
            <a:off x="5745480" y="516255"/>
            <a:ext cx="5802630" cy="5615940"/>
          </a:xfrm>
          <a:prstGeom prst="rect">
            <a:avLst/>
          </a:prstGeom>
          <a:noFill/>
          <a:ln w="3175">
            <a:noFill/>
            <a:prstDash val="dash"/>
          </a:ln>
        </p:spPr>
        <p:txBody>
          <a:bodyPr wrap="square" lIns="63500" tIns="25400" rIns="63500" bIns="254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4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自成立以来，协会成员获得省级三等奖以上奖励1018项(截止到2023年底)，其中获得ICPC亚洲区域赛金奖1项、银奖2项、铜奖23项;挑战杯国赛金奖1项，中国计算机设计大赛国赛一等奖2项、二等奖3项、三等奖6项。协会创造了多项河南省高校第一，2018年河南高校首次举办第44届ICPC亚洲区域赛(焦作)站的比赛;2019年在河南高校中首次获得ICPC亚洲区域赛金奖。</a:t>
            </a:r>
            <a:endParaRPr lang="zh-CN" altLang="en-US" sz="14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4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2019年第 44 届 ICPC 国际大学生程序设计竞赛亚洲区域银川站金奖（</a:t>
            </a:r>
            <a:r>
              <a:rPr lang="zh-CN" altLang="en-US" sz="1400" b="1"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在这一场比赛中，理工大和郑州大学获得了金奖，这是河南省的第一块金牌）</a:t>
            </a:r>
            <a:endParaRPr lang="zh-CN" altLang="en-US" sz="1400"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endParaRPr>
          </a:p>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4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2020年第 45 届 ICPC 国际大学生程序设计竞赛亚洲区域赛济南站 铜奖</a:t>
            </a:r>
            <a:endParaRPr lang="zh-CN" altLang="en-US" sz="14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4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2021年第 46 届 ICPC 国际大学生程序设计竞赛亚洲区域赛南京站 铜奖 （老学长们的最后一战，真正意义上的铜首，距离银奖只差一名）</a:t>
            </a:r>
            <a:endParaRPr lang="zh-CN" altLang="en-US" sz="14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4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2022年第 47 届 ICPC 国际大学生程序设计竞赛亚洲区域赛济南站 银奖（20级朱会长）</a:t>
            </a:r>
            <a:endParaRPr lang="zh-CN" altLang="en-US" sz="14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4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2022年第 47 届 ICPC 国际大学生程序设计竞赛亚洲区域赛南京站 铜奖</a:t>
            </a:r>
            <a:endParaRPr lang="zh-CN" altLang="en-US" sz="14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4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以及我们河南的icpc，ccpc省赛，基本上协会去每年都能拿到金奖</a:t>
            </a:r>
            <a:endParaRPr lang="zh-CN" altLang="en-US" sz="14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1" name="矩形 3"/>
          <p:cNvSpPr/>
          <p:nvPr>
            <p:custDataLst>
              <p:tags r:id="rId9"/>
            </p:custDataLst>
          </p:nvPr>
        </p:nvSpPr>
        <p:spPr>
          <a:xfrm>
            <a:off x="12039599" y="1523985"/>
            <a:ext cx="152401" cy="38100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0"/>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2" name="图片 11"/>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11" name="图片 10"/>
          <p:cNvPicPr>
            <a:picLocks noChangeAspect="1"/>
          </p:cNvPicPr>
          <p:nvPr>
            <p:custDataLst>
              <p:tags r:id="rId3"/>
            </p:custDataLst>
          </p:nvPr>
        </p:nvPicPr>
        <p:blipFill>
          <a:blip r:embed="rId2">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grpSp>
        <p:nvGrpSpPr>
          <p:cNvPr id="5" name="组合 4"/>
          <p:cNvGrpSpPr/>
          <p:nvPr>
            <p:custDataLst>
              <p:tags r:id="rId4"/>
            </p:custDataLst>
          </p:nvPr>
        </p:nvGrpSpPr>
        <p:grpSpPr>
          <a:xfrm>
            <a:off x="457200" y="304800"/>
            <a:ext cx="3048000" cy="2222500"/>
            <a:chOff x="720" y="480"/>
            <a:chExt cx="4800" cy="3500"/>
          </a:xfrm>
        </p:grpSpPr>
        <p:sp>
          <p:nvSpPr>
            <p:cNvPr id="15" name="任意多边形: 形状 3"/>
            <p:cNvSpPr/>
            <p:nvPr>
              <p:custDataLst>
                <p:tags r:id="rId5"/>
              </p:custDataLst>
            </p:nvPr>
          </p:nvSpPr>
          <p:spPr>
            <a:xfrm flipH="1" flipV="1">
              <a:off x="720" y="480"/>
              <a:ext cx="4800" cy="2400"/>
            </a:xfrm>
            <a:custGeom>
              <a:avLst/>
              <a:gdLst>
                <a:gd name="connsiteX0" fmla="*/ 3081866 w 3172179"/>
                <a:gd name="connsiteY0" fmla="*/ 0 h 1574799"/>
                <a:gd name="connsiteX1" fmla="*/ 3172179 w 3172179"/>
                <a:gd name="connsiteY1" fmla="*/ 0 h 1574799"/>
                <a:gd name="connsiteX2" fmla="*/ 3172179 w 3172179"/>
                <a:gd name="connsiteY2" fmla="*/ 1574799 h 1574799"/>
                <a:gd name="connsiteX3" fmla="*/ 0 w 3172179"/>
                <a:gd name="connsiteY3" fmla="*/ 1574799 h 1574799"/>
                <a:gd name="connsiteX4" fmla="*/ 0 w 3172179"/>
                <a:gd name="connsiteY4" fmla="*/ 1484488 h 1574799"/>
                <a:gd name="connsiteX5" fmla="*/ 3081866 w 3172179"/>
                <a:gd name="connsiteY5" fmla="*/ 1484488 h 1574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2179" h="1574799">
                  <a:moveTo>
                    <a:pt x="3081866" y="0"/>
                  </a:moveTo>
                  <a:lnTo>
                    <a:pt x="3172179" y="0"/>
                  </a:lnTo>
                  <a:lnTo>
                    <a:pt x="3172179" y="1574799"/>
                  </a:lnTo>
                  <a:lnTo>
                    <a:pt x="0" y="1574799"/>
                  </a:lnTo>
                  <a:lnTo>
                    <a:pt x="0" y="1484488"/>
                  </a:lnTo>
                  <a:lnTo>
                    <a:pt x="3081866" y="1484488"/>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charset="-122"/>
                <a:ea typeface="微软雅黑" panose="020B0503020204020204" charset="-122"/>
              </a:endParaRPr>
            </a:p>
          </p:txBody>
        </p:sp>
        <p:sp>
          <p:nvSpPr>
            <p:cNvPr id="20" name="矩形 19"/>
            <p:cNvSpPr/>
            <p:nvPr>
              <p:custDataLst>
                <p:tags r:id="rId6"/>
              </p:custDataLst>
            </p:nvPr>
          </p:nvSpPr>
          <p:spPr>
            <a:xfrm>
              <a:off x="720" y="3120"/>
              <a:ext cx="140" cy="1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21" name="矩形 20"/>
            <p:cNvSpPr/>
            <p:nvPr>
              <p:custDataLst>
                <p:tags r:id="rId7"/>
              </p:custDataLst>
            </p:nvPr>
          </p:nvSpPr>
          <p:spPr>
            <a:xfrm>
              <a:off x="720" y="3480"/>
              <a:ext cx="140" cy="1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22" name="矩形 21"/>
            <p:cNvSpPr/>
            <p:nvPr>
              <p:custDataLst>
                <p:tags r:id="rId8"/>
              </p:custDataLst>
            </p:nvPr>
          </p:nvSpPr>
          <p:spPr>
            <a:xfrm>
              <a:off x="720" y="3840"/>
              <a:ext cx="140" cy="1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6" name="组合 5"/>
          <p:cNvGrpSpPr/>
          <p:nvPr>
            <p:custDataLst>
              <p:tags r:id="rId9"/>
            </p:custDataLst>
          </p:nvPr>
        </p:nvGrpSpPr>
        <p:grpSpPr>
          <a:xfrm>
            <a:off x="8686800" y="4334510"/>
            <a:ext cx="3048000" cy="2218690"/>
            <a:chOff x="13680" y="6826"/>
            <a:chExt cx="4800" cy="3494"/>
          </a:xfrm>
        </p:grpSpPr>
        <p:sp>
          <p:nvSpPr>
            <p:cNvPr id="13" name="任意多边形: 形状 2"/>
            <p:cNvSpPr/>
            <p:nvPr>
              <p:custDataLst>
                <p:tags r:id="rId10"/>
              </p:custDataLst>
            </p:nvPr>
          </p:nvSpPr>
          <p:spPr>
            <a:xfrm>
              <a:off x="13680" y="7920"/>
              <a:ext cx="4800" cy="2400"/>
            </a:xfrm>
            <a:custGeom>
              <a:avLst/>
              <a:gdLst>
                <a:gd name="connsiteX0" fmla="*/ 3081866 w 3172179"/>
                <a:gd name="connsiteY0" fmla="*/ 0 h 1574799"/>
                <a:gd name="connsiteX1" fmla="*/ 3172179 w 3172179"/>
                <a:gd name="connsiteY1" fmla="*/ 0 h 1574799"/>
                <a:gd name="connsiteX2" fmla="*/ 3172179 w 3172179"/>
                <a:gd name="connsiteY2" fmla="*/ 1574799 h 1574799"/>
                <a:gd name="connsiteX3" fmla="*/ 0 w 3172179"/>
                <a:gd name="connsiteY3" fmla="*/ 1574799 h 1574799"/>
                <a:gd name="connsiteX4" fmla="*/ 0 w 3172179"/>
                <a:gd name="connsiteY4" fmla="*/ 1484488 h 1574799"/>
                <a:gd name="connsiteX5" fmla="*/ 3081866 w 3172179"/>
                <a:gd name="connsiteY5" fmla="*/ 1484488 h 1574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2179" h="1574799">
                  <a:moveTo>
                    <a:pt x="3081866" y="0"/>
                  </a:moveTo>
                  <a:lnTo>
                    <a:pt x="3172179" y="0"/>
                  </a:lnTo>
                  <a:lnTo>
                    <a:pt x="3172179" y="1574799"/>
                  </a:lnTo>
                  <a:lnTo>
                    <a:pt x="0" y="1574799"/>
                  </a:lnTo>
                  <a:lnTo>
                    <a:pt x="0" y="1484488"/>
                  </a:lnTo>
                  <a:lnTo>
                    <a:pt x="3081866" y="1484488"/>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latin typeface="微软雅黑" panose="020B0503020204020204" charset="-122"/>
                <a:ea typeface="微软雅黑" panose="020B0503020204020204" charset="-122"/>
              </a:endParaRPr>
            </a:p>
          </p:txBody>
        </p:sp>
        <p:sp>
          <p:nvSpPr>
            <p:cNvPr id="24" name="矩形 23"/>
            <p:cNvSpPr/>
            <p:nvPr>
              <p:custDataLst>
                <p:tags r:id="rId11"/>
              </p:custDataLst>
            </p:nvPr>
          </p:nvSpPr>
          <p:spPr>
            <a:xfrm>
              <a:off x="18340" y="6826"/>
              <a:ext cx="140" cy="1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25" name="矩形 24"/>
            <p:cNvSpPr/>
            <p:nvPr>
              <p:custDataLst>
                <p:tags r:id="rId12"/>
              </p:custDataLst>
            </p:nvPr>
          </p:nvSpPr>
          <p:spPr>
            <a:xfrm>
              <a:off x="18340" y="7186"/>
              <a:ext cx="140" cy="1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26" name="矩形 25"/>
            <p:cNvSpPr/>
            <p:nvPr>
              <p:custDataLst>
                <p:tags r:id="rId13"/>
              </p:custDataLst>
            </p:nvPr>
          </p:nvSpPr>
          <p:spPr>
            <a:xfrm>
              <a:off x="18340" y="7546"/>
              <a:ext cx="140" cy="1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grpSp>
      <p:pic>
        <p:nvPicPr>
          <p:cNvPr id="7" name="图片 6" descr="placingpictureplaceholder"/>
          <p:cNvPicPr>
            <a:picLocks noChangeAspect="1"/>
          </p:cNvPicPr>
          <p:nvPr>
            <p:custDataLst>
              <p:tags r:id="rId14"/>
            </p:custDataLst>
          </p:nvPr>
        </p:nvPicPr>
        <p:blipFill>
          <a:blip r:embed="rId15"/>
          <a:srcRect/>
          <a:stretch>
            <a:fillRect/>
          </a:stretch>
        </p:blipFill>
        <p:spPr>
          <a:xfrm>
            <a:off x="1266794" y="1358333"/>
            <a:ext cx="5474735" cy="4124575"/>
          </a:xfrm>
          <a:prstGeom prst="rect">
            <a:avLst/>
          </a:prstGeom>
        </p:spPr>
      </p:pic>
      <p:pic>
        <p:nvPicPr>
          <p:cNvPr id="8" name="图片 7" descr="placingpictureplaceholder"/>
          <p:cNvPicPr>
            <a:picLocks noChangeAspect="1"/>
          </p:cNvPicPr>
          <p:nvPr>
            <p:custDataLst>
              <p:tags r:id="rId16"/>
            </p:custDataLst>
          </p:nvPr>
        </p:nvPicPr>
        <p:blipFill>
          <a:blip r:embed="rId17"/>
          <a:srcRect/>
          <a:stretch>
            <a:fillRect/>
          </a:stretch>
        </p:blipFill>
        <p:spPr>
          <a:xfrm>
            <a:off x="6836779" y="1358333"/>
            <a:ext cx="4088428" cy="4124575"/>
          </a:xfrm>
          <a:prstGeom prst="rect">
            <a:avLst/>
          </a:prstGeom>
        </p:spPr>
      </p:pic>
      <p:sp>
        <p:nvSpPr>
          <p:cNvPr id="17" name="Right Triangle 13"/>
          <p:cNvSpPr/>
          <p:nvPr>
            <p:custDataLst>
              <p:tags r:id="rId18"/>
            </p:custDataLst>
          </p:nvPr>
        </p:nvSpPr>
        <p:spPr>
          <a:xfrm>
            <a:off x="8980143" y="0"/>
            <a:ext cx="3211859" cy="2888166"/>
          </a:xfrm>
          <a:custGeom>
            <a:avLst/>
            <a:gdLst>
              <a:gd name="connsiteX0" fmla="*/ 0 w 3211859"/>
              <a:gd name="connsiteY0" fmla="*/ 0 h 2888166"/>
              <a:gd name="connsiteX1" fmla="*/ 3211859 w 3211859"/>
              <a:gd name="connsiteY1" fmla="*/ 0 h 2888166"/>
              <a:gd name="connsiteX2" fmla="*/ 3211859 w 3211859"/>
              <a:gd name="connsiteY2" fmla="*/ 2888166 h 2888166"/>
            </a:gdLst>
            <a:ahLst/>
            <a:cxnLst>
              <a:cxn ang="0">
                <a:pos x="connsiteX0" y="connsiteY0"/>
              </a:cxn>
              <a:cxn ang="0">
                <a:pos x="connsiteX1" y="connsiteY1"/>
              </a:cxn>
              <a:cxn ang="0">
                <a:pos x="connsiteX2" y="connsiteY2"/>
              </a:cxn>
            </a:cxnLst>
            <a:rect l="l" t="t" r="r" b="b"/>
            <a:pathLst>
              <a:path w="3211859" h="2888166">
                <a:moveTo>
                  <a:pt x="0" y="0"/>
                </a:moveTo>
                <a:lnTo>
                  <a:pt x="3211859" y="0"/>
                </a:lnTo>
                <a:lnTo>
                  <a:pt x="3211859" y="2888166"/>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lt1"/>
              </a:solidFill>
              <a:latin typeface="微软雅黑" panose="020B0503020204020204" charset="-122"/>
              <a:ea typeface="微软雅黑" panose="020B0503020204020204" charset="-122"/>
            </a:endParaRPr>
          </a:p>
        </p:txBody>
      </p:sp>
      <p:sp>
        <p:nvSpPr>
          <p:cNvPr id="3" name="直角三角形 2"/>
          <p:cNvSpPr/>
          <p:nvPr>
            <p:custDataLst>
              <p:tags r:id="rId19"/>
            </p:custDataLst>
          </p:nvPr>
        </p:nvSpPr>
        <p:spPr>
          <a:xfrm>
            <a:off x="0" y="3969835"/>
            <a:ext cx="3211859" cy="2888166"/>
          </a:xfrm>
          <a:prstGeom prst="rtTriangl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Tree>
    <p:custDataLst>
      <p:tags r:id="rId20"/>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44"/>
          <p:cNvSpPr txBox="1"/>
          <p:nvPr>
            <p:custDataLst>
              <p:tags r:id="rId1"/>
            </p:custDataLst>
          </p:nvPr>
        </p:nvSpPr>
        <p:spPr>
          <a:xfrm>
            <a:off x="0" y="3028315"/>
            <a:ext cx="8559800" cy="1050290"/>
          </a:xfrm>
          <a:prstGeom prst="rect">
            <a:avLst/>
          </a:prstGeom>
          <a:noFill/>
          <a:ln w="3175">
            <a:noFill/>
            <a:prstDash val="dash"/>
          </a:ln>
          <a:effectLst>
            <a:reflection endPos="0" dir="5400000" sy="-100000" algn="bl" rotWithShape="0"/>
          </a:effectLst>
          <a:extLst>
            <a:ext uri="{909E8E84-426E-40DD-AFC4-6F175D3DCCD1}">
              <a14:hiddenFill xmlns:a14="http://schemas.microsoft.com/office/drawing/2010/main">
                <a:solidFill>
                  <a:schemeClr val="bg2"/>
                </a:solidFill>
              </a14:hiddenFill>
            </a:ext>
          </a:extLst>
        </p:spPr>
        <p:txBody>
          <a:bodyPr wrap="square" lIns="72000" tIns="36195" rIns="72000" bIns="36195" rtlCol="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ctr">
              <a:lnSpc>
                <a:spcPct val="100000"/>
              </a:lnSpc>
              <a:spcBef>
                <a:spcPts val="800"/>
              </a:spcBef>
              <a:spcAft>
                <a:spcPts val="0"/>
              </a:spcAft>
              <a:buSzPct val="100000"/>
              <a:buNone/>
            </a:pPr>
            <a:r>
              <a:rPr lang="zh-CN" altLang="en-US" sz="5400" b="1" spc="561" dirty="0" err="1">
                <a:ln w="3175">
                  <a:noFill/>
                  <a:prstDash val="dash"/>
                </a:ln>
                <a:pattFill prst="dashDnDiag">
                  <a:fgClr>
                    <a:schemeClr val="accent1"/>
                  </a:fgClr>
                  <a:bgClr>
                    <a:schemeClr val="accent1">
                      <a:lumMod val="50000"/>
                    </a:schemeClr>
                  </a:bgClr>
                </a:pattFill>
                <a:effectLst/>
                <a:uFillTx/>
                <a:latin typeface="Arial" panose="020B0604020202020204" pitchFamily="34" charset="0"/>
                <a:ea typeface="微软雅黑" panose="020B0503020204020204" charset="-122"/>
                <a:cs typeface="微软雅黑" panose="020B0503020204020204" charset="-122"/>
                <a:sym typeface="+mn-ea"/>
              </a:rPr>
              <a:t>算法竞赛的好处</a:t>
            </a:r>
            <a:endParaRPr lang="zh-CN" altLang="en-US" sz="5400" b="1" spc="561" dirty="0" err="1">
              <a:ln w="3175">
                <a:noFill/>
                <a:prstDash val="dash"/>
              </a:ln>
              <a:pattFill prst="dashDnDiag">
                <a:fgClr>
                  <a:schemeClr val="accent1"/>
                </a:fgClr>
                <a:bgClr>
                  <a:schemeClr val="accent1">
                    <a:lumMod val="50000"/>
                  </a:schemeClr>
                </a:bgClr>
              </a:pattFill>
              <a:effectLst/>
              <a:uFillTx/>
              <a:latin typeface="Arial" panose="020B0604020202020204" pitchFamily="34" charset="0"/>
              <a:ea typeface="微软雅黑" panose="020B0503020204020204" charset="-122"/>
              <a:cs typeface="微软雅黑" panose="020B0503020204020204" charset="-122"/>
              <a:sym typeface="+mn-ea"/>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4402_1*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5"/>
  <p:tag name="KSO_WM_UNIT_DEC_AREA_ID" val="abe4f75dc4f24d6698c95c45f84fe183"/>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b23b89258f7e468a96449b317c5de5ee"/>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4"/>
  <p:tag name="KSO_WM_UNIT_LAYERLEVEL" val="1"/>
  <p:tag name="KSO_WM_TAG_VERSION" val="3.0"/>
  <p:tag name="KSO_WM_BEAUTIFY_FLAG" val="#wm#"/>
  <p:tag name="KSO_WM_UNIT_TYPE" val="i"/>
  <p:tag name="KSO_WM_UNIT_INDEX" val="4"/>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402_2*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6"/>
  <p:tag name="KSO_WM_UNIT_DEC_AREA_ID" val="3e2f41aee0794320a79fc45fce84d048"/>
  <p:tag name="KSO_WM_UNIT_DECORATE_INFO" val=""/>
  <p:tag name="KSO_WM_UNIT_SM_LIMIT_TYPE" val=""/>
  <p:tag name="KSO_WM_CHIP_FILLAREA_FILL_RULE" val="{&quot;fill_align&quot;:&quot;lm&quot;,&quot;fill_effect&quot;:[],&quot;fill_mode&quot;:&quot;adaptive&quot;,&quot;sacle_strategy&quot;:&quot;stretch&quot;}"/>
  <p:tag name="KSO_WM_ASSEMBLE_CHIP_INDEX" val="b33dd698e3464c1196aa2aeac39b0323"/>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4ca05bc0c17e452fbb63f02039a50607"/>
  <p:tag name="KSO_WM_UNIT_DECORATE_INFO" val=""/>
  <p:tag name="KSO_WM_UNIT_SM_LIMIT_TYPE" val=""/>
  <p:tag name="KSO_WM_CHIP_FILLAREA_FILL_RULE" val="{&quot;fill_align&quot;:&quot;cm&quot;,&quot;fill_effect&quot;:[],&quot;fill_mode&quot;:&quot;full&quot;,&quot;sacle_strategy&quot;:&quot;stretch&quot;}"/>
  <p:tag name="KSO_WM_ASSEMBLE_CHIP_INDEX" val="54f6f57a709b4e0c8d7835fe73122fee"/>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71e9beeea0f24ab9a3adbee85ddcef60"/>
  <p:tag name="KSO_WM_UNIT_DECORATE_INFO" val=""/>
  <p:tag name="KSO_WM_UNIT_SM_LIMIT_TYPE" val=""/>
  <p:tag name="KSO_WM_CHIP_FILLAREA_FILL_RULE" val="{&quot;fill_align&quot;:&quot;cm&quot;,&quot;fill_effect&quot;:[],&quot;fill_mode&quot;:&quot;full&quot;,&quot;sacle_strategy&quot;:&quot;stretch&quot;}"/>
  <p:tag name="KSO_WM_ASSEMBLE_CHIP_INDEX" val="9bd5a745caf44955b9fb661398332ab6"/>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9eebc5b9416248749c2f5a6c2fc02763"/>
  <p:tag name="KSO_WM_UNIT_DECORATE_INFO" val=""/>
  <p:tag name="KSO_WM_UNIT_SM_LIMIT_TYPE" val=""/>
  <p:tag name="KSO_WM_CHIP_FILLAREA_FILL_RULE" val="{&quot;fill_align&quot;:&quot;cm&quot;,&quot;fill_effect&quot;:[],&quot;fill_mode&quot;:&quot;full&quot;,&quot;sacle_strategy&quot;:&quot;stretch&quot;}"/>
  <p:tag name="KSO_WM_ASSEMBLE_CHIP_INDEX" val="c643c924fd4f43b8a5314a9f6b7fe88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71e9beeea0f24ab9a3adbee85ddcef60"/>
  <p:tag name="KSO_WM_UNIT_DECORATE_INFO" val=""/>
  <p:tag name="KSO_WM_UNIT_SM_LIMIT_TYPE" val=""/>
  <p:tag name="KSO_WM_CHIP_FILLAREA_FILL_RULE" val="{&quot;fill_align&quot;:&quot;cm&quot;,&quot;fill_effect&quot;:[],&quot;fill_mode&quot;:&quot;full&quot;,&quot;sacle_strategy&quot;:&quot;stretch&quot;}"/>
  <p:tag name="KSO_WM_ASSEMBLE_CHIP_INDEX" val="9bd5a745caf44955b9fb661398332ab6"/>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9eebc5b9416248749c2f5a6c2fc02763"/>
  <p:tag name="KSO_WM_UNIT_DECORATE_INFO" val=""/>
  <p:tag name="KSO_WM_UNIT_SM_LIMIT_TYPE" val=""/>
  <p:tag name="KSO_WM_CHIP_FILLAREA_FILL_RULE" val="{&quot;fill_align&quot;:&quot;cm&quot;,&quot;fill_effect&quot;:[],&quot;fill_mode&quot;:&quot;full&quot;,&quot;sacle_strategy&quot;:&quot;stretch&quot;}"/>
  <p:tag name="KSO_WM_ASSEMBLE_CHIP_INDEX" val="c643c924fd4f43b8a5314a9f6b7fe88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71e9beeea0f24ab9a3adbee85ddcef60"/>
  <p:tag name="KSO_WM_UNIT_DECORATE_INFO" val=""/>
  <p:tag name="KSO_WM_UNIT_SM_LIMIT_TYPE" val=""/>
  <p:tag name="KSO_WM_CHIP_FILLAREA_FILL_RULE" val="{&quot;fill_align&quot;:&quot;cm&quot;,&quot;fill_effect&quot;:[],&quot;fill_mode&quot;:&quot;full&quot;,&quot;sacle_strategy&quot;:&quot;stretch&quot;}"/>
  <p:tag name="KSO_WM_ASSEMBLE_CHIP_INDEX" val="9bd5a745caf44955b9fb661398332ab6"/>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9eebc5b9416248749c2f5a6c2fc02763"/>
  <p:tag name="KSO_WM_UNIT_DECORATE_INFO" val=""/>
  <p:tag name="KSO_WM_UNIT_SM_LIMIT_TYPE" val=""/>
  <p:tag name="KSO_WM_CHIP_FILLAREA_FILL_RULE" val="{&quot;fill_align&quot;:&quot;cm&quot;,&quot;fill_effect&quot;:[],&quot;fill_mode&quot;:&quot;full&quot;,&quot;sacle_strategy&quot;:&quot;stretch&quot;}"/>
  <p:tag name="KSO_WM_ASSEMBLE_CHIP_INDEX" val="c643c924fd4f43b8a5314a9f6b7fe88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4402_1*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5"/>
  <p:tag name="KSO_WM_UNIT_DEC_AREA_ID" val="abe4f75dc4f24d6698c95c45f84fe183"/>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b23b89258f7e468a96449b317c5de5ee"/>
</p:tagLst>
</file>

<file path=ppt/tags/tag109.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4402_1*b*1"/>
  <p:tag name="KSO_WM_TEMPLATE_CATEGORY" val="custom"/>
  <p:tag name="KSO_WM_TEMPLATE_INDEX" val="20204402"/>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7f80433e9f994d3fb527305f1a8fc865"/>
  <p:tag name="KSO_WM_CHIP_GROUPID" val="5ebdfa7d0ac41c4a0a525546"/>
  <p:tag name="KSO_WM_CHIP_XID" val="5ebdfa7d0ac41c4a0a525547"/>
  <p:tag name="KSO_WM_CHIP_FILLAREA_FILL_RULE" val="{&quot;fill_align&quot;:&quot;cm&quot;,&quot;fill_mode&quot;:&quot;adaptive&quot;,&quot;sacle_strategy&quot;:&quot;smart&quot;}"/>
  <p:tag name="KSO_WM_ASSEMBLE_CHIP_INDEX" val="5a7aca1fa2df475f8d3057ab2f1f25e3"/>
  <p:tag name="KSO_WM_UNIT_TEXT_FILL_FORE_SCHEMECOLOR_INDEX_BRIGHTNESS" val="0.35"/>
  <p:tag name="KSO_WM_UNIT_TEXT_FILL_FORE_SCHEMECOLOR_INDEX" val="13"/>
  <p:tag name="KSO_WM_UNIT_TEXT_FILL_TYPE" val="1"/>
  <p:tag name="KSO_WM_TEMPLATE_ASSEMBLE_XID" val="5f73278c0ff15d9a40f7f5c9"/>
  <p:tag name="KSO_WM_TEMPLATE_ASSEMBLE_GROUPID" val="5f72ea33e9a9ac260a3f6ca4"/>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5"/>
  <p:tag name="KSO_WM_UNIT_LAYERLEVEL" val="1"/>
  <p:tag name="KSO_WM_TAG_VERSION" val="3.0"/>
  <p:tag name="KSO_WM_BEAUTIFY_FLAG" val="#wm#"/>
  <p:tag name="KSO_WM_UNIT_TYPE" val="i"/>
  <p:tag name="KSO_WM_UNIT_INDEX" val="5"/>
</p:tagLst>
</file>

<file path=ppt/tags/tag110.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4402_1*a*1"/>
  <p:tag name="KSO_WM_TEMPLATE_CATEGORY" val="custom"/>
  <p:tag name="KSO_WM_TEMPLATE_INDEX" val="20204402"/>
  <p:tag name="KSO_WM_UNIT_LAYERLEVEL" val="1"/>
  <p:tag name="KSO_WM_TAG_VERSION" val="1.0"/>
  <p:tag name="KSO_WM_BEAUTIFY_FLAG" val="#wm#"/>
  <p:tag name="KSO_WM_UNIT_PRESET_TEXT" val="谢谢观看"/>
  <p:tag name="KSO_WM_UNIT_DEFAULT_FONT" val="66;89;4"/>
  <p:tag name="KSO_WM_UNIT_BLOCK" val="0"/>
  <p:tag name="KSO_WM_UNIT_DEC_AREA_ID" val="be4cbe152fcc4a029b542e9bec679883"/>
  <p:tag name="KSO_WM_CHIP_GROUPID" val="5ebdfa7d0ac41c4a0a525546"/>
  <p:tag name="KSO_WM_CHIP_XID" val="5ebdfa7d0ac41c4a0a525547"/>
  <p:tag name="KSO_WM_CHIP_FILLAREA_FILL_RULE" val="{&quot;fill_align&quot;:&quot;cm&quot;,&quot;fill_mode&quot;:&quot;adaptive&quot;,&quot;sacle_strategy&quot;:&quot;smart&quot;}"/>
  <p:tag name="KSO_WM_ASSEMBLE_CHIP_INDEX" val="5a7aca1fa2df475f8d3057ab2f1f25e3"/>
  <p:tag name="KSO_WM_UNIT_TEXT_FILL_FORE_SCHEMECOLOR_INDEX_BRIGHTNESS" val="0.15"/>
  <p:tag name="KSO_WM_UNIT_TEXT_FILL_FORE_SCHEMECOLOR_INDEX" val="13"/>
  <p:tag name="KSO_WM_UNIT_TEXT_FILL_TYPE" val="1"/>
  <p:tag name="KSO_WM_UNIT_VALUE" val="6"/>
  <p:tag name="KSO_WM_TEMPLATE_ASSEMBLE_XID" val="5f73278c0ff15d9a40f7f5c9"/>
  <p:tag name="KSO_WM_TEMPLATE_ASSEMBLE_GROUPID" val="5f72ea33e9a9ac260a3f6ca4"/>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02_1*i*1"/>
  <p:tag name="KSO_WM_TEMPLATE_CATEGORY" val="custom"/>
  <p:tag name="KSO_WM_TEMPLATE_INDEX" val="20204402"/>
  <p:tag name="KSO_WM_UNIT_LAYERLEVEL" val="1"/>
  <p:tag name="KSO_WM_TAG_VERSION" val="1.0"/>
  <p:tag name="KSO_WM_BEAUTIFY_FLAG" val="#wm#"/>
  <p:tag name="KSO_WM_UNIT_BLOCK" val="0"/>
  <p:tag name="KSO_WM_UNIT_SM_LIMIT_TYPE" val="2"/>
  <p:tag name="KSO_WM_UNIT_DEC_AREA_ID" val="881fd8622f0647f7ba8a32f83a8d73d6"/>
  <p:tag name="KSO_WM_UNIT_DECORATE_INFO" val="{&quot;DecorateInfoH&quot;:{&quot;IsAbs&quot;:true},&quot;DecorateInfoW&quot;:{&quot;IsAbs&quot;:true},&quot;DecorateInfoX&quot;:{&quot;IsAbs&quot;:true,&quot;Pos&quot;:1},&quot;DecorateInfoY&quot;:{&quot;IsAbs&quot;:true,&quot;Pos&quot;:1},&quot;ReferentInfo&quot;:{&quot;Id&quot;:&quot;7f80433e9f994d3fb527305f1a8fc865&quot;,&quot;X&quot;:{&quot;Pos&quot;:1},&quot;Y&quot;:{&quot;Pos&quot;:1}},&quot;whChangeMode&quot;:0}"/>
  <p:tag name="KSO_WM_CHIP_GROUPID" val="5ebdfa7d0ac41c4a0a525546"/>
  <p:tag name="KSO_WM_CHIP_XID" val="5ebdfa7d0ac41c4a0a525547"/>
  <p:tag name="KSO_WM_CHIP_FILLAREA_FILL_RULE" val="{&quot;fill_align&quot;:&quot;cm&quot;,&quot;fill_mode&quot;:&quot;adaptive&quot;,&quot;sacle_strategy&quot;:&quot;smart&quot;}"/>
  <p:tag name="KSO_WM_ASSEMBLE_CHIP_INDEX" val="5a7aca1fa2df475f8d3057ab2f1f25e3"/>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2"/>
  <p:tag name="KSO_WM_TEMPLATE_ASSEMBLE_XID" val="5f73278c0ff15d9a40f7f5c9"/>
  <p:tag name="KSO_WM_TEMPLATE_ASSEMBLE_GROUPID" val="5f72ea33e9a9ac260a3f6ca4"/>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71e9beeea0f24ab9a3adbee85ddcef60"/>
  <p:tag name="KSO_WM_UNIT_DECORATE_INFO" val=""/>
  <p:tag name="KSO_WM_UNIT_SM_LIMIT_TYPE" val=""/>
  <p:tag name="KSO_WM_CHIP_FILLAREA_FILL_RULE" val="{&quot;fill_align&quot;:&quot;cm&quot;,&quot;fill_effect&quot;:[],&quot;fill_mode&quot;:&quot;full&quot;,&quot;sacle_strategy&quot;:&quot;stretch&quot;}"/>
  <p:tag name="KSO_WM_ASSEMBLE_CHIP_INDEX" val="9bd5a745caf44955b9fb661398332ab6"/>
  <p:tag name="KSO_WM_SLIDE_BACKGROUND_TYPE" val="general"/>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9eebc5b9416248749c2f5a6c2fc02763"/>
  <p:tag name="KSO_WM_UNIT_DECORATE_INFO" val=""/>
  <p:tag name="KSO_WM_UNIT_SM_LIMIT_TYPE" val=""/>
  <p:tag name="KSO_WM_CHIP_FILLAREA_FILL_RULE" val="{&quot;fill_align&quot;:&quot;cm&quot;,&quot;fill_effect&quot;:[],&quot;fill_mode&quot;:&quot;full&quot;,&quot;sacle_strategy&quot;:&quot;stretch&quot;}"/>
  <p:tag name="KSO_WM_ASSEMBLE_CHIP_INDEX" val="c643c924fd4f43b8a5314a9f6b7fe881"/>
  <p:tag name="KSO_WM_SLIDE_BACKGROUND_TYPE" val="general"/>
</p:tagLst>
</file>

<file path=ppt/tags/tag114.xml><?xml version="1.0" encoding="utf-8"?>
<p:tagLst xmlns:p="http://schemas.openxmlformats.org/presentationml/2006/main">
  <p:tag name="KSO_WM_SLIDE_BACKGROUND_TYPE" val="general"/>
</p:tagLst>
</file>

<file path=ppt/tags/tag115.xml><?xml version="1.0" encoding="utf-8"?>
<p:tagLst xmlns:p="http://schemas.openxmlformats.org/presentationml/2006/main">
  <p:tag name="KSO_WM_SLIDE_BACKGROUND_TYPE" val="general"/>
</p:tagLst>
</file>

<file path=ppt/tags/tag116.xml><?xml version="1.0" encoding="utf-8"?>
<p:tagLst xmlns:p="http://schemas.openxmlformats.org/presentationml/2006/main">
  <p:tag name="KSO_WM_SLIDE_BACKGROUND_TYPE" val="general"/>
</p:tagLst>
</file>

<file path=ppt/tags/tag117.xml><?xml version="1.0" encoding="utf-8"?>
<p:tagLst xmlns:p="http://schemas.openxmlformats.org/presentationml/2006/main">
  <p:tag name="KSO_WM_SLIDE_BACKGROUND_TYPE" val="general"/>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02_5*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9"/>
  <p:tag name="KSO_WM_UNIT_DEC_AREA_ID" val="b67657cdba8c4067ab59763922275d2a"/>
  <p:tag name="KSO_WM_UNIT_DECORATE_INFO" val=""/>
  <p:tag name="KSO_WM_UNIT_SM_LIMIT_TYPE" val=""/>
  <p:tag name="KSO_WM_CHIP_FILLAREA_FILL_RULE" val="{&quot;fill_align&quot;:&quot;cm&quot;,&quot;fill_effect&quot;:[],&quot;fill_mode&quot;:&quot;full&quot;,&quot;sacle_strategy&quot;:&quot;stretch&quot;}"/>
  <p:tag name="KSO_WM_ASSEMBLE_CHIP_INDEX" val="61471044b999458d8596e8115bcc31b2"/>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c284eb0c00ee4cebacdc167eaa25b593"/>
  <p:tag name="KSO_WM_UNIT_DECORATE_INFO" val=""/>
  <p:tag name="KSO_WM_UNIT_SM_LIMIT_TYPE" val=""/>
  <p:tag name="KSO_WM_CHIP_FILLAREA_FILL_RULE" val="{&quot;fill_align&quot;:&quot;cm&quot;,&quot;fill_effect&quot;:[],&quot;fill_mode&quot;:&quot;full&quot;,&quot;sacle_strategy&quot;:&quot;stretch&quot;}"/>
  <p:tag name="KSO_WM_ASSEMBLE_CHIP_INDEX" val="4a49c1f3e4874556b208a2891f339e63"/>
  <p:tag name="KSO_WM_SLIDE_BACKGROUND_TYPE" val="frame"/>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6"/>
  <p:tag name="KSO_WM_UNIT_LAYERLEVEL" val="1"/>
  <p:tag name="KSO_WM_TAG_VERSION" val="3.0"/>
  <p:tag name="KSO_WM_BEAUTIFY_FLAG" val="#wm#"/>
  <p:tag name="KSO_WM_UNIT_TYPE" val="i"/>
  <p:tag name="KSO_WM_UNIT_INDEX" val="6"/>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5b3e417e3b1d4dd0a3369dc29d40db40"/>
  <p:tag name="KSO_WM_UNIT_DECORATE_INFO" val=""/>
  <p:tag name="KSO_WM_UNIT_SM_LIMIT_TYPE" val=""/>
  <p:tag name="KSO_WM_CHIP_FILLAREA_FILL_RULE" val="{&quot;fill_align&quot;:&quot;cm&quot;,&quot;fill_effect&quot;:[],&quot;fill_mode&quot;:&quot;full&quot;,&quot;sacle_strategy&quot;:&quot;stretch&quot;}"/>
  <p:tag name="KSO_WM_ASSEMBLE_CHIP_INDEX" val="dc5136f09a2044f39dd695ec37e93f8a"/>
  <p:tag name="KSO_WM_SLIDE_BACKGROUND_TYPE" val="frame"/>
</p:tagLst>
</file>

<file path=ppt/tags/tag121.xml><?xml version="1.0" encoding="utf-8"?>
<p:tagLst xmlns:p="http://schemas.openxmlformats.org/presentationml/2006/main">
  <p:tag name="KSO_WM_SLIDE_BACKGROUND_TYPE" val="frame"/>
</p:tagLst>
</file>

<file path=ppt/tags/tag122.xml><?xml version="1.0" encoding="utf-8"?>
<p:tagLst xmlns:p="http://schemas.openxmlformats.org/presentationml/2006/main">
  <p:tag name="KSO_WM_SLIDE_BACKGROUND_TYPE" val="frame"/>
</p:tagLst>
</file>

<file path=ppt/tags/tag123.xml><?xml version="1.0" encoding="utf-8"?>
<p:tagLst xmlns:p="http://schemas.openxmlformats.org/presentationml/2006/main">
  <p:tag name="KSO_WM_SLIDE_BACKGROUND_TYPE" val="frame"/>
</p:tagLst>
</file>

<file path=ppt/tags/tag124.xml><?xml version="1.0" encoding="utf-8"?>
<p:tagLst xmlns:p="http://schemas.openxmlformats.org/presentationml/2006/main">
  <p:tag name="KSO_WM_SLIDE_BACKGROUND_TYPE" val="frame"/>
</p:tagLst>
</file>

<file path=ppt/tags/tag125.xml><?xml version="1.0" encoding="utf-8"?>
<p:tagLst xmlns:p="http://schemas.openxmlformats.org/presentationml/2006/main">
  <p:tag name="KSO_WM_SLIDE_BACKGROUND_TYPE" val="frame"/>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02_5*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9"/>
  <p:tag name="KSO_WM_UNIT_DEC_AREA_ID" val="28d53df726384efb9d90607b5936da95"/>
  <p:tag name="KSO_WM_UNIT_DECORATE_INFO" val=""/>
  <p:tag name="KSO_WM_UNIT_SM_LIMIT_TYPE" val=""/>
  <p:tag name="KSO_WM_CHIP_FILLAREA_FILL_RULE" val="{&quot;fill_align&quot;:&quot;cm&quot;,&quot;fill_effect&quot;:[],&quot;fill_mode&quot;:&quot;full&quot;,&quot;sacle_strategy&quot;:&quot;stretch&quot;}"/>
  <p:tag name="KSO_WM_ASSEMBLE_CHIP_INDEX" val="caa3f32247b44c6a852cc14c38d526f7"/>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119ebe6b39e3496b9bf4776652f12988"/>
  <p:tag name="KSO_WM_UNIT_DECORATE_INFO" val=""/>
  <p:tag name="KSO_WM_UNIT_SM_LIMIT_TYPE" val=""/>
  <p:tag name="KSO_WM_CHIP_FILLAREA_FILL_RULE" val="{&quot;fill_align&quot;:&quot;cm&quot;,&quot;fill_effect&quot;:[],&quot;fill_mode&quot;:&quot;full&quot;,&quot;sacle_strategy&quot;:&quot;stretch&quot;}"/>
  <p:tag name="KSO_WM_ASSEMBLE_CHIP_INDEX" val="3f0235b9683343368806be7597cf69df"/>
  <p:tag name="KSO_WM_SLIDE_BACKGROUND_TYPE" val="leftRight"/>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c3b6f6bade4d4607993ad92777c3bf61"/>
  <p:tag name="KSO_WM_UNIT_DECORATE_INFO" val=""/>
  <p:tag name="KSO_WM_UNIT_SM_LIMIT_TYPE" val=""/>
  <p:tag name="KSO_WM_CHIP_FILLAREA_FILL_RULE" val="{&quot;fill_align&quot;:&quot;cm&quot;,&quot;fill_effect&quot;:[],&quot;fill_mode&quot;:&quot;full&quot;,&quot;sacle_strategy&quot;:&quot;stretch&quot;}"/>
  <p:tag name="KSO_WM_ASSEMBLE_CHIP_INDEX" val="3f4aef2f5646435d94f447a9d782957b"/>
  <p:tag name="KSO_WM_SLIDE_BACKGROUND_TYPE" val="leftRight"/>
</p:tagLst>
</file>

<file path=ppt/tags/tag129.xml><?xml version="1.0" encoding="utf-8"?>
<p:tagLst xmlns:p="http://schemas.openxmlformats.org/presentationml/2006/main">
  <p:tag name="KSO_WM_SLIDE_BACKGROUND_TYPE" val="leftRight"/>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130.xml><?xml version="1.0" encoding="utf-8"?>
<p:tagLst xmlns:p="http://schemas.openxmlformats.org/presentationml/2006/main">
  <p:tag name="KSO_WM_SLIDE_BACKGROUND_TYPE" val="leftRight"/>
</p:tagLst>
</file>

<file path=ppt/tags/tag131.xml><?xml version="1.0" encoding="utf-8"?>
<p:tagLst xmlns:p="http://schemas.openxmlformats.org/presentationml/2006/main">
  <p:tag name="KSO_WM_SLIDE_BACKGROUND_TYPE" val="leftRight"/>
</p:tagLst>
</file>

<file path=ppt/tags/tag132.xml><?xml version="1.0" encoding="utf-8"?>
<p:tagLst xmlns:p="http://schemas.openxmlformats.org/presentationml/2006/main">
  <p:tag name="KSO_WM_SLIDE_BACKGROUND_TYPE" val="leftRight"/>
</p:tagLst>
</file>

<file path=ppt/tags/tag133.xml><?xml version="1.0" encoding="utf-8"?>
<p:tagLst xmlns:p="http://schemas.openxmlformats.org/presentationml/2006/main">
  <p:tag name="KSO_WM_SLIDE_BACKGROUND_TYPE" val="leftRight"/>
</p:tagLst>
</file>

<file path=ppt/tags/tag134.xml><?xml version="1.0" encoding="utf-8"?>
<p:tagLst xmlns:p="http://schemas.openxmlformats.org/presentationml/2006/main">
  <p:tag name="KSO_WM_SLIDE_BACKGROUND_TYPE" val="leftRight"/>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02_5*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9"/>
  <p:tag name="KSO_WM_UNIT_DEC_AREA_ID" val="d95573170638418e9a5623e2560bfaba"/>
  <p:tag name="KSO_WM_UNIT_DECORATE_INFO" val=""/>
  <p:tag name="KSO_WM_UNIT_SM_LIMIT_TYPE" val=""/>
  <p:tag name="KSO_WM_CHIP_FILLAREA_FILL_RULE" val="{&quot;fill_align&quot;:&quot;cm&quot;,&quot;fill_effect&quot;:[],&quot;fill_mode&quot;:&quot;full&quot;,&quot;sacle_strategy&quot;:&quot;stretch&quot;}"/>
  <p:tag name="KSO_WM_ASSEMBLE_CHIP_INDEX" val="3d14ff5c8ccc44b294165b5e7d70e75a"/>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300690b4fbbd43dfaf2b683e6d278a36"/>
  <p:tag name="KSO_WM_UNIT_DECORATE_INFO" val=""/>
  <p:tag name="KSO_WM_UNIT_SM_LIMIT_TYPE" val=""/>
  <p:tag name="KSO_WM_CHIP_FILLAREA_FILL_RULE" val="{&quot;fill_align&quot;:&quot;cm&quot;,&quot;fill_effect&quot;:[],&quot;fill_mode&quot;:&quot;full&quot;,&quot;sacle_strategy&quot;:&quot;stretch&quot;}"/>
  <p:tag name="KSO_WM_ASSEMBLE_CHIP_INDEX" val="43a871dc8d56429ebb5497bdc36e381d"/>
  <p:tag name="KSO_WM_SLIDE_BACKGROUND_TYPE" val="topBotto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860cb4a82ac9429a9c841a14d4df1270"/>
  <p:tag name="KSO_WM_UNIT_DECORATE_INFO" val=""/>
  <p:tag name="KSO_WM_UNIT_SM_LIMIT_TYPE" val=""/>
  <p:tag name="KSO_WM_CHIP_FILLAREA_FILL_RULE" val="{&quot;fill_align&quot;:&quot;cm&quot;,&quot;fill_effect&quot;:[],&quot;fill_mode&quot;:&quot;full&quot;,&quot;sacle_strategy&quot;:&quot;stretch&quot;}"/>
  <p:tag name="KSO_WM_ASSEMBLE_CHIP_INDEX" val="d934ccc2c08a430095c4e9ffb5b1e230"/>
  <p:tag name="KSO_WM_SLIDE_BACKGROUND_TYPE" val="topBottom"/>
</p:tagLst>
</file>

<file path=ppt/tags/tag138.xml><?xml version="1.0" encoding="utf-8"?>
<p:tagLst xmlns:p="http://schemas.openxmlformats.org/presentationml/2006/main">
  <p:tag name="KSO_WM_SLIDE_BACKGROUND_TYPE" val="topBottom"/>
</p:tagLst>
</file>

<file path=ppt/tags/tag139.xml><?xml version="1.0" encoding="utf-8"?>
<p:tagLst xmlns:p="http://schemas.openxmlformats.org/presentationml/2006/main">
  <p:tag name="KSO_WM_SLIDE_BACKGROUND_TYPE" val="topBotto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40.xml><?xml version="1.0" encoding="utf-8"?>
<p:tagLst xmlns:p="http://schemas.openxmlformats.org/presentationml/2006/main">
  <p:tag name="KSO_WM_SLIDE_BACKGROUND_TYPE" val="topBottom"/>
</p:tagLst>
</file>

<file path=ppt/tags/tag141.xml><?xml version="1.0" encoding="utf-8"?>
<p:tagLst xmlns:p="http://schemas.openxmlformats.org/presentationml/2006/main">
  <p:tag name="KSO_WM_SLIDE_BACKGROUND_TYPE" val="topBottom"/>
</p:tagLst>
</file>

<file path=ppt/tags/tag142.xml><?xml version="1.0" encoding="utf-8"?>
<p:tagLst xmlns:p="http://schemas.openxmlformats.org/presentationml/2006/main">
  <p:tag name="KSO_WM_SLIDE_BACKGROUND_TYPE" val="topBottom"/>
</p:tagLst>
</file>

<file path=ppt/tags/tag143.xml><?xml version="1.0" encoding="utf-8"?>
<p:tagLst xmlns:p="http://schemas.openxmlformats.org/presentationml/2006/main">
  <p:tag name="KSO_WM_SLIDE_BACKGROUND_TYPE" val="topBotto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02_5*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9"/>
  <p:tag name="KSO_WM_UNIT_DEC_AREA_ID" val="3edd9a322d6046c1b6c87506ad652080"/>
  <p:tag name="KSO_WM_UNIT_DECORATE_INFO" val=""/>
  <p:tag name="KSO_WM_UNIT_SM_LIMIT_TYPE" val=""/>
  <p:tag name="KSO_WM_CHIP_FILLAREA_FILL_RULE" val="{&quot;fill_align&quot;:&quot;cm&quot;,&quot;fill_effect&quot;:[],&quot;fill_mode&quot;:&quot;full&quot;,&quot;sacle_strategy&quot;:&quot;stretch&quot;}"/>
  <p:tag name="KSO_WM_ASSEMBLE_CHIP_INDEX" val="26a85eef607e4c01bff09f1b1b10ec4b"/>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54c210a8f1f149bd842aac840d47667c"/>
  <p:tag name="KSO_WM_UNIT_DECORATE_INFO" val=""/>
  <p:tag name="KSO_WM_UNIT_SM_LIMIT_TYPE" val=""/>
  <p:tag name="KSO_WM_CHIP_FILLAREA_FILL_RULE" val="{&quot;fill_align&quot;:&quot;cm&quot;,&quot;fill_effect&quot;:[],&quot;fill_mode&quot;:&quot;full&quot;,&quot;sacle_strategy&quot;:&quot;stretch&quot;}"/>
  <p:tag name="KSO_WM_ASSEMBLE_CHIP_INDEX" val="6e2b262b1ccc47fcb759a2ba73f5c7d4"/>
  <p:tag name="KSO_WM_SLIDE_BACKGROUND_TYPE" val="bottomTop"/>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e0d2ce459268447b89f53966787408e9"/>
  <p:tag name="KSO_WM_UNIT_DECORATE_INFO" val=""/>
  <p:tag name="KSO_WM_UNIT_SM_LIMIT_TYPE" val=""/>
  <p:tag name="KSO_WM_CHIP_FILLAREA_FILL_RULE" val="{&quot;fill_align&quot;:&quot;cm&quot;,&quot;fill_effect&quot;:[],&quot;fill_mode&quot;:&quot;full&quot;,&quot;sacle_strategy&quot;:&quot;stretch&quot;}"/>
  <p:tag name="KSO_WM_ASSEMBLE_CHIP_INDEX" val="373cffdda42045988711cd6c1f0db034"/>
  <p:tag name="KSO_WM_SLIDE_BACKGROUND_TYPE" val="bottomTop"/>
</p:tagLst>
</file>

<file path=ppt/tags/tag147.xml><?xml version="1.0" encoding="utf-8"?>
<p:tagLst xmlns:p="http://schemas.openxmlformats.org/presentationml/2006/main">
  <p:tag name="KSO_WM_SLIDE_BACKGROUND_TYPE" val="bottomTop"/>
</p:tagLst>
</file>

<file path=ppt/tags/tag148.xml><?xml version="1.0" encoding="utf-8"?>
<p:tagLst xmlns:p="http://schemas.openxmlformats.org/presentationml/2006/main">
  <p:tag name="KSO_WM_SLIDE_BACKGROUND_TYPE" val="bottomTop"/>
</p:tagLst>
</file>

<file path=ppt/tags/tag149.xml><?xml version="1.0" encoding="utf-8"?>
<p:tagLst xmlns:p="http://schemas.openxmlformats.org/presentationml/2006/main">
  <p:tag name="KSO_WM_SLIDE_BACKGROUND_TYPE" val="bottomTop"/>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50.xml><?xml version="1.0" encoding="utf-8"?>
<p:tagLst xmlns:p="http://schemas.openxmlformats.org/presentationml/2006/main">
  <p:tag name="KSO_WM_SLIDE_BACKGROUND_TYPE" val="bottomTop"/>
</p:tagLst>
</file>

<file path=ppt/tags/tag151.xml><?xml version="1.0" encoding="utf-8"?>
<p:tagLst xmlns:p="http://schemas.openxmlformats.org/presentationml/2006/main">
  <p:tag name="KSO_WM_SLIDE_BACKGROUND_TYPE" val="bottomTop"/>
</p:tagLst>
</file>

<file path=ppt/tags/tag152.xml><?xml version="1.0" encoding="utf-8"?>
<p:tagLst xmlns:p="http://schemas.openxmlformats.org/presentationml/2006/main">
  <p:tag name="KSO_WM_SLIDE_BACKGROUND_TYPE" val="bottomTop"/>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02_5*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9"/>
  <p:tag name="KSO_WM_UNIT_DEC_AREA_ID" val="e5a67642fbb14e75aae9ba8756b8a3fa"/>
  <p:tag name="KSO_WM_UNIT_DECORATE_INFO" val=""/>
  <p:tag name="KSO_WM_UNIT_SM_LIMIT_TYPE" val=""/>
  <p:tag name="KSO_WM_CHIP_FILLAREA_FILL_RULE" val="{&quot;fill_align&quot;:&quot;cm&quot;,&quot;fill_effect&quot;:[],&quot;fill_mode&quot;:&quot;full&quot;,&quot;sacle_strategy&quot;:&quot;stretch&quot;}"/>
  <p:tag name="KSO_WM_ASSEMBLE_CHIP_INDEX" val="44c2685ae3e84fc395a0efea2f95b9e1"/>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dfbb8efdc44b482a86e399eaa4949c8f"/>
  <p:tag name="KSO_WM_UNIT_DECORATE_INFO" val=""/>
  <p:tag name="KSO_WM_UNIT_SM_LIMIT_TYPE" val=""/>
  <p:tag name="KSO_WM_CHIP_FILLAREA_FILL_RULE" val="{&quot;fill_align&quot;:&quot;cm&quot;,&quot;fill_effect&quot;:[],&quot;fill_mode&quot;:&quot;full&quot;,&quot;sacle_strategy&quot;:&quot;stretch&quot;}"/>
  <p:tag name="KSO_WM_ASSEMBLE_CHIP_INDEX" val="71a1636402e843b5b7ca9eb323352535"/>
  <p:tag name="KSO_WM_SLIDE_BACKGROUND_TYPE" val="navigation"/>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5c3a99a9135046a98702f0cb01aa6130"/>
  <p:tag name="KSO_WM_UNIT_DECORATE_INFO" val=""/>
  <p:tag name="KSO_WM_UNIT_SM_LIMIT_TYPE" val=""/>
  <p:tag name="KSO_WM_CHIP_FILLAREA_FILL_RULE" val="{&quot;fill_align&quot;:&quot;cm&quot;,&quot;fill_effect&quot;:[],&quot;fill_mode&quot;:&quot;full&quot;,&quot;sacle_strategy&quot;:&quot;stretch&quot;}"/>
  <p:tag name="KSO_WM_ASSEMBLE_CHIP_INDEX" val="6ea8fdaea53e47d48d1a02097f921ccc"/>
  <p:tag name="KSO_WM_SLIDE_BACKGROUND_TYPE" val="navigation"/>
</p:tagLst>
</file>

<file path=ppt/tags/tag156.xml><?xml version="1.0" encoding="utf-8"?>
<p:tagLst xmlns:p="http://schemas.openxmlformats.org/presentationml/2006/main">
  <p:tag name="KSO_WM_SLIDE_BACKGROUND_TYPE" val="navigation"/>
</p:tagLst>
</file>

<file path=ppt/tags/tag157.xml><?xml version="1.0" encoding="utf-8"?>
<p:tagLst xmlns:p="http://schemas.openxmlformats.org/presentationml/2006/main">
  <p:tag name="KSO_WM_SLIDE_BACKGROUND_TYPE" val="navigation"/>
</p:tagLst>
</file>

<file path=ppt/tags/tag158.xml><?xml version="1.0" encoding="utf-8"?>
<p:tagLst xmlns:p="http://schemas.openxmlformats.org/presentationml/2006/main">
  <p:tag name="KSO_WM_SLIDE_BACKGROUND_TYPE" val="navigation"/>
</p:tagLst>
</file>

<file path=ppt/tags/tag159.xml><?xml version="1.0" encoding="utf-8"?>
<p:tagLst xmlns:p="http://schemas.openxmlformats.org/presentationml/2006/main">
  <p:tag name="KSO_WM_SLIDE_BACKGROUND_TYPE" val="navigation"/>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60.xml><?xml version="1.0" encoding="utf-8"?>
<p:tagLst xmlns:p="http://schemas.openxmlformats.org/presentationml/2006/main">
  <p:tag name="KSO_WM_SLIDE_BACKGROUND_TYPE" val="navigation"/>
</p:tagLst>
</file>

<file path=ppt/tags/tag161.xml><?xml version="1.0" encoding="utf-8"?>
<p:tagLst xmlns:p="http://schemas.openxmlformats.org/presentationml/2006/main">
  <p:tag name="KSO_WM_SLIDE_BACKGROUND_TYPE" val="navigation"/>
</p:tagLst>
</file>

<file path=ppt/tags/tag162.xml><?xml version="1.0" encoding="utf-8"?>
<p:tagLst xmlns:p="http://schemas.openxmlformats.org/presentationml/2006/main">
  <p:tag name="KSO_WM_SLIDE_BACKGROUND_TYPE" val="navigation"/>
</p:tagLst>
</file>

<file path=ppt/tags/tag163.xml><?xml version="1.0" encoding="utf-8"?>
<p:tagLst xmlns:p="http://schemas.openxmlformats.org/presentationml/2006/main">
  <p:tag name="KSO_WM_SLIDE_BACKGROUND_TYPE" val="navigation"/>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02_5*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9"/>
  <p:tag name="KSO_WM_UNIT_DEC_AREA_ID" val="65f1f83508064de09015564a76246d3d"/>
  <p:tag name="KSO_WM_UNIT_DECORATE_INFO" val=""/>
  <p:tag name="KSO_WM_UNIT_SM_LIMIT_TYPE" val=""/>
  <p:tag name="KSO_WM_CHIP_FILLAREA_FILL_RULE" val="{&quot;fill_align&quot;:&quot;cm&quot;,&quot;fill_effect&quot;:[],&quot;fill_mode&quot;:&quot;full&quot;,&quot;sacle_strategy&quot;:&quot;stretch&quot;}"/>
  <p:tag name="KSO_WM_ASSEMBLE_CHIP_INDEX" val="f42d3f217f71485782f9dec626751c25"/>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c27a37c3c02242dfb8069983a8c4898c"/>
  <p:tag name="KSO_WM_UNIT_DECORATE_INFO" val=""/>
  <p:tag name="KSO_WM_UNIT_SM_LIMIT_TYPE" val=""/>
  <p:tag name="KSO_WM_CHIP_FILLAREA_FILL_RULE" val="{&quot;fill_align&quot;:&quot;cm&quot;,&quot;fill_effect&quot;:[],&quot;fill_mode&quot;:&quot;full&quot;,&quot;sacle_strategy&quot;:&quot;stretch&quot;}"/>
  <p:tag name="KSO_WM_ASSEMBLE_CHIP_INDEX" val="8c0faa00d2064fb388eab08e0edcf70f"/>
  <p:tag name="KSO_WM_SLIDE_BACKGROUND_TYPE" val="belt"/>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04119340970540d09aaf7c1c131b5ebb"/>
  <p:tag name="KSO_WM_UNIT_DECORATE_INFO" val=""/>
  <p:tag name="KSO_WM_UNIT_SM_LIMIT_TYPE" val=""/>
  <p:tag name="KSO_WM_CHIP_FILLAREA_FILL_RULE" val="{&quot;fill_align&quot;:&quot;cm&quot;,&quot;fill_effect&quot;:[],&quot;fill_mode&quot;:&quot;full&quot;,&quot;sacle_strategy&quot;:&quot;stretch&quot;}"/>
  <p:tag name="KSO_WM_ASSEMBLE_CHIP_INDEX" val="8263fce6242d45a897f234cc7a09eb7c"/>
  <p:tag name="KSO_WM_SLIDE_BACKGROUND_TYPE" val="belt"/>
</p:tagLst>
</file>

<file path=ppt/tags/tag167.xml><?xml version="1.0" encoding="utf-8"?>
<p:tagLst xmlns:p="http://schemas.openxmlformats.org/presentationml/2006/main">
  <p:tag name="KSO_WM_SLIDE_BACKGROUND_TYPE" val="belt"/>
</p:tagLst>
</file>

<file path=ppt/tags/tag168.xml><?xml version="1.0" encoding="utf-8"?>
<p:tagLst xmlns:p="http://schemas.openxmlformats.org/presentationml/2006/main">
  <p:tag name="KSO_WM_SLIDE_BACKGROUND_TYPE" val="belt"/>
</p:tagLst>
</file>

<file path=ppt/tags/tag169.xml><?xml version="1.0" encoding="utf-8"?>
<p:tagLst xmlns:p="http://schemas.openxmlformats.org/presentationml/2006/main">
  <p:tag name="KSO_WM_SLIDE_BACKGROUND_TYPE" val="belt"/>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1"/>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1"/>
</p:tagLst>
</file>

<file path=ppt/tags/tag170.xml><?xml version="1.0" encoding="utf-8"?>
<p:tagLst xmlns:p="http://schemas.openxmlformats.org/presentationml/2006/main">
  <p:tag name="KSO_WM_SLIDE_BACKGROUND_TYPE" val="belt"/>
</p:tagLst>
</file>

<file path=ppt/tags/tag171.xml><?xml version="1.0" encoding="utf-8"?>
<p:tagLst xmlns:p="http://schemas.openxmlformats.org/presentationml/2006/main">
  <p:tag name="KSO_WM_SLIDE_BACKGROUND_TYPE" val="belt"/>
</p:tagLst>
</file>

<file path=ppt/tags/tag172.xml><?xml version="1.0" encoding="utf-8"?>
<p:tagLst xmlns:p="http://schemas.openxmlformats.org/presentationml/2006/main">
  <p:tag name="KSO_WM_TEMPLATE_CATEGORY" val="custom"/>
  <p:tag name="KSO_WM_TEMPLATE_INDEX" val="20204402"/>
</p:tagLst>
</file>

<file path=ppt/tags/tag173.xml><?xml version="1.0" encoding="utf-8"?>
<p:tagLst xmlns:p="http://schemas.openxmlformats.org/presentationml/2006/main">
  <p:tag name="KSO_WM_TEMPLATE_CATEGORY" val="custom"/>
  <p:tag name="KSO_WM_TEMPLATE_INDEX" val="20204402"/>
</p:tagLst>
</file>

<file path=ppt/tags/tag174.xml><?xml version="1.0" encoding="utf-8"?>
<p:tagLst xmlns:p="http://schemas.openxmlformats.org/presentationml/2006/main">
  <p:tag name="KSO_WM_BEAUTIFY_FLAG" val="#wm#"/>
  <p:tag name="KSO_WM_TAG_VERSION" val="1.0"/>
  <p:tag name="KSO_WM_TEMPLATE_CATEGORY" val="custom"/>
  <p:tag name="KSO_WM_TEMPLATE_INDEX" val="2020440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02_1*i*1"/>
  <p:tag name="KSO_WM_TEMPLATE_CATEGORY" val="custom"/>
  <p:tag name="KSO_WM_TEMPLATE_INDEX" val="20204402"/>
  <p:tag name="KSO_WM_UNIT_LAYERLEVEL" val="1"/>
  <p:tag name="KSO_WM_TAG_VERSION" val="1.0"/>
  <p:tag name="KSO_WM_BEAUTIFY_FLAG" val="#wm#"/>
  <p:tag name="KSO_WM_UNIT_BLOCK" val="0"/>
  <p:tag name="KSO_WM_UNIT_SM_LIMIT_TYPE" val="3"/>
  <p:tag name="KSO_WM_UNIT_DEC_AREA_ID" val="ed11906821ff4d3fa521072bfbbc89f7"/>
  <p:tag name="KSO_WM_UNIT_DECORATE_INFO" val="{&quot;DecorateInfoH&quot;:{&quot;IsAbs&quot;:true},&quot;DecorateInfoW&quot;:{&quot;IsAbs&quot;:false},&quot;DecorateInfoX&quot;:{&quot;IsAbs&quot;:true,&quot;Pos&quot;:0},&quot;DecorateInfoY&quot;:{&quot;IsAbs&quot;:true,&quot;Pos&quot;:0},&quot;ReferentInfo&quot;:{&quot;Id&quot;:&quot;72c46ff50799498eb1c338f3c52e1edd&quot;,&quot;X&quot;:{&quot;Pos&quot;:0},&quot;Y&quot;:{&quot;Pos&quot;:2}},&quot;whChangeMode&quot;:0}"/>
  <p:tag name="KSO_WM_CHIP_GROUPID" val="5f2a1e1e45e1f15ec24fe435"/>
  <p:tag name="KSO_WM_CHIP_XID" val="5f2a1e1e45e1f15ec24fe436"/>
  <p:tag name="KSO_WM_CHIP_FILLAREA_FILL_RULE" val="{&quot;fill_align&quot;:&quot;cm&quot;,&quot;fill_mode&quot;:&quot;adaptive&quot;,&quot;sacle_strategy&quot;:&quot;smart&quot;}"/>
  <p:tag name="KSO_WM_UNIT_DEC_SUPPORTCHANGEPIC" val="0"/>
  <p:tag name="KSO_WM_UNIT_DEC_CHANGEPICRESERVED" val="0"/>
  <p:tag name="KSO_WM_ASSEMBLE_CHIP_INDEX" val="503fa1f8e7444b3db2e65bdbccb6b699"/>
  <p:tag name="KSO_WM_UNIT_LINE_FORE_SCHEMECOLOR_INDEX_BRIGHTNESS" val="0.25"/>
  <p:tag name="KSO_WM_UNIT_LINE_FORE_SCHEMECOLOR_INDEX" val="13"/>
  <p:tag name="KSO_WM_UNIT_LINE_FILL_TYPE" val="2"/>
</p:tagLst>
</file>

<file path=ppt/tags/tag176.xml><?xml version="1.0" encoding="utf-8"?>
<p:tagLst xmlns:p="http://schemas.openxmlformats.org/presentationml/2006/main">
  <p:tag name="HASNOTE" val="true"/>
  <p:tag name="NOTESHAPEID" val="4"/>
  <p:tag name="KSO_WM_UNIT_TEXTBOXSTYLE_SHAPETYPE" val="0"/>
  <p:tag name="KSO_WM_UNIT_TEXTBOXSTYLE_TEMPLATETYPE" val="0"/>
  <p:tag name="KSO_WM_UNIT_ISCONTENTSTITLE" val="0"/>
  <p:tag name="KSO_WM_UNIT_PRESET_TEXT" val="WPS极墨简约斜条标题"/>
  <p:tag name="KSO_WM_UNIT_NOCLEAR" val="1"/>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mixed20201956_84*a*1"/>
  <p:tag name="KSO_WM_TEMPLATE_CATEGORY" val="mixed"/>
  <p:tag name="KSO_WM_TEMPLATE_INDEX" val="20201956"/>
  <p:tag name="KSO_WM_UNIT_LAYERLEVEL" val="1"/>
  <p:tag name="KSO_WM_TAG_VERSION" val="1.0"/>
  <p:tag name="KSO_WM_BEAUTIFY_FLAG" val="#wm#"/>
  <p:tag name="KSO_WM_UNIT_TEXTBOXSTYLE_GUID" val="{ed92ba96-a232-4a8c-a51d-feacac1508ab}"/>
  <p:tag name="KSO_WM_UNIT_TEXTBOXSTYLE_TEMPLATEID" val="3131300"/>
  <p:tag name="KSO_WM_UNIT_TEXTBOXSTYLE_TYPE" val="1"/>
</p:tagLst>
</file>

<file path=ppt/tags/tag177.xml><?xml version="1.0" encoding="utf-8"?>
<p:tagLst xmlns:p="http://schemas.openxmlformats.org/presentationml/2006/main">
  <p:tag name="KSO_WM_UNIT_TEXTBOXSTYLE_GUID" val="{7a9171f7-72ff-44db-8c5b-73a2dca88a9f}"/>
</p:tagLst>
</file>

<file path=ppt/tags/tag178.xml><?xml version="1.0" encoding="utf-8"?>
<p:tagLst xmlns:p="http://schemas.openxmlformats.org/presentationml/2006/main">
  <p:tag name="KSO_WM_UNIT_TEXTBOXSTYLE_SHAPETYPE" val="1"/>
  <p:tag name="KSO_WM_UNIT_TEXTBOXSTYLE_ADJUSTLEFT" val="0_-12.27504"/>
  <p:tag name="KSO_WM_UNIT_TEXTBOXSTYLE_ADJUSTTOP" val="0_-6.799995"/>
  <p:tag name="KSO_WM_UNIT_TEXTBOXSTYLE_ADJUSTWIDTH" val="100_21.55"/>
  <p:tag name="KSO_WM_UNIT_TEXTBOXSTYLE_ADJUSTHEIGTH" val="100_13.6"/>
  <p:tag name="KSO_WM_UNIT_HIGHLIGHT" val="0"/>
  <p:tag name="KSO_WM_UNIT_COMPATIBLE" val="0"/>
  <p:tag name="KSO_WM_UNIT_DIAGRAM_ISNUMVISUAL" val="0"/>
  <p:tag name="KSO_WM_UNIT_DIAGRAM_ISREFERUNIT" val="0"/>
  <p:tag name="KSO_WM_UNIT_TYPE" val="i"/>
  <p:tag name="KSO_WM_UNIT_INDEX" val="1"/>
  <p:tag name="KSO_WM_UNIT_ID" val="mixed20201885_23*i*1"/>
  <p:tag name="KSO_WM_TEMPLATE_CATEGORY" val="mixed"/>
  <p:tag name="KSO_WM_TEMPLATE_INDEX" val="20201885"/>
  <p:tag name="KSO_WM_UNIT_LAYERLEVEL" val="1"/>
  <p:tag name="KSO_WM_TAG_VERSION" val="1.0"/>
  <p:tag name="KSO_WM_BEAUTIFY_FLAG" val="#wm#"/>
  <p:tag name="KSO_WM_UNIT_TEXTBOXSTYLE_GUID" val="{7a9171f7-72ff-44db-8c5b-73a2dca88a9f}"/>
</p:tagLst>
</file>

<file path=ppt/tags/tag179.xml><?xml version="1.0" encoding="utf-8"?>
<p:tagLst xmlns:p="http://schemas.openxmlformats.org/presentationml/2006/main">
  <p:tag name="KSO_WM_UNIT_TEXTBOXSTYLE_SHAPETYPE" val="1"/>
  <p:tag name="KSO_WM_UNIT_TEXTBOXSTYLE_ADJUSTLEFT" val="0_-20.85323"/>
  <p:tag name="KSO_WM_UNIT_TEXTBOXSTYLE_ADJUSTTOP" val="50_-7.969368"/>
  <p:tag name="KSO_WM_UNIT_HIGHLIGHT" val="0"/>
  <p:tag name="KSO_WM_UNIT_COMPATIBLE" val="0"/>
  <p:tag name="KSO_WM_UNIT_DIAGRAM_ISNUMVISUAL" val="0"/>
  <p:tag name="KSO_WM_UNIT_DIAGRAM_ISREFERUNIT" val="0"/>
  <p:tag name="KSO_WM_UNIT_TYPE" val="i"/>
  <p:tag name="KSO_WM_UNIT_INDEX" val="2"/>
  <p:tag name="KSO_WM_UNIT_ID" val="mixed20201885_23*i*2"/>
  <p:tag name="KSO_WM_TEMPLATE_CATEGORY" val="mixed"/>
  <p:tag name="KSO_WM_TEMPLATE_INDEX" val="20201885"/>
  <p:tag name="KSO_WM_UNIT_LAYERLEVEL" val="1"/>
  <p:tag name="KSO_WM_TAG_VERSION" val="1.0"/>
  <p:tag name="KSO_WM_BEAUTIFY_FLAG" val="#wm#"/>
  <p:tag name="KSO_WM_UNIT_TEXTBOXSTYLE_GUID" val="{7a9171f7-72ff-44db-8c5b-73a2dca88a9f}"/>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180.xml><?xml version="1.0" encoding="utf-8"?>
<p:tagLst xmlns:p="http://schemas.openxmlformats.org/presentationml/2006/main">
  <p:tag name="KSO_WM_UNIT_TEXTBOXSTYLE_SHAPETYPE" val="0"/>
  <p:tag name="KSO_WM_UNIT_TEXTBOXSTYLE_TEMPLATETYPE" val="1"/>
  <p:tag name="KSO_WM_UNIT_ISCONTENTSTITLE" val="0"/>
  <p:tag name="KSO_WM_UNIT_PRESET_TEXT" val="单击此处输入小标题"/>
  <p:tag name="KSO_WM_UNIT_NOCLEAR" val="0"/>
  <p:tag name="KSO_WM_UNIT_VALUE" val="9"/>
  <p:tag name="KSO_WM_UNIT_HIGHLIGHT" val="0"/>
  <p:tag name="KSO_WM_UNIT_COMPATIBLE" val="0"/>
  <p:tag name="KSO_WM_UNIT_DIAGRAM_ISNUMVISUAL" val="0"/>
  <p:tag name="KSO_WM_UNIT_DIAGRAM_ISREFERUNIT" val="0"/>
  <p:tag name="KSO_WM_UNIT_TYPE" val="f"/>
  <p:tag name="KSO_WM_UNIT_INDEX" val="1"/>
  <p:tag name="KSO_WM_UNIT_ID" val="mixed20201885_23*f*1"/>
  <p:tag name="KSO_WM_TEMPLATE_CATEGORY" val="mixed"/>
  <p:tag name="KSO_WM_TEMPLATE_INDEX" val="20201885"/>
  <p:tag name="KSO_WM_UNIT_LAYERLEVEL" val="1"/>
  <p:tag name="KSO_WM_TAG_VERSION" val="1.0"/>
  <p:tag name="KSO_WM_BEAUTIFY_FLAG" val="#wm#"/>
  <p:tag name="KSO_WM_UNIT_TEXTBOXSTYLE_GUID" val="{7a9171f7-72ff-44db-8c5b-73a2dca88a9f}"/>
  <p:tag name="KSO_WM_UNIT_TEXTBOXSTYLE_TEMPLATEID" val="3132945"/>
  <p:tag name="KSO_WM_UNIT_TEXTBOXSTYLE_TYPE" val="5"/>
</p:tagLst>
</file>

<file path=ppt/tags/tag181.xml><?xml version="1.0" encoding="utf-8"?>
<p:tagLst xmlns:p="http://schemas.openxmlformats.org/presentationml/2006/main">
  <p:tag name="KSO_WM_UNIT_BLOCK" val="0"/>
  <p:tag name="KSO_WM_UNIT_DEC_AREA_ID" val="9369e96f7cb3465b8f16e8307bb47228"/>
  <p:tag name="KSO_WM_UNIT_HIGHLIGHT" val="0"/>
  <p:tag name="KSO_WM_UNIT_COMPATIBLE" val="0"/>
  <p:tag name="KSO_WM_UNIT_DIAGRAM_ISNUMVISUAL" val="0"/>
  <p:tag name="KSO_WM_UNIT_DIAGRAM_ISREFERUNIT" val="0"/>
  <p:tag name="KSO_WM_UNIT_TYPE" val="i"/>
  <p:tag name="KSO_WM_UNIT_INDEX" val="1"/>
  <p:tag name="KSO_WM_UNIT_ID" val="diagram20219847_1*i*1"/>
  <p:tag name="KSO_WM_TEMPLATE_CATEGORY" val="diagram"/>
  <p:tag name="KSO_WM_TEMPLATE_INDEX" val="20219847"/>
  <p:tag name="KSO_WM_UNIT_LAYERLEVEL" val="1"/>
  <p:tag name="KSO_WM_TAG_VERSION" val="1.0"/>
  <p:tag name="KSO_WM_BEAUTIFY_FLAG" val="#wm#"/>
  <p:tag name="KSO_WM_UNIT_SM_LIMIT_TYPE" val="3"/>
  <p:tag name="KSO_WM_UNIT_DECORATE_INFO" val="{&quot;ReferentInfo&quot;:{&quot;Id&quot;:&quot;cc81afadd10749f68dc8b662563df41f&quot;,&quot;X&quot;:{&quot;Pos&quot;:0},&quot;Y&quot;:{&quot;Pos&quot;:0}},&quot;DecorateInfoX&quot;:{&quot;Pos&quot;:0,&quot;IsAbs&quot;:true},&quot;DecorateInfoY&quot;:{&quot;Pos&quot;:2,&quot;IsAbs&quot;:true},&quot;DecorateInfoW&quot;:{&quot;IsAbs&quot;:false},&quot;DecorateInfoH&quot;:{&quot;IsAbs&quot;:true},&quot;whChangeMode&quot;:0}"/>
  <p:tag name="KSO_WM_CHIP_GROUPID" val="61037323c82c9984180eaceb"/>
  <p:tag name="KSO_WM_CHIP_XID" val="61037323c82c9984180eacec"/>
  <p:tag name="KSO_WM_UNIT_LINE_FORE_SCHEMECOLOR_INDEX_BRIGHTNESS" val="0.15"/>
  <p:tag name="KSO_WM_UNIT_LINE_FORE_SCHEMECOLOR_INDEX" val="13"/>
  <p:tag name="KSO_WM_UNIT_LINE_FILL_TYPE" val="2"/>
</p:tagLst>
</file>

<file path=ppt/tags/tag182.xml><?xml version="1.0" encoding="utf-8"?>
<p:tagLst xmlns:p="http://schemas.openxmlformats.org/presentationml/2006/main">
  <p:tag name="KSO_WM_SLIDE_ID" val="custom20204402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4402"/>
  <p:tag name="KSO_WM_SLIDE_LAYOUT" val="a"/>
  <p:tag name="KSO_WM_SLIDE_LAYOUT_CNT" val="1"/>
  <p:tag name="KSO_WM_UNIT_SHOW_EDIT_AREA_INDICATION" val="1"/>
  <p:tag name="KSO_WM_TEMPLATE_THUMBS_INDEX" val="1、7、12、13、14、46"/>
  <p:tag name="KSO_WM_CHIP_INFOS" val="{&quot;layout_type&quot;:&quot;forleft&quot;,&quot;slide_type&quot;:[&quot;title&quot;],&quot;aspect_ratio&quot;:&quot;16:9&quot;}"/>
  <p:tag name="KSO_WM_CHIP_XID" val="5ebe041a0ac41c4a0a52557b"/>
  <p:tag name="KSO_WM_CHIP_FILLPROP" val="[[{&quot;fill_id&quot;:&quot;d4089bcb58db42069348158c66880bc0&quot;,&quot;fill_align&quot;:&quot;cm&quot;,&quot;text_align&quot;:&quot;lm&quot;,&quot;text_direction&quot;:&quot;horizontal&quot;,&quot;chip_types&quot;:[&quot;text&quot;,&quot;header&quot;]}]]"/>
  <p:tag name="KSO_WM_SLIDE_SIZE" val="380*460"/>
  <p:tag name="KSO_WM_SLIDE_POSITION" val="60*39"/>
  <p:tag name="KSO_WM_CHIP_GROUPID" val="5ebf6661ddc3daf3fef3f760"/>
  <p:tag name="KSO_WM_SLIDE_BK_DARK_LIGHT" val="2"/>
  <p:tag name="KSO_WM_SLIDE_BACKGROUND_TYPE" val="general"/>
  <p:tag name="KSO_WM_SLIDE_SUPPORT_FEATURE_TYPE" val="0"/>
  <p:tag name="KSO_WM_TEMPLATE_MASTER_THUMB_INDEX" val="13"/>
  <p:tag name="KSO_WM_TEMPLATE_ASSEMBLE_XID" val="5f73278c0ff15d9a40f7f5b5"/>
  <p:tag name="KSO_WM_TEMPLATE_ASSEMBLE_GROUPID" val="5f72ea33e9a9ac260a3f6ca4"/>
  <p:tag name="KSO_WM_SLIDE_LAYOUT_INFO" val="{&quot;id&quot;:&quot;2020-09-29T20:25:37&quot;,&quot;margin&quot;:{&quot;bottom&quot;:7.464788913726807,&quot;left&quot;:3.3876287937164307,&quot;right&quot;:17.075244903564453,&quot;top&quot;:6.45560359954834},&quot;type&quot;:0}"/>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a*1"/>
  <p:tag name="KSO_WM_TEMPLATE_CATEGORY" val="custom"/>
  <p:tag name="KSO_WM_TEMPLATE_INDEX" val="20233105"/>
  <p:tag name="KSO_WM_UNIT_LAYERLEVEL" val="1"/>
  <p:tag name="KSO_WM_TAG_VERSION" val="3.0"/>
  <p:tag name="KSO_WM_BEAUTIFY_FLAG" val="#wm#"/>
  <p:tag name="KSO_WM_UNIT_ISCONTENTSTITLE" val="1"/>
  <p:tag name="KSO_WM_UNIT_ISNUMDGMTITLE" val="0"/>
  <p:tag name="KSO_WM_UNIT_NOCLEAR" val="0"/>
  <p:tag name="KSO_WM_UNIT_VALUE" val="4"/>
  <p:tag name="KSO_WM_DIAGRAM_GROUP_CODE" val="l1-1"/>
  <p:tag name="KSO_WM_UNIT_TYPE" val="a"/>
  <p:tag name="KSO_WM_UNIT_INDEX" val="1"/>
  <p:tag name="KSO_WM_UNIT_TEXT_FILL_FORE_SCHEMECOLOR_INDEX" val="5"/>
  <p:tag name="KSO_WM_UNIT_TEXT_FILL_TYPE" val="1"/>
  <p:tag name="KSO_WM_UNIT_USESOURCEFORMAT_APPLY"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a*1_1_1"/>
  <p:tag name="KSO_WM_TEMPLATE_CATEGORY" val="custom"/>
  <p:tag name="KSO_WM_TEMPLATE_INDEX" val="20233105"/>
  <p:tag name="KSO_WM_UNIT_LAYERLEVEL" val="1_1_1"/>
  <p:tag name="KSO_WM_TAG_VERSION" val="3.0"/>
  <p:tag name="KSO_WM_BEAUTIFY_FLAG" val="#wm#"/>
  <p:tag name="KSO_WM_UNIT_ISCONTENTSTITLE" val="0"/>
  <p:tag name="KSO_WM_UNIT_ISNUMDGMTITLE" val="0"/>
  <p:tag name="KSO_WM_UNIT_NOCLEAR" val="0"/>
  <p:tag name="KSO_WM_DIAGRAM_GROUP_CODE" val="l1-1"/>
  <p:tag name="KSO_WM_UNIT_TYPE" val="l_h_a"/>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 name="KSO_WM_UNIT_TEXT_TYPE" val="1"/>
  <p:tag name="KSO_WM_UNIT_TEXT_FILL_FORE_SCHEMECOLOR_INDEX" val="13"/>
  <p:tag name="KSO_WM_UNIT_TEXT_FILL_TYPE" val="1"/>
  <p:tag name="KSO_WM_UNIT_USESOURCEFORMAT_APPLY"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i*1_3_1"/>
  <p:tag name="KSO_WM_TEMPLATE_CATEGORY" val="custom"/>
  <p:tag name="KSO_WM_TEMPLATE_INDEX" val="20233105"/>
  <p:tag name="KSO_WM_UNIT_LAYERLEVEL" val="1_1_1"/>
  <p:tag name="KSO_WM_TAG_VERSION" val="3.0"/>
  <p:tag name="KSO_WM_BEAUTIFY_FLAG" val="#wm#"/>
  <p:tag name="KSO_WM_DIAGRAM_GROUP_CODE" val="l1-1"/>
  <p:tag name="KSO_WM_UNIT_SUBTYPE" val="d"/>
  <p:tag name="KSO_WM_UNIT_TYPE" val="l_h_i"/>
  <p:tag name="KSO_WM_UNIT_INDEX" val="1_3_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5"/>
  <p:tag name="KSO_WM_UNIT_FILL_TYPE" val="1"/>
  <p:tag name="KSO_WM_UNIT_USESOURCEFORMAT_APPLY"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i*1_3_2"/>
  <p:tag name="KSO_WM_TEMPLATE_CATEGORY" val="custom"/>
  <p:tag name="KSO_WM_TEMPLATE_INDEX" val="20233105"/>
  <p:tag name="KSO_WM_UNIT_LAYERLEVEL" val="1_1_1"/>
  <p:tag name="KSO_WM_TAG_VERSION" val="3.0"/>
  <p:tag name="KSO_WM_BEAUTIFY_FLAG" val="#wm#"/>
  <p:tag name="KSO_WM_DIAGRAM_GROUP_CODE" val="l1-1"/>
  <p:tag name="KSO_WM_UNIT_TYPE" val="l_h_i"/>
  <p:tag name="KSO_WM_UNIT_INDEX" val="1_3_2"/>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89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5"/>
  <p:tag name="KSO_WM_UNIT_FILL_TYPE" val="1"/>
  <p:tag name="KSO_WM_UNIT_TEXT_FILL_FORE_SCHEMECOLOR_INDEX" val="13"/>
  <p:tag name="KSO_WM_UNIT_TEXT_FILL_TYPE" val="1"/>
  <p:tag name="KSO_WM_UNIT_USESOURCEFORMAT_APPLY"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i*1_1_2"/>
  <p:tag name="KSO_WM_TEMPLATE_CATEGORY" val="custom"/>
  <p:tag name="KSO_WM_TEMPLATE_INDEX" val="20233105"/>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89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5"/>
  <p:tag name="KSO_WM_UNIT_FILL_TYPE" val="1"/>
  <p:tag name="KSO_WM_UNIT_TEXT_FILL_FORE_SCHEMECOLOR_INDEX" val="13"/>
  <p:tag name="KSO_WM_UNIT_TEXT_FILL_TYPE" val="1"/>
  <p:tag name="KSO_WM_UNIT_USESOURCEFORMAT_APPLY" val="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i*1_2_2"/>
  <p:tag name="KSO_WM_TEMPLATE_CATEGORY" val="custom"/>
  <p:tag name="KSO_WM_TEMPLATE_INDEX" val="20233105"/>
  <p:tag name="KSO_WM_UNIT_LAYERLEVEL" val="1_1_1"/>
  <p:tag name="KSO_WM_TAG_VERSION" val="3.0"/>
  <p:tag name="KSO_WM_BEAUTIFY_FLAG" val="#wm#"/>
  <p:tag name="KSO_WM_DIAGRAM_GROUP_CODE" val="l1-1"/>
  <p:tag name="KSO_WM_UNIT_TYPE" val="l_h_i"/>
  <p:tag name="KSO_WM_UNIT_INDEX" val="1_2_2"/>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89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5"/>
  <p:tag name="KSO_WM_UNIT_FILL_TYPE" val="1"/>
  <p:tag name="KSO_WM_UNIT_TEXT_FILL_FORE_SCHEMECOLOR_INDEX" val="13"/>
  <p:tag name="KSO_WM_UNIT_TEXT_FILL_TYPE" val="1"/>
  <p:tag name="KSO_WM_UNIT_USESOURCEFORMAT_APPLY"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i*1_4_2"/>
  <p:tag name="KSO_WM_TEMPLATE_CATEGORY" val="custom"/>
  <p:tag name="KSO_WM_TEMPLATE_INDEX" val="20233105"/>
  <p:tag name="KSO_WM_UNIT_LAYERLEVEL" val="1_1_1"/>
  <p:tag name="KSO_WM_TAG_VERSION" val="3.0"/>
  <p:tag name="KSO_WM_BEAUTIFY_FLAG" val="#wm#"/>
  <p:tag name="KSO_WM_DIAGRAM_GROUP_CODE" val="l1-1"/>
  <p:tag name="KSO_WM_UNIT_TYPE" val="l_h_i"/>
  <p:tag name="KSO_WM_UNIT_INDEX" val="1_4_2"/>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89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5"/>
  <p:tag name="KSO_WM_UNIT_FILL_TYPE" val="1"/>
  <p:tag name="KSO_WM_UNIT_TEXT_FILL_FORE_SCHEMECOLOR_INDEX" val="13"/>
  <p:tag name="KSO_WM_UNIT_TEXT_FILL_TYPE" val="1"/>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i*1_1_1"/>
  <p:tag name="KSO_WM_TEMPLATE_CATEGORY" val="custom"/>
  <p:tag name="KSO_WM_TEMPLATE_INDEX" val="20233105"/>
  <p:tag name="KSO_WM_UNIT_LAYERLEVEL" val="1_1_1"/>
  <p:tag name="KSO_WM_TAG_VERSION" val="3.0"/>
  <p:tag name="KSO_WM_BEAUTIFY_FLAG" val="#wm#"/>
  <p:tag name="KSO_WM_DIAGRAM_GROUP_CODE" val="l1-1"/>
  <p:tag name="KSO_WM_UNIT_SUBTYPE" val="d"/>
  <p:tag name="KSO_WM_UNIT_TYPE" val="l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5"/>
  <p:tag name="KSO_WM_UNIT_FILL_TYPE" val="1"/>
  <p:tag name="KSO_WM_UNIT_USESOURCEFORMAT_APPLY" val="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i*1_2_1"/>
  <p:tag name="KSO_WM_TEMPLATE_CATEGORY" val="custom"/>
  <p:tag name="KSO_WM_TEMPLATE_INDEX" val="20233105"/>
  <p:tag name="KSO_WM_UNIT_LAYERLEVEL" val="1_1_1"/>
  <p:tag name="KSO_WM_TAG_VERSION" val="3.0"/>
  <p:tag name="KSO_WM_BEAUTIFY_FLAG" val="#wm#"/>
  <p:tag name="KSO_WM_DIAGRAM_GROUP_CODE" val="l1-1"/>
  <p:tag name="KSO_WM_UNIT_SUBTYPE" val="d"/>
  <p:tag name="KSO_WM_UNIT_TYPE" val="l_h_i"/>
  <p:tag name="KSO_WM_UNIT_INDEX" val="1_2_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5"/>
  <p:tag name="KSO_WM_UNIT_FILL_TYPE" val="1"/>
  <p:tag name="KSO_WM_UNIT_USESOURCEFORMAT_APPLY"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i*1_4_1"/>
  <p:tag name="KSO_WM_TEMPLATE_CATEGORY" val="custom"/>
  <p:tag name="KSO_WM_TEMPLATE_INDEX" val="20233105"/>
  <p:tag name="KSO_WM_UNIT_LAYERLEVEL" val="1_1_1"/>
  <p:tag name="KSO_WM_TAG_VERSION" val="3.0"/>
  <p:tag name="KSO_WM_BEAUTIFY_FLAG" val="#wm#"/>
  <p:tag name="KSO_WM_DIAGRAM_GROUP_CODE" val="l1-1"/>
  <p:tag name="KSO_WM_UNIT_SUBTYPE" val="d"/>
  <p:tag name="KSO_WM_UNIT_TYPE" val="l_h_i"/>
  <p:tag name="KSO_WM_UNIT_INDEX" val="1_4_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5"/>
  <p:tag name="KSO_WM_UNIT_FILL_TYPE" val="1"/>
  <p:tag name="KSO_WM_UNIT_USESOURCEFORMAT_APPLY"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a*1_2_1"/>
  <p:tag name="KSO_WM_TEMPLATE_CATEGORY" val="custom"/>
  <p:tag name="KSO_WM_TEMPLATE_INDEX" val="20233105"/>
  <p:tag name="KSO_WM_UNIT_LAYERLEVEL" val="1_1_1"/>
  <p:tag name="KSO_WM_TAG_VERSION" val="3.0"/>
  <p:tag name="KSO_WM_BEAUTIFY_FLAG" val="#wm#"/>
  <p:tag name="KSO_WM_UNIT_ISCONTENTSTITLE" val="0"/>
  <p:tag name="KSO_WM_UNIT_ISNUMDGMTITLE" val="0"/>
  <p:tag name="KSO_WM_UNIT_NOCLEAR" val="0"/>
  <p:tag name="KSO_WM_DIAGRAM_GROUP_CODE" val="l1-1"/>
  <p:tag name="KSO_WM_UNIT_TYPE" val="l_h_a"/>
  <p:tag name="KSO_WM_UNIT_INDEX" val="1_2_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 name="KSO_WM_UNIT_TEXT_TYPE" val="1"/>
  <p:tag name="KSO_WM_UNIT_TEXT_FILL_FORE_SCHEMECOLOR_INDEX" val="13"/>
  <p:tag name="KSO_WM_UNIT_TEXT_FILL_TYPE" val="1"/>
  <p:tag name="KSO_WM_UNIT_USESOURCEFORMAT_APPLY"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a*1_3_1"/>
  <p:tag name="KSO_WM_TEMPLATE_CATEGORY" val="custom"/>
  <p:tag name="KSO_WM_TEMPLATE_INDEX" val="20233105"/>
  <p:tag name="KSO_WM_UNIT_LAYERLEVEL" val="1_1_1"/>
  <p:tag name="KSO_WM_TAG_VERSION" val="3.0"/>
  <p:tag name="KSO_WM_BEAUTIFY_FLAG" val="#wm#"/>
  <p:tag name="KSO_WM_UNIT_ISCONTENTSTITLE" val="0"/>
  <p:tag name="KSO_WM_UNIT_ISNUMDGMTITLE" val="0"/>
  <p:tag name="KSO_WM_UNIT_NOCLEAR" val="0"/>
  <p:tag name="KSO_WM_DIAGRAM_GROUP_CODE" val="l1-1"/>
  <p:tag name="KSO_WM_UNIT_TYPE" val="l_h_a"/>
  <p:tag name="KSO_WM_UNIT_INDEX" val="1_3_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 name="KSO_WM_UNIT_TEXT_TYPE" val="1"/>
  <p:tag name="KSO_WM_UNIT_TEXT_FILL_FORE_SCHEMECOLOR_INDEX" val="13"/>
  <p:tag name="KSO_WM_UNIT_TEXT_FILL_TYPE" val="1"/>
  <p:tag name="KSO_WM_UNIT_USESOURCEFORMAT_APPLY" val="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a*1_4_1"/>
  <p:tag name="KSO_WM_TEMPLATE_CATEGORY" val="custom"/>
  <p:tag name="KSO_WM_TEMPLATE_INDEX" val="20233105"/>
  <p:tag name="KSO_WM_UNIT_LAYERLEVEL" val="1_1_1"/>
  <p:tag name="KSO_WM_TAG_VERSION" val="3.0"/>
  <p:tag name="KSO_WM_BEAUTIFY_FLAG" val="#wm#"/>
  <p:tag name="KSO_WM_UNIT_ISCONTENTSTITLE" val="0"/>
  <p:tag name="KSO_WM_UNIT_ISNUMDGMTITLE" val="0"/>
  <p:tag name="KSO_WM_UNIT_NOCLEAR" val="0"/>
  <p:tag name="KSO_WM_DIAGRAM_GROUP_CODE" val="l1-1"/>
  <p:tag name="KSO_WM_UNIT_TYPE" val="l_h_a"/>
  <p:tag name="KSO_WM_UNIT_INDEX" val="1_4_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 name="KSO_WM_UNIT_TEXT_TYPE" val="1"/>
  <p:tag name="KSO_WM_UNIT_TEXT_FILL_FORE_SCHEMECOLOR_INDEX" val="13"/>
  <p:tag name="KSO_WM_UNIT_TEXT_FILL_TYPE" val="1"/>
  <p:tag name="KSO_WM_UNIT_USESOURCEFORMAT_APPLY" val="1"/>
</p:tagLst>
</file>

<file path=ppt/tags/tag196.xml><?xml version="1.0" encoding="utf-8"?>
<p:tagLst xmlns:p="http://schemas.openxmlformats.org/presentationml/2006/main">
  <p:tag name="KSO_WM_SLIDE_ID" val="custom20233105_4"/>
  <p:tag name="KSO_WM_TEMPLATE_SUBCATEGORY" val="29"/>
  <p:tag name="KSO_WM_TEMPLATE_MASTER_TYPE" val="0"/>
  <p:tag name="KSO_WM_TEMPLATE_COLOR_TYPE" val="0"/>
  <p:tag name="KSO_WM_SLIDE_ITEM_CNT" val="4"/>
  <p:tag name="KSO_WM_SLIDE_INDEX" val="4"/>
  <p:tag name="KSO_WM_TAG_VERSION" val="3.0"/>
  <p:tag name="KSO_WM_BEAUTIFY_FLAG" val="#wm#"/>
  <p:tag name="KSO_WM_TEMPLATE_CATEGORY" val="custom"/>
  <p:tag name="KSO_WM_TEMPLATE_INDEX" val="20233105"/>
  <p:tag name="KSO_WM_SLIDE_TYPE" val="contents"/>
  <p:tag name="KSO_WM_SLIDE_SUBTYPE" val="diag"/>
  <p:tag name="KSO_WM_DIAGRAM_GROUP_CODE" val="l1-1"/>
  <p:tag name="KSO_WM_SLIDE_DIAGTYPE" val="l"/>
  <p:tag name="KSO_WM_SLIDE_LAYOUT" val="a_l"/>
  <p:tag name="KSO_WM_SLIDE_LAYOUT_CNT" val="1_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02_1*i*1"/>
  <p:tag name="KSO_WM_TEMPLATE_CATEGORY" val="custom"/>
  <p:tag name="KSO_WM_TEMPLATE_INDEX" val="20204402"/>
  <p:tag name="KSO_WM_UNIT_LAYERLEVEL" val="1"/>
  <p:tag name="KSO_WM_TAG_VERSION" val="1.0"/>
  <p:tag name="KSO_WM_BEAUTIFY_FLAG" val="#wm#"/>
  <p:tag name="KSO_WM_UNIT_BLOCK" val="0"/>
  <p:tag name="KSO_WM_UNIT_SM_LIMIT_TYPE" val="3"/>
  <p:tag name="KSO_WM_UNIT_DEC_AREA_ID" val="ed11906821ff4d3fa521072bfbbc89f7"/>
  <p:tag name="KSO_WM_UNIT_DECORATE_INFO" val="{&quot;DecorateInfoH&quot;:{&quot;IsAbs&quot;:true},&quot;DecorateInfoW&quot;:{&quot;IsAbs&quot;:false},&quot;DecorateInfoX&quot;:{&quot;IsAbs&quot;:true,&quot;Pos&quot;:0},&quot;DecorateInfoY&quot;:{&quot;IsAbs&quot;:true,&quot;Pos&quot;:0},&quot;ReferentInfo&quot;:{&quot;Id&quot;:&quot;72c46ff50799498eb1c338f3c52e1edd&quot;,&quot;X&quot;:{&quot;Pos&quot;:0},&quot;Y&quot;:{&quot;Pos&quot;:2}},&quot;whChangeMode&quot;:0}"/>
  <p:tag name="KSO_WM_CHIP_GROUPID" val="5f2a1e1e45e1f15ec24fe435"/>
  <p:tag name="KSO_WM_CHIP_XID" val="5f2a1e1e45e1f15ec24fe436"/>
  <p:tag name="KSO_WM_CHIP_FILLAREA_FILL_RULE" val="{&quot;fill_align&quot;:&quot;cm&quot;,&quot;fill_mode&quot;:&quot;adaptive&quot;,&quot;sacle_strategy&quot;:&quot;smart&quot;}"/>
  <p:tag name="KSO_WM_UNIT_DEC_SUPPORTCHANGEPIC" val="0"/>
  <p:tag name="KSO_WM_UNIT_DEC_CHANGEPICRESERVED" val="0"/>
  <p:tag name="KSO_WM_ASSEMBLE_CHIP_INDEX" val="503fa1f8e7444b3db2e65bdbccb6b699"/>
  <p:tag name="KSO_WM_UNIT_LINE_FORE_SCHEMECOLOR_INDEX_BRIGHTNESS" val="0.25"/>
  <p:tag name="KSO_WM_UNIT_LINE_FORE_SCHEMECOLOR_INDEX" val="13"/>
  <p:tag name="KSO_WM_UNIT_LINE_FILL_TYPE" val="2"/>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402_1*a*1"/>
  <p:tag name="KSO_WM_TEMPLATE_CATEGORY" val="custom"/>
  <p:tag name="KSO_WM_TEMPLATE_INDEX" val="20204402"/>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ISNUMDGMTITLE" val="0"/>
  <p:tag name="KSO_WM_UNIT_PRESET_TEXT" val="新媒体运营月度计划"/>
  <p:tag name="KSO_WM_UNIT_BLOCK" val="0"/>
  <p:tag name="KSO_WM_UNIT_DEC_AREA_ID" val="72c46ff50799498eb1c338f3c52e1edd"/>
  <p:tag name="KSO_WM_UNIT_DEFAULT_FONT" val="24;60;4"/>
  <p:tag name="KSO_WM_CHIP_GROUPID" val="5f2a1e1e45e1f15ec24fe435"/>
  <p:tag name="KSO_WM_CHIP_XID" val="5f2a1e1e45e1f15ec24fe436"/>
  <p:tag name="KSO_WM_CHIP_FILLAREA_FILL_RULE" val="{&quot;fill_align&quot;:&quot;cm&quot;,&quot;fill_mode&quot;:&quot;adaptive&quot;,&quot;sacle_strategy&quot;:&quot;smart&quot;}"/>
  <p:tag name="KSO_WM_ASSEMBLE_CHIP_INDEX" val="503fa1f8e7444b3db2e65bdbccb6b699"/>
  <p:tag name="KSO_WM_UNIT_TEXT_FILL_FORE_SCHEMECOLOR_INDEX_BRIGHTNESS" val="0.15"/>
  <p:tag name="KSO_WM_UNIT_TEXT_FILL_FORE_SCHEMECOLOR_INDEX" val="13"/>
  <p:tag name="KSO_WM_UNIT_TEXT_FILL_TYPE" val="1"/>
</p:tagLst>
</file>

<file path=ppt/tags/tag199.xml><?xml version="1.0" encoding="utf-8"?>
<p:tagLst xmlns:p="http://schemas.openxmlformats.org/presentationml/2006/main">
  <p:tag name="KSO_WM_SLIDE_ID" val="custom20204402_1"/>
  <p:tag name="KSO_WM_TEMPLATE_SUBCATEGORY" val="21"/>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04402"/>
  <p:tag name="KSO_WM_SLIDE_LAYOUT" val="a"/>
  <p:tag name="KSO_WM_SLIDE_LAYOUT_CNT" val="1"/>
  <p:tag name="KSO_WM_SLIDE_TYPE" val="title"/>
  <p:tag name="KSO_WM_SLIDE_SUBTYPE" val="pureTxt"/>
  <p:tag name="KSO_WM_TEMPLATE_THUMBS_INDEX" val="1、7、12、13、14、46"/>
  <p:tag name="KSO_WM_CHIP_INFOS" val="{&quot;layout_type&quot;:&quot;forleft&quot;,&quot;slide_type&quot;:[&quot;title&quot;],&quot;aspect_ratio&quot;:&quot;16:9&quot;}"/>
  <p:tag name="KSO_WM_CHIP_XID" val="5ebe041a0ac41c4a0a52557b"/>
  <p:tag name="KSO_WM_CHIP_FILLPROP" val="[[{&quot;fill_id&quot;:&quot;d4089bcb58db42069348158c66880bc0&quot;,&quot;fill_align&quot;:&quot;cm&quot;,&quot;text_align&quot;:&quot;lm&quot;,&quot;text_direction&quot;:&quot;horizontal&quot;,&quot;chip_types&quot;:[&quot;text&quot;,&quot;header&quot;]}]]"/>
  <p:tag name="KSO_WM_SLIDE_SIZE" val="380*460"/>
  <p:tag name="KSO_WM_SLIDE_POSITION" val="60*39"/>
  <p:tag name="KSO_WM_CHIP_GROUPID" val="5ebf6661ddc3daf3fef3f760"/>
  <p:tag name="KSO_WM_SLIDE_LAYOUT_INFO" val="{&quot;id&quot;:&quot;2020-09-29T20:25:37&quot;,&quot;margin&quot;:{&quot;bottom&quot;:7.464788913726807,&quot;left&quot;:3.3876287937164307,&quot;right&quot;:17.075244903564453,&quot;top&quot;:6.45560359954834},&quot;type&quot;:0}"/>
  <p:tag name="KSO_WM_SLIDE_BK_DARK_LIGHT" val="2"/>
  <p:tag name="KSO_WM_SLIDE_BACKGROUND_TYPE" val="general"/>
  <p:tag name="KSO_WM_SLIDE_SUPPORT_FEATURE_TYPE" val="0"/>
  <p:tag name="KSO_WM_TEMPLATE_MASTER_THUMB_INDEX" val="13"/>
  <p:tag name="KSO_WM_TEMPLATE_ASSEMBLE_XID" val="5f73278c0ff15d9a40f7f5b5"/>
  <p:tag name="KSO_WM_TEMPLATE_ASSEMBLE_GROUPID" val="5f72ea33e9a9ac260a3f6ca4"/>
</p:tagLst>
</file>

<file path=ppt/tags/tag2.xml><?xml version="1.0" encoding="utf-8"?>
<p:tagLst xmlns:p="http://schemas.openxmlformats.org/presentationml/2006/main">
  <p:tag name="KSO_WM_UNIT_DEFAULT_FONT" val="54;72;2"/>
  <p:tag name="KSO_WM_UNIT_BLOCK" val="0"/>
  <p:tag name="KSO_WM_UNIT_DEC_AREA_ID" val="cc81afadd10749f68dc8b662563df41f"/>
  <p:tag name="KSO_WM_UNIT_ISCONTENTSTITLE" val="0"/>
  <p:tag name="KSO_WM_UNIT_ISNUMDGMTITLE" val="0"/>
  <p:tag name="KSO_WM_UNIT_PRESET_TEXT" val="市场营销策划方案"/>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19847_1*a*1"/>
  <p:tag name="KSO_WM_TEMPLATE_CATEGORY" val="diagram"/>
  <p:tag name="KSO_WM_TEMPLATE_INDEX" val="20219847"/>
  <p:tag name="KSO_WM_UNIT_LAYERLEVEL" val="1"/>
  <p:tag name="KSO_WM_TAG_VERSION" val="1.0"/>
  <p:tag name="KSO_WM_BEAUTIFY_FLAG" val="#wm#"/>
  <p:tag name="KSO_WM_UNIT_SM_LIMIT_TYPE" val="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61037323c82c9984180eaceb"/>
  <p:tag name="KSO_WM_CHIP_XID" val="61037323c82c9984180eacec"/>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71e9beeea0f24ab9a3adbee85ddcef60"/>
  <p:tag name="KSO_WM_UNIT_DECORATE_INFO" val=""/>
  <p:tag name="KSO_WM_UNIT_SM_LIMIT_TYPE" val=""/>
  <p:tag name="KSO_WM_CHIP_FILLAREA_FILL_RULE" val="{&quot;fill_align&quot;:&quot;cm&quot;,&quot;fill_effect&quot;:[],&quot;fill_mode&quot;:&quot;full&quot;,&quot;sacle_strategy&quot;:&quot;stretch&quot;}"/>
  <p:tag name="KSO_WM_ASSEMBLE_CHIP_INDEX" val="9bd5a745caf44955b9fb661398332ab6"/>
  <p:tag name="KSO_WM_SLIDE_BACKGROUND_TYPE" val="general"/>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9eebc5b9416248749c2f5a6c2fc02763"/>
  <p:tag name="KSO_WM_UNIT_DECORATE_INFO" val=""/>
  <p:tag name="KSO_WM_UNIT_SM_LIMIT_TYPE" val=""/>
  <p:tag name="KSO_WM_CHIP_FILLAREA_FILL_RULE" val="{&quot;fill_align&quot;:&quot;cm&quot;,&quot;fill_effect&quot;:[],&quot;fill_mode&quot;:&quot;full&quot;,&quot;sacle_strategy&quot;:&quot;stretch&quot;}"/>
  <p:tag name="KSO_WM_ASSEMBLE_CHIP_INDEX" val="c643c924fd4f43b8a5314a9f6b7fe881"/>
  <p:tag name="KSO_WM_SLIDE_BACKGROUND_TYPE" val="general"/>
</p:tagLst>
</file>

<file path=ppt/tags/tag202.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6635_1*ζ_h_i*1_1_1"/>
  <p:tag name="KSO_WM_TEMPLATE_CATEGORY" val="diagram"/>
  <p:tag name="KSO_WM_TEMPLATE_INDEX" val="20216635"/>
  <p:tag name="KSO_WM_UNIT_LAYERLEVEL" val="1_1_1"/>
  <p:tag name="KSO_WM_TAG_VERSION" val="1.0"/>
  <p:tag name="KSO_WM_BEAUTIFY_FLAG" val="#wm#"/>
  <p:tag name="KSO_WM_UNIT_DIAGRAM_MODELTYPE" val="creativePicture"/>
  <p:tag name="KSO_WM_UNIT_USESOURCEFORMAT_APPLY" val="1"/>
  <p:tag name="KSO_WM_UNIT_LINE_FORE_SCHEMECOLOR_INDEX" val="5"/>
  <p:tag name="KSO_WM_UNIT_LINE_FILL_TYPE" val="2"/>
  <p:tag name="KSO_WM_UNIT_TEXT_FILL_FORE_SCHEMECOLOR_INDEX" val="1"/>
  <p:tag name="KSO_WM_UNIT_TEXT_FILL_TYPE" val="1"/>
</p:tagLst>
</file>

<file path=ppt/tags/tag203.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6635_1*ζ_h_i*1_1_2"/>
  <p:tag name="KSO_WM_TEMPLATE_CATEGORY" val="diagram"/>
  <p:tag name="KSO_WM_TEMPLATE_INDEX" val="20216635"/>
  <p:tag name="KSO_WM_UNIT_LAYERLEVEL" val="1_1_1"/>
  <p:tag name="KSO_WM_TAG_VERSION" val="1.0"/>
  <p:tag name="KSO_WM_BEAUTIFY_FLAG" val="#wm#"/>
  <p:tag name="KSO_WM_UNIT_DIAGRAM_MODELTYPE" val="creativePicture"/>
  <p:tag name="KSO_WM_UNIT_USESOURCEFORMAT_APPLY"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204.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3"/>
  <p:tag name="KSO_WM_UNIT_ID" val="diagram20216635_1*ζ_h_i*1_1_3"/>
  <p:tag name="KSO_WM_TEMPLATE_CATEGORY" val="diagram"/>
  <p:tag name="KSO_WM_TEMPLATE_INDEX" val="20216635"/>
  <p:tag name="KSO_WM_UNIT_LAYERLEVEL" val="1_1_1"/>
  <p:tag name="KSO_WM_TAG_VERSION" val="1.0"/>
  <p:tag name="KSO_WM_BEAUTIFY_FLAG" val="#wm#"/>
  <p:tag name="KSO_WM_UNIT_DIAGRAM_MODELTYPE" val="creativePicture"/>
  <p:tag name="KSO_WM_UNIT_USESOURCEFORMAT_APPLY"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205.xml><?xml version="1.0" encoding="utf-8"?>
<p:tagLst xmlns:p="http://schemas.openxmlformats.org/presentationml/2006/main">
  <p:tag name="KSO_WM_UNIT_PICTURE_TOWARD" val="1"/>
  <p:tag name="KSO_WM_UNIT_VALUE" val="1128*112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6635_1*ζ_h_d*1_1_1"/>
  <p:tag name="KSO_WM_TEMPLATE_CATEGORY" val="diagram"/>
  <p:tag name="KSO_WM_TEMPLATE_INDEX" val="20216635"/>
  <p:tag name="KSO_WM_UNIT_LAYERLEVEL" val="1_1_1"/>
  <p:tag name="KSO_WM_TAG_VERSION" val="1.0"/>
  <p:tag name="KSO_WM_BEAUTIFY_FLAG" val="#wm#"/>
  <p:tag name="KSO_WM_UNIT_DIAGRAM_MODELTYPE" val="creativePicture"/>
  <p:tag name="KSO_WM_UNIT_USESOURCEFORMAT_APPLY" val="1"/>
  <p:tag name="KSO_WM_UNIT_PLACING_PICTURE_USER_VIEWPORT" val="{&quot;height&quot;:6538.247244094488,&quot;width&quot;:6538.247244094488}"/>
</p:tagLst>
</file>

<file path=ppt/tags/tag206.xml><?xml version="1.0" encoding="utf-8"?>
<p:tagLst xmlns:p="http://schemas.openxmlformats.org/presentationml/2006/main">
  <p:tag name="KSO_WM_UNIT_TEXTBOXSTYLE_SHAPETYPE" val="0"/>
  <p:tag name="KSO_WM_UNIT_TEXTBOXSTYLE_TEMPLATETYPE" val="9"/>
  <p:tag name="KSO_WM_UNIT_PRESET_TEXT" val="我们能实现，图文排版，让我们能实现，图文排版，让图图片&#13;您的正文已经经简明扼要，字字珠玑。&#13;您的正文已经经简明扼要，字字珠玑。&#13;您的正文已经经简明扼要，字字珠玑。&#13;您的正文已经经简明扼要，字字珠玑。&#13;我们能实现，图文排版，让我们能实现，图文排版，让图图片"/>
  <p:tag name="KSO_WM_UNIT_NOCLEAR" val="1"/>
  <p:tag name="KSO_WM_UNIT_SHOW_EDIT_AREA_INDICATION" val="0"/>
  <p:tag name="KSO_WM_UNIT_VALUE" val="234"/>
  <p:tag name="KSO_WM_UNIT_HIGHLIGHT" val="0"/>
  <p:tag name="KSO_WM_UNIT_COMPATIBLE" val="0"/>
  <p:tag name="KSO_WM_UNIT_DIAGRAM_ISNUMVISUAL" val="0"/>
  <p:tag name="KSO_WM_UNIT_DIAGRAM_IS_NEED_ADD_PATH_ANIM" val="0"/>
  <p:tag name="KSO_WM_UNIT_DIAGRAM_ISREFERUNIT" val="0"/>
  <p:tag name="KSO_WM_UNIT_TYPE" val="f"/>
  <p:tag name="KSO_WM_UNIT_INDEX" val="1"/>
  <p:tag name="KSO_WM_UNIT_ID" val="mixed20202549_1*f*1"/>
  <p:tag name="KSO_WM_TEMPLATE_CATEGORY" val="mixed"/>
  <p:tag name="KSO_WM_TEMPLATE_INDEX" val="20202549"/>
  <p:tag name="KSO_WM_UNIT_LAYERLEVEL" val="1"/>
  <p:tag name="KSO_WM_TAG_VERSION" val="1.0"/>
  <p:tag name="KSO_WM_BEAUTIFY_FLAG" val="#wm#"/>
  <p:tag name="KSO_WM_UNIT_TEXTBOXSTYLE_GUID" val="{e6fa1e4d-f1e5-4e54-9658-184dcb552823}"/>
  <p:tag name="KSO_WM_UNIT_TEXTBOXSTYLE_TEMPLATEID" val="3139431"/>
  <p:tag name="KSO_WM_UNIT_TEXTBOXSTYLE_TYPE" val="8"/>
</p:tagLst>
</file>

<file path=ppt/tags/tag207.xml><?xml version="1.0" encoding="utf-8"?>
<p:tagLst xmlns:p="http://schemas.openxmlformats.org/presentationml/2006/main">
  <p:tag name="KSO_WM_UNIT_BLOCK" val="0"/>
  <p:tag name="KSO_WM_UNIT_SM_LIMIT_TYPE" val="1"/>
  <p:tag name="KSO_WM_UNIT_DEC_AREA_ID" val="fd846e3714d9467994bd464714eb6ba2"/>
  <p:tag name="KSO_WM_UNIT_HIGHLIGHT" val="0"/>
  <p:tag name="KSO_WM_UNIT_COMPATIBLE" val="0"/>
  <p:tag name="KSO_WM_UNIT_DIAGRAM_ISNUMVISUAL" val="0"/>
  <p:tag name="KSO_WM_UNIT_DIAGRAM_ISREFERUNIT" val="0"/>
  <p:tag name="KSO_WM_UNIT_TYPE" val="i"/>
  <p:tag name="KSO_WM_UNIT_INDEX" val="1"/>
  <p:tag name="KSO_WM_UNIT_ID" val="diagram20217034_1*i*1"/>
  <p:tag name="KSO_WM_TEMPLATE_CATEGORY" val="diagram"/>
  <p:tag name="KSO_WM_TEMPLATE_INDEX" val="20217034"/>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f23c998712faa657ab9b"/>
  <p:tag name="KSO_WM_CHIP_XID" val="5fadf23c998712faa657ab9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3f4054ed1e2fb81496"/>
  <p:tag name="KSO_WM_TEMPLATE_ASSEMBLE_GROUPID" val="6065703f4054ed1e2fb81496"/>
</p:tagLst>
</file>

<file path=ppt/tags/tag208.xml><?xml version="1.0" encoding="utf-8"?>
<p:tagLst xmlns:p="http://schemas.openxmlformats.org/presentationml/2006/main">
  <p:tag name="KSO_WM_BEAUTIFY_FLAG" val="#wm#"/>
  <p:tag name="KSO_WM_TEMPLATE_CATEGORY" val="diagram"/>
  <p:tag name="KSO_WM_TEMPLATE_INDEX" val="20217034"/>
  <p:tag name="KSO_WM_SLIDE_ID" val="diagram20217034_1"/>
  <p:tag name="KSO_WM_TEMPLATE_SUBCATEGORY" val="21"/>
  <p:tag name="KSO_WM_TEMPLATE_MASTER_TYPE" val="0"/>
  <p:tag name="KSO_WM_TEMPLATE_COLOR_TYPE" val="1"/>
  <p:tag name="KSO_WM_SLIDE_ITEM_CNT" val="0"/>
  <p:tag name="KSO_WM_SLIDE_INDEX" val="1"/>
  <p:tag name="KSO_WM_TAG_VERSION" val="1.0"/>
  <p:tag name="KSO_WM_SLIDE_LAYOUT" val="d_f"/>
  <p:tag name="KSO_WM_SLIDE_LAYOUT_CNT" val="1_1"/>
  <p:tag name="KSO_WM_SLIDE_TYPE" val="text"/>
  <p:tag name="KSO_WM_SLIDE_SUBTYPE" val="picTxt"/>
  <p:tag name="KSO_WM_SLIDE_SIZE" val="887*348"/>
  <p:tag name="KSO_WM_SLIDE_POSITION" val="72*95"/>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23c998712faa657ab9c"/>
  <p:tag name="KSO_WM_CHIP_FILLPROP" val="[[{&quot;text_align&quot;:&quot;cm&quot;,&quot;text_direction&quot;:&quot;horizontal&quot;,&quot;support_features&quot;:[&quot;creativepic&quot;],&quot;support_big_font&quot;:false,&quot;picture_toward&quot;:1,&quot;picture_dockside&quot;:[],&quot;fill_id&quot;:&quot;54af87c18ac942a5aeb3bac38f8644f5&quot;,&quot;fill_align&quot;:&quot;cm&quot;,&quot;chip_types&quot;:[&quot;picture&quot;]},{&quot;text_align&quot;:&quot;lb&quot;,&quot;text_direction&quot;:&quot;horizontal&quot;,&quot;support_big_font&quot;:true,&quot;picture_toward&quot;:0,&quot;picture_dockside&quot;:[],&quot;fill_id&quot;:&quot;444a7d36fbb94b9b9947a9b2c3dbafa1&quot;,&quot;fill_align&quot;:&quot;lb&quot;,&quot;chip_types&quot;:[&quot;text&quot;]}]]"/>
  <p:tag name="KSO_WM_CHIP_DECFILLPROP" val="[]"/>
  <p:tag name="KSO_WM_SLIDE_CAN_ADD_NAVIGATION" val="1"/>
  <p:tag name="KSO_WM_CHIP_GROUPID" val="5fadf23c998712faa657ab9b"/>
  <p:tag name="KSO_WM_SLIDE_BACKGROUND_TYPE" val="general"/>
  <p:tag name="KSO_WM_SLIDE_SUPPORT_FEATURE_TYPE" val="8"/>
  <p:tag name="KSO_WM_TEMPLATE_ASSEMBLE_XID" val="6065703f4054ed1e2fb81496"/>
  <p:tag name="KSO_WM_TEMPLATE_ASSEMBLE_GROUPID" val="6065703f4054ed1e2fb81496"/>
  <p:tag name="KSO_WM_SLIDE_LAYOUT_INFO" val="{&quot;direction&quot;:1,&quot;id&quot;:&quot;2021-04-01T16:15:35&quot;,&quot;maxSize&quot;:{&quot;size1&quot;:61.3},&quot;minSize&quot;:{&quot;size1&quot;:41.2},&quot;normalSize&quot;:{&quot;size1&quot;:52.13750000000001},&quot;subLayout&quot;:[{&quot;id&quot;:&quot;2021-04-01T16:15:35&quot;,&quot;margin&quot;:{&quot;bottom&quot;:1.6929999589920044,&quot;left&quot;:1.6929999589920044,&quot;right&quot;:1.6929999589920044,&quot;top&quot;:1.6929999589920044},&quot;type&quot;:0},{&quot;id&quot;:&quot;2021-04-01T16:15:35&quot;,&quot;margin&quot;:{&quot;bottom&quot;:1.6929999589920044,&quot;left&quot;:0.02600000612437725,&quot;right&quot;:2.115999937057495,&quot;top&quot;:1.6929999589920044},&quot;type&quot;:0}],&quot;type&quot;:0}"/>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71e9beeea0f24ab9a3adbee85ddcef60"/>
  <p:tag name="KSO_WM_UNIT_DECORATE_INFO" val=""/>
  <p:tag name="KSO_WM_UNIT_SM_LIMIT_TYPE" val=""/>
  <p:tag name="KSO_WM_CHIP_FILLAREA_FILL_RULE" val="{&quot;fill_align&quot;:&quot;cm&quot;,&quot;fill_effect&quot;:[],&quot;fill_mode&quot;:&quot;full&quot;,&quot;sacle_strategy&quot;:&quot;stretch&quot;}"/>
  <p:tag name="KSO_WM_ASSEMBLE_CHIP_INDEX" val="9bd5a745caf44955b9fb661398332ab6"/>
  <p:tag name="KSO_WM_SLIDE_BACKGROUND_TYPE" val="genera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9eebc5b9416248749c2f5a6c2fc02763"/>
  <p:tag name="KSO_WM_UNIT_DECORATE_INFO" val=""/>
  <p:tag name="KSO_WM_UNIT_SM_LIMIT_TYPE" val=""/>
  <p:tag name="KSO_WM_CHIP_FILLAREA_FILL_RULE" val="{&quot;fill_align&quot;:&quot;cm&quot;,&quot;fill_effect&quot;:[],&quot;fill_mode&quot;:&quot;full&quot;,&quot;sacle_strategy&quot;:&quot;stretch&quot;}"/>
  <p:tag name="KSO_WM_ASSEMBLE_CHIP_INDEX" val="c643c924fd4f43b8a5314a9f6b7fe881"/>
  <p:tag name="KSO_WM_SLIDE_BACKGROUND_TYPE" val="general"/>
</p:tagLst>
</file>

<file path=ppt/tags/tag211.xml><?xml version="1.0" encoding="utf-8"?>
<p:tagLst xmlns:p="http://schemas.openxmlformats.org/presentationml/2006/main">
  <p:tag name="KSO_WM_UNIT_PICTURE_TOWARD" val="1"/>
  <p:tag name="KSO_WM_UNIT_PICTURE_DOCKSIDE" val="rm"/>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6682_1*ζ_h_i*1_1_1"/>
  <p:tag name="KSO_WM_TEMPLATE_CATEGORY" val="diagram"/>
  <p:tag name="KSO_WM_TEMPLATE_INDEX" val="20216682"/>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2.xml><?xml version="1.0" encoding="utf-8"?>
<p:tagLst xmlns:p="http://schemas.openxmlformats.org/presentationml/2006/main">
  <p:tag name="KSO_WM_UNIT_PICTURE_TOWARD" val="1"/>
  <p:tag name="KSO_WM_UNIT_PICTURE_DOCKSIDE" val="rm"/>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6682_1*ζ_h_i*1_1_2"/>
  <p:tag name="KSO_WM_TEMPLATE_CATEGORY" val="diagram"/>
  <p:tag name="KSO_WM_TEMPLATE_INDEX" val="20216682"/>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3.xml><?xml version="1.0" encoding="utf-8"?>
<p:tagLst xmlns:p="http://schemas.openxmlformats.org/presentationml/2006/main">
  <p:tag name="KSO_WM_UNIT_PICTURE_TOWARD" val="1"/>
  <p:tag name="KSO_WM_UNIT_PICTURE_DOCKSIDE" val="rm"/>
  <p:tag name="KSO_WM_UNIT_HIGHLIGHT" val="0"/>
  <p:tag name="KSO_WM_UNIT_COMPATIBLE" val="0"/>
  <p:tag name="KSO_WM_UNIT_DIAGRAM_ISNUMVISUAL" val="0"/>
  <p:tag name="KSO_WM_UNIT_DIAGRAM_ISREFERUNIT" val="0"/>
  <p:tag name="KSO_WM_DIAGRAM_GROUP_CODE" val="ζ1-1"/>
  <p:tag name="KSO_WM_UNIT_TYPE" val="ζ_h_i"/>
  <p:tag name="KSO_WM_UNIT_INDEX" val="1_1_3"/>
  <p:tag name="KSO_WM_UNIT_ID" val="diagram20216682_1*ζ_h_i*1_1_3"/>
  <p:tag name="KSO_WM_TEMPLATE_CATEGORY" val="diagram"/>
  <p:tag name="KSO_WM_TEMPLATE_INDEX" val="20216682"/>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4.xml><?xml version="1.0" encoding="utf-8"?>
<p:tagLst xmlns:p="http://schemas.openxmlformats.org/presentationml/2006/main">
  <p:tag name="KSO_WM_UNIT_PICTURE_TOWARD" val="1"/>
  <p:tag name="KSO_WM_UNIT_PICTURE_DOCKSIDE" val="rm"/>
  <p:tag name="KSO_WM_UNIT_VALUE" val="1636*1253"/>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6682_1*ζ_h_d*1_1_1"/>
  <p:tag name="KSO_WM_TEMPLATE_CATEGORY" val="diagram"/>
  <p:tag name="KSO_WM_TEMPLATE_INDEX" val="20216682"/>
  <p:tag name="KSO_WM_UNIT_LAYERLEVEL" val="1_1_1"/>
  <p:tag name="KSO_WM_TAG_VERSION" val="1.0"/>
  <p:tag name="KSO_WM_BEAUTIFY_FLAG" val="#wm#"/>
  <p:tag name="KSO_WM_UNIT_DIAGRAM_MODELTYPE" val="creativePicture"/>
  <p:tag name="KSO_WM_UNIT_USESOURCEFORMAT_APPLY" val="1"/>
</p:tagLst>
</file>

<file path=ppt/tags/tag21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46_1*f*1"/>
  <p:tag name="KSO_WM_TEMPLATE_CATEGORY" val="diagram"/>
  <p:tag name="KSO_WM_TEMPLATE_INDEX" val="20217046"/>
  <p:tag name="KSO_WM_UNIT_LAYERLEVEL" val="1"/>
  <p:tag name="KSO_WM_TAG_VERSION" val="1.0"/>
  <p:tag name="KSO_WM_BEAUTIFY_FLAG" val="#wm#"/>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1eaf4cfc1d784f3cb4ad2a3a1bc107b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eb5b89d6e4734d329a7f2fbe005a0135"/>
  <p:tag name="KSO_WM_UNIT_SUPPORT_BIG_FONT" val="1"/>
  <p:tag name="KSO_WM_UNIT_TEXT_FILL_FORE_SCHEMECOLOR_INDEX_BRIGHTNESS" val="0.25"/>
  <p:tag name="KSO_WM_UNIT_TEXT_FILL_FORE_SCHEMECOLOR_INDEX" val="13"/>
  <p:tag name="KSO_WM_UNIT_TEXT_FILL_TYPE" val="1"/>
  <p:tag name="KSO_WM_TEMPLATE_ASSEMBLE_XID" val="606570404054ed1e2fb814a1"/>
  <p:tag name="KSO_WM_TEMPLATE_ASSEMBLE_GROUPID" val="606570404054ed1e2fb814a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46_1*i*1"/>
  <p:tag name="KSO_WM_TEMPLATE_CATEGORY" val="diagram"/>
  <p:tag name="KSO_WM_TEMPLATE_INDEX" val="20217046"/>
  <p:tag name="KSO_WM_UNIT_LAYERLEVEL" val="1"/>
  <p:tag name="KSO_WM_TAG_VERSION" val="1.0"/>
  <p:tag name="KSO_WM_BEAUTIFY_FLAG" val="#wm#"/>
  <p:tag name="KSO_WM_UNIT_BLOCK" val="0"/>
  <p:tag name="KSO_WM_UNIT_SM_LIMIT_TYPE" val="1"/>
  <p:tag name="KSO_WM_UNIT_DEC_AREA_ID" val="2fa775eb38dc401a82f159f864fb291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f73b998712faa657abd6"/>
  <p:tag name="KSO_WM_CHIP_XID" val="5fadf73b998712faa657abd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404054ed1e2fb814a1"/>
  <p:tag name="KSO_WM_TEMPLATE_ASSEMBLE_GROUPID" val="606570404054ed1e2fb814a1"/>
</p:tagLst>
</file>

<file path=ppt/tags/tag217.xml><?xml version="1.0" encoding="utf-8"?>
<p:tagLst xmlns:p="http://schemas.openxmlformats.org/presentationml/2006/main">
  <p:tag name="KSO_WM_BEAUTIFY_FLAG" val="#wm#"/>
  <p:tag name="KSO_WM_TEMPLATE_CATEGORY" val="diagram"/>
  <p:tag name="KSO_WM_TEMPLATE_INDEX" val="20217046"/>
  <p:tag name="KSO_WM_SLIDE_ID" val="diagram20217046_1"/>
  <p:tag name="KSO_WM_TEMPLATE_SUBCATEGORY" val="21"/>
  <p:tag name="KSO_WM_TEMPLATE_MASTER_TYPE" val="0"/>
  <p:tag name="KSO_WM_TEMPLATE_COLOR_TYPE" val="1"/>
  <p:tag name="KSO_WM_SLIDE_ITEM_CNT" val="0"/>
  <p:tag name="KSO_WM_SLIDE_INDEX" val="1"/>
  <p:tag name="KSO_WM_TAG_VERSION" val="1.0"/>
  <p:tag name="KSO_WM_SLIDE_LAYOUT" val="d_f"/>
  <p:tag name="KSO_WM_SLIDE_LAYOUT_CNT" val="1_1"/>
  <p:tag name="KSO_WM_SLIDE_LAYOUT_INFO" val="{&quot;direction&quot;:1,&quot;id&quot;:&quot;2021-04-01T16:15:42&quot;,&quot;maxSize&quot;:{&quot;size1&quot;:57.5},&quot;minSize&quot;:{&quot;size1&quot;:32.6},&quot;normalSize&quot;:{&quot;size1&quot;:32.6},&quot;subLayout&quot;:[{&quot;id&quot;:&quot;2021-04-01T16:15:42&quot;,&quot;margin&quot;:{&quot;bottom&quot;:1.6929999589920044,&quot;left&quot;:2.117000102996826,&quot;right&quot;:0.02600000612437725,&quot;top&quot;:1.6929999589920044},&quot;type&quot;:0},{&quot;id&quot;:&quot;2021-04-01T16:15:42&quot;,&quot;margin&quot;:{&quot;bottom&quot;:0,&quot;left&quot;:1.6670000553131104,&quot;right&quot;:0,&quot;top&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73b998712faa657abd7"/>
  <p:tag name="KSO_WM_CHIP_FILLPROP" val="[[{&quot;text_align&quot;:&quot;cm&quot;,&quot;text_direction&quot;:&quot;horizontal&quot;,&quot;support_features&quot;:[&quot;creativepic&quot;],&quot;support_big_font&quot;:false,&quot;picture_toward&quot;:1,&quot;picture_dockside&quot;:[&quot;cb&quot;,&quot;rm&quot;,&quot;ct&quot;],&quot;fill_id&quot;:&quot;4c8080feb3514c4084c32dcdf0a35904&quot;,&quot;fill_align&quot;:&quot;cm&quot;,&quot;chip_types&quot;:[&quot;picture&quot;]},{&quot;text_align&quot;:&quot;lb&quot;,&quot;text_direction&quot;:&quot;horizontal&quot;,&quot;support_big_font&quot;:true,&quot;picture_toward&quot;:0,&quot;picture_dockside&quot;:[],&quot;fill_id&quot;:&quot;fbbb26a76a2149cbb36ad93fd7d50dc6&quot;,&quot;fill_align&quot;:&quot;lb&quot;,&quot;chip_types&quot;:[&quot;text&quot;]}]]"/>
  <p:tag name="KSO_WM_CHIP_DECFILLPROP" val="[]"/>
  <p:tag name="KSO_WM_SLIDE_TYPE" val="text"/>
  <p:tag name="KSO_WM_SLIDE_SIZE" val="960*540"/>
  <p:tag name="KSO_WM_SLIDE_POSITION" val="0*0"/>
  <p:tag name="KSO_WM_CHIP_GROUPID" val="5fadf73b998712faa657abd6"/>
  <p:tag name="KSO_WM_SLIDE_BACKGROUND_TYPE" val="general"/>
  <p:tag name="KSO_WM_SLIDE_SUPPORT_FEATURE_TYPE" val="8"/>
  <p:tag name="KSO_WM_SLIDE_SUBTYPE" val="picTxt"/>
  <p:tag name="KSO_WM_TEMPLATE_ASSEMBLE_XID" val="606570404054ed1e2fb814a1"/>
  <p:tag name="KSO_WM_TEMPLATE_ASSEMBLE_GROUPID" val="606570404054ed1e2fb814a1"/>
</p:tagLst>
</file>

<file path=ppt/tags/tag218.xml><?xml version="1.0" encoding="utf-8"?>
<p:tagLst xmlns:p="http://schemas.openxmlformats.org/presentationml/2006/main">
  <p:tag name="KSO_WM_BEAUTIFY_FLAG" val="#wm#"/>
  <p:tag name="KSO_WM_TEMPLATE_CATEGORY" val="diagram"/>
  <p:tag name="KSO_WM_TEMPLATE_INDEX" val="20217034"/>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71e9beeea0f24ab9a3adbee85ddcef60"/>
  <p:tag name="KSO_WM_UNIT_DECORATE_INFO" val=""/>
  <p:tag name="KSO_WM_UNIT_SM_LIMIT_TYPE" val=""/>
  <p:tag name="KSO_WM_CHIP_FILLAREA_FILL_RULE" val="{&quot;fill_align&quot;:&quot;cm&quot;,&quot;fill_effect&quot;:[],&quot;fill_mode&quot;:&quot;full&quot;,&quot;sacle_strategy&quot;:&quot;stretch&quot;}"/>
  <p:tag name="KSO_WM_ASSEMBLE_CHIP_INDEX" val="9bd5a745caf44955b9fb661398332ab6"/>
  <p:tag name="KSO_WM_SLIDE_BACKGROUND_TYPE" val="general"/>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6"/>
  <p:tag name="KSO_WM_UNIT_TYPE" val="a"/>
  <p:tag name="KSO_WM_UNIT_INDEX" val="1"/>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9eebc5b9416248749c2f5a6c2fc02763"/>
  <p:tag name="KSO_WM_UNIT_DECORATE_INFO" val=""/>
  <p:tag name="KSO_WM_UNIT_SM_LIMIT_TYPE" val=""/>
  <p:tag name="KSO_WM_CHIP_FILLAREA_FILL_RULE" val="{&quot;fill_align&quot;:&quot;cm&quot;,&quot;fill_effect&quot;:[],&quot;fill_mode&quot;:&quot;full&quot;,&quot;sacle_strategy&quot;:&quot;stretch&quot;}"/>
  <p:tag name="KSO_WM_ASSEMBLE_CHIP_INDEX" val="c643c924fd4f43b8a5314a9f6b7fe881"/>
  <p:tag name="KSO_WM_SLIDE_BACKGROUND_TYPE" val="general"/>
</p:tagLst>
</file>

<file path=ppt/tags/tag221.xml><?xml version="1.0" encoding="utf-8"?>
<p:tagLst xmlns:p="http://schemas.openxmlformats.org/presentationml/2006/main">
  <p:tag name="KSO_WM_UNIT_PICTURE_TOWARD" val="1"/>
  <p:tag name="KSO_WM_UNIT_PICTURE_DOCKSIDE" val="l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434_1*ζ_h_i*1_1_1"/>
  <p:tag name="KSO_WM_TEMPLATE_CATEGORY" val="diagram"/>
  <p:tag name="KSO_WM_TEMPLATE_INDEX" val="20215434"/>
  <p:tag name="KSO_WM_UNIT_LAYERLEVEL" val="1_1_1"/>
  <p:tag name="KSO_WM_TAG_VERSION" val="1.0"/>
  <p:tag name="KSO_WM_BEAUTIFY_FLAG" val="#wm#"/>
  <p:tag name="KSO_WM_UNIT_DIAGRAM_MODELTYPE" val="creativePicture"/>
  <p:tag name="KSO_WM_UNIT_USESOURCEFORMAT_APPLY" val="1"/>
  <p:tag name="KSO_WM_UNIT_FILL_FORE_SCHEMECOLOR_INDEX_1_BRIGHTNESS" val="0.6"/>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2"/>
  <p:tag name="KSO_WM_UNIT_FILL_TYPE" val="3"/>
  <p:tag name="KSO_WM_UNIT_TEXT_FILL_FORE_SCHEMECOLOR_INDEX_BRIGHTNESS" val="0"/>
  <p:tag name="KSO_WM_UNIT_TEXT_FILL_FORE_SCHEMECOLOR_INDEX" val="13"/>
  <p:tag name="KSO_WM_UNIT_TEXT_FILL_TYPE" val="1"/>
</p:tagLst>
</file>

<file path=ppt/tags/tag222.xml><?xml version="1.0" encoding="utf-8"?>
<p:tagLst xmlns:p="http://schemas.openxmlformats.org/presentationml/2006/main">
  <p:tag name="KSO_WM_UNIT_PICTURE_TOWARD" val="1"/>
  <p:tag name="KSO_WM_UNIT_PICTURE_DOCKSIDE" val="l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5434_1*ζ_h_i*1_1_2"/>
  <p:tag name="KSO_WM_TEMPLATE_CATEGORY" val="diagram"/>
  <p:tag name="KSO_WM_TEMPLATE_INDEX" val="20215434"/>
  <p:tag name="KSO_WM_UNIT_LAYERLEVEL" val="1_1_1"/>
  <p:tag name="KSO_WM_TAG_VERSION" val="1.0"/>
  <p:tag name="KSO_WM_BEAUTIFY_FLAG" val="#wm#"/>
  <p:tag name="KSO_WM_UNIT_DIAGRAM_MODELTYPE" val="creativePicture"/>
  <p:tag name="KSO_WM_UNIT_USESOURCEFORMAT_APPLY" val="1"/>
  <p:tag name="KSO_WM_UNIT_FILL_FORE_SCHEMECOLOR_INDEX_1_BRIGHTNESS" val="0.6"/>
  <p:tag name="KSO_WM_UNIT_FILL_FORE_SCHEMECOLOR_INDEX_1" val="5"/>
  <p:tag name="KSO_WM_UNIT_FILL_FORE_SCHEMECOLOR_INDEX_1_POS" val="0"/>
  <p:tag name="KSO_WM_UNIT_FILL_FORE_SCHEMECOLOR_INDEX_1_TRANS" val="0"/>
  <p:tag name="KSO_WM_UNIT_FILL_FORE_SCHEMECOLOR_INDEX_2_BRIGHTNESS" val="-0.25"/>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9"/>
  <p:tag name="KSO_WM_UNIT_FILL_TYPE" val="3"/>
  <p:tag name="KSO_WM_UNIT_TEXT_FILL_FORE_SCHEMECOLOR_INDEX_BRIGHTNESS" val="0"/>
  <p:tag name="KSO_WM_UNIT_TEXT_FILL_FORE_SCHEMECOLOR_INDEX" val="13"/>
  <p:tag name="KSO_WM_UNIT_TEXT_FILL_TYPE" val="1"/>
</p:tagLst>
</file>

<file path=ppt/tags/tag223.xml><?xml version="1.0" encoding="utf-8"?>
<p:tagLst xmlns:p="http://schemas.openxmlformats.org/presentationml/2006/main">
  <p:tag name="KSO_WM_UNIT_PICTURE_TOWARD" val="1"/>
  <p:tag name="KSO_WM_UNIT_PICTURE_DOCKSIDE" val="lm,ct"/>
  <p:tag name="KSO_WM_UNIT_VALUE" val="1526*1281"/>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434_1*ζ_h_d*1_1_1"/>
  <p:tag name="KSO_WM_TEMPLATE_CATEGORY" val="diagram"/>
  <p:tag name="KSO_WM_TEMPLATE_INDEX" val="20215434"/>
  <p:tag name="KSO_WM_UNIT_LAYERLEVEL" val="1_1_1"/>
  <p:tag name="KSO_WM_TAG_VERSION" val="1.0"/>
  <p:tag name="KSO_WM_BEAUTIFY_FLAG" val="#wm#"/>
  <p:tag name="KSO_WM_UNIT_DIAGRAM_MODELTYPE" val="creativePicture"/>
  <p:tag name="KSO_WM_UNIT_USESOURCEFORMAT_APPLY" val="1"/>
  <p:tag name="KSO_WM_UNIT_PLACING_PICTURE_USER_VIEWPORT" val="{&quot;height&quot;:9402.03622047244,&quot;width&quot;:7887.382677165354}"/>
</p:tagLst>
</file>

<file path=ppt/tags/tag22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40_1*f*1"/>
  <p:tag name="KSO_WM_TEMPLATE_CATEGORY" val="diagram"/>
  <p:tag name="KSO_WM_TEMPLATE_INDEX" val="20217040"/>
  <p:tag name="KSO_WM_UNIT_LAYERLEVEL" val="1"/>
  <p:tag name="KSO_WM_TAG_VERSION" val="1.0"/>
  <p:tag name="KSO_WM_BEAUTIFY_FLAG" val="#wm#"/>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6496ad1abd0b4f9281a141251c8adad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23c2cd00607441149203805c7dd802e9"/>
  <p:tag name="KSO_WM_UNIT_SUPPORT_BIG_FONT" val="1"/>
  <p:tag name="KSO_WM_UNIT_TEXT_FILL_FORE_SCHEMECOLOR_INDEX_BRIGHTNESS" val="0.25"/>
  <p:tag name="KSO_WM_UNIT_TEXT_FILL_FORE_SCHEMECOLOR_INDEX" val="13"/>
  <p:tag name="KSO_WM_UNIT_TEXT_FILL_TYPE" val="1"/>
  <p:tag name="KSO_WM_TEMPLATE_ASSEMBLE_XID" val="6065703f4054ed1e2fb8149b"/>
  <p:tag name="KSO_WM_TEMPLATE_ASSEMBLE_GROUPID" val="6065703f4054ed1e2fb8149b"/>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40_1*i*1"/>
  <p:tag name="KSO_WM_TEMPLATE_CATEGORY" val="diagram"/>
  <p:tag name="KSO_WM_TEMPLATE_INDEX" val="20217040"/>
  <p:tag name="KSO_WM_UNIT_LAYERLEVEL" val="1"/>
  <p:tag name="KSO_WM_TAG_VERSION" val="1.0"/>
  <p:tag name="KSO_WM_BEAUTIFY_FLAG" val="#wm#"/>
  <p:tag name="KSO_WM_UNIT_BLOCK" val="0"/>
  <p:tag name="KSO_WM_UNIT_SM_LIMIT_TYPE" val="1"/>
  <p:tag name="KSO_WM_UNIT_DEC_AREA_ID" val="99662325a62548c9aacdda4022b581a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f626998712faa657abc9"/>
  <p:tag name="KSO_WM_CHIP_XID" val="5fadf626998712faa657abca"/>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3f4054ed1e2fb8149b"/>
  <p:tag name="KSO_WM_TEMPLATE_ASSEMBLE_GROUPID" val="6065703f4054ed1e2fb8149b"/>
</p:tagLst>
</file>

<file path=ppt/tags/tag226.xml><?xml version="1.0" encoding="utf-8"?>
<p:tagLst xmlns:p="http://schemas.openxmlformats.org/presentationml/2006/main">
  <p:tag name="KSO_WM_BEAUTIFY_FLAG" val="#wm#"/>
  <p:tag name="KSO_WM_TEMPLATE_CATEGORY" val="diagram"/>
  <p:tag name="KSO_WM_TEMPLATE_INDEX" val="20217040"/>
  <p:tag name="KSO_WM_SLIDE_CAN_ADD_NAVIGATION" val="1"/>
  <p:tag name="KSO_WM_SLIDE_BACKGROUND" val="[&quot;bel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626998712faa657abca"/>
  <p:tag name="KSO_WM_SLIDE_ID" val="diagram2021704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59*540"/>
  <p:tag name="KSO_WM_SLIDE_POSITION" val="0*0"/>
  <p:tag name="KSO_WM_TAG_VERSION" val="1.0"/>
  <p:tag name="KSO_WM_SLIDE_LAYOUT" val="d_f"/>
  <p:tag name="KSO_WM_SLIDE_LAYOUT_CNT" val="1_1"/>
  <p:tag name="KSO_WM_CHIP_FILLPROP" val="[[{&quot;text_align&quot;:&quot;cm&quot;,&quot;text_direction&quot;:&quot;horizontal&quot;,&quot;support_features&quot;:[&quot;creativepic&quot;],&quot;support_big_font&quot;:false,&quot;picture_toward&quot;:1,&quot;picture_dockside&quot;:[&quot;cb&quot;,&quot;lm&quot;,&quot;ct&quot;],&quot;fill_id&quot;:&quot;8b44e3081e7a4041b0905ce91d997165&quot;,&quot;fill_align&quot;:&quot;cm&quot;,&quot;chip_types&quot;:[&quot;picture&quot;]},{&quot;text_align&quot;:&quot;lb&quot;,&quot;text_direction&quot;:&quot;horizontal&quot;,&quot;support_big_font&quot;:true,&quot;picture_toward&quot;:0,&quot;picture_dockside&quot;:[],&quot;fill_id&quot;:&quot;455cd78771d1446ca08855cac7623a64&quot;,&quot;fill_align&quot;:&quot;lb&quot;,&quot;chip_types&quot;:[&quot;text&quot;]}]]"/>
  <p:tag name="KSO_WM_CHIP_DECFILLPROP" val="[]"/>
  <p:tag name="KSO_WM_CHIP_GROUPID" val="5fadf626998712faa657abc9"/>
  <p:tag name="KSO_WM_SLIDE_BACKGROUND_TYPE" val="general"/>
  <p:tag name="KSO_WM_SLIDE_SUPPORT_FEATURE_TYPE" val="8"/>
  <p:tag name="KSO_WM_TEMPLATE_ASSEMBLE_XID" val="6065703f4054ed1e2fb8149b"/>
  <p:tag name="KSO_WM_TEMPLATE_ASSEMBLE_GROUPID" val="6065703f4054ed1e2fb8149b"/>
  <p:tag name="KSO_WM_SLIDE_LAYOUT_INFO" val="{&quot;direction&quot;:1,&quot;id&quot;:&quot;2021-04-01T16:15:38&quot;,&quot;maxSize&quot;:{&quot;size1&quot;:67.4},&quot;minSize&quot;:{&quot;size1&quot;:42.5},&quot;normalSize&quot;:{&quot;size1&quot;:58.806250000000006},&quot;subLayout&quot;:[{&quot;id&quot;:&quot;2021-04-01T16:15:38&quot;,&quot;margin&quot;:{&quot;bottom&quot;:0,&quot;left&quot;:0,&quot;right&quot;:1.6670000553131104,&quot;top&quot;:0},&quot;type&quot;:0},{&quot;id&quot;:&quot;2021-04-01T16:15:38&quot;,&quot;margin&quot;:{&quot;bottom&quot;:1.6929999589920044,&quot;left&quot;:0.02600000612437725,&quot;right&quot;:2.115999937057495,&quot;top&quot;:1.6929999589920044},&quot;type&quot;:0}],&quot;type&quot;:0}"/>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71e9beeea0f24ab9a3adbee85ddcef60"/>
  <p:tag name="KSO_WM_UNIT_DECORATE_INFO" val=""/>
  <p:tag name="KSO_WM_UNIT_SM_LIMIT_TYPE" val=""/>
  <p:tag name="KSO_WM_CHIP_FILLAREA_FILL_RULE" val="{&quot;fill_align&quot;:&quot;cm&quot;,&quot;fill_effect&quot;:[],&quot;fill_mode&quot;:&quot;full&quot;,&quot;sacle_strategy&quot;:&quot;stretch&quot;}"/>
  <p:tag name="KSO_WM_ASSEMBLE_CHIP_INDEX" val="9bd5a745caf44955b9fb661398332ab6"/>
  <p:tag name="KSO_WM_SLIDE_BACKGROUND_TYPE" val="general"/>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9eebc5b9416248749c2f5a6c2fc02763"/>
  <p:tag name="KSO_WM_UNIT_DECORATE_INFO" val=""/>
  <p:tag name="KSO_WM_UNIT_SM_LIMIT_TYPE" val=""/>
  <p:tag name="KSO_WM_CHIP_FILLAREA_FILL_RULE" val="{&quot;fill_align&quot;:&quot;cm&quot;,&quot;fill_effect&quot;:[],&quot;fill_mode&quot;:&quot;full&quot;,&quot;sacle_strategy&quot;:&quot;stretch&quot;}"/>
  <p:tag name="KSO_WM_ASSEMBLE_CHIP_INDEX" val="c643c924fd4f43b8a5314a9f6b7fe881"/>
  <p:tag name="KSO_WM_SLIDE_BACKGROUND_TYPE" val="general"/>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575_1*i*1"/>
  <p:tag name="KSO_WM_TEMPLATE_CATEGORY" val="diagram"/>
  <p:tag name="KSO_WM_TEMPLATE_INDEX" val="20207575"/>
  <p:tag name="KSO_WM_UNIT_LAYERLEVEL" val="1"/>
  <p:tag name="KSO_WM_TAG_VERSION" val="1.0"/>
  <p:tag name="KSO_WM_BEAUTIFY_FLAG" val="#wm#"/>
  <p:tag name="KSO_WM_UNIT_BLOCK" val="0"/>
  <p:tag name="KSO_WM_UNIT_SM_LIMIT_TYPE" val="2"/>
  <p:tag name="KSO_WM_UNIT_DEC_AREA_ID" val="7090df619eb24a29be860caa3f1e17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d7460cafe44fab1839bd1a"/>
  <p:tag name="KSO_WM_CHIP_XID" val="5ed212f9daf2e53b70be3eb1"/>
  <p:tag name="KSO_WM_TEMPLATE_ASSEMBLE_XID" val="60656e6e4054ed1e2fb7f894"/>
  <p:tag name="KSO_WM_TEMPLATE_ASSEMBLE_GROUPID" val="60656e6e4054ed1e2fb7f894"/>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3.0"/>
  <p:tag name="KSO_WM_BEAUTIFY_FLAG" val="#wm#"/>
  <p:tag name="KSO_WM_UNIT_TYPE" val="i"/>
  <p:tag name="KSO_WM_UNIT_INDEX" val="1"/>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575_1*i*2"/>
  <p:tag name="KSO_WM_TEMPLATE_CATEGORY" val="diagram"/>
  <p:tag name="KSO_WM_TEMPLATE_INDEX" val="20207575"/>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UNIT_DEC_AREA_ID" val="008b2d3867524338a4cb096811b1bae7"/>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5"/>
  <p:tag name="KSO_WM_TEMPLATE_ASSEMBLE_XID" val="60656e6e4054ed1e2fb7f894"/>
  <p:tag name="KSO_WM_TEMPLATE_ASSEMBLE_GROUPID" val="60656e6e4054ed1e2fb7f894"/>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7575_1*i*3"/>
  <p:tag name="KSO_WM_TEMPLATE_CATEGORY" val="diagram"/>
  <p:tag name="KSO_WM_TEMPLATE_INDEX" val="20207575"/>
  <p:tag name="KSO_WM_UNIT_LAYERLEVEL" val="1"/>
  <p:tag name="KSO_WM_TAG_VERSION" val="1.0"/>
  <p:tag name="KSO_WM_BEAUTIFY_FLAG" val="#wm#"/>
  <p:tag name="KSO_WM_UNIT_SM_LIMIT_TYPE" val="2"/>
  <p:tag name="KSO_WM_UNIT_BLOCK" val="0"/>
  <p:tag name="KSO_WM_UNIT_DEC_AREA_ID" val="1633926b034d47d5b76db74a46673418"/>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6e4054ed1e2fb7f894"/>
  <p:tag name="KSO_WM_TEMPLATE_ASSEMBLE_GROUPID" val="60656e6e4054ed1e2fb7f894"/>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7575_1*i*4"/>
  <p:tag name="KSO_WM_TEMPLATE_CATEGORY" val="diagram"/>
  <p:tag name="KSO_WM_TEMPLATE_INDEX" val="20207575"/>
  <p:tag name="KSO_WM_UNIT_LAYERLEVEL" val="1"/>
  <p:tag name="KSO_WM_TAG_VERSION" val="1.0"/>
  <p:tag name="KSO_WM_BEAUTIFY_FLAG" val="#wm#"/>
  <p:tag name="KSO_WM_UNIT_SM_LIMIT_TYPE" val="2"/>
  <p:tag name="KSO_WM_UNIT_BLOCK" val="0"/>
  <p:tag name="KSO_WM_UNIT_DEC_AREA_ID" val="4cde5c3a353543559ccf52c032d187af"/>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6e4054ed1e2fb7f894"/>
  <p:tag name="KSO_WM_TEMPLATE_ASSEMBLE_GROUPID" val="60656e6e4054ed1e2fb7f894"/>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7575_1*i*5"/>
  <p:tag name="KSO_WM_TEMPLATE_CATEGORY" val="diagram"/>
  <p:tag name="KSO_WM_TEMPLATE_INDEX" val="20207575"/>
  <p:tag name="KSO_WM_UNIT_LAYERLEVEL" val="1"/>
  <p:tag name="KSO_WM_TAG_VERSION" val="1.0"/>
  <p:tag name="KSO_WM_BEAUTIFY_FLAG" val="#wm#"/>
  <p:tag name="KSO_WM_UNIT_SM_LIMIT_TYPE" val="2"/>
  <p:tag name="KSO_WM_UNIT_BLOCK" val="0"/>
  <p:tag name="KSO_WM_UNIT_DEC_AREA_ID" val="e1ac2e52681843d0836ae71a8348414c"/>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6e4054ed1e2fb7f894"/>
  <p:tag name="KSO_WM_TEMPLATE_ASSEMBLE_GROUPID" val="60656e6e4054ed1e2fb7f894"/>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7575_1*i*6"/>
  <p:tag name="KSO_WM_TEMPLATE_CATEGORY" val="diagram"/>
  <p:tag name="KSO_WM_TEMPLATE_INDEX" val="20207575"/>
  <p:tag name="KSO_WM_UNIT_LAYERLEVEL" val="1"/>
  <p:tag name="KSO_WM_TAG_VERSION" val="1.0"/>
  <p:tag name="KSO_WM_BEAUTIFY_FLAG" val="#wm#"/>
  <p:tag name="KSO_WM_UNIT_BLOCK" val="0"/>
  <p:tag name="KSO_WM_UNIT_SM_LIMIT_TYPE" val="2"/>
  <p:tag name="KSO_WM_UNIT_DEC_AREA_ID" val="846c5bceac97498ea01ab27e1af65450"/>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d7460cafe44fab1839bd1a"/>
  <p:tag name="KSO_WM_CHIP_XID" val="5ed212f9daf2e53b70be3eb1"/>
  <p:tag name="KSO_WM_TEMPLATE_ASSEMBLE_XID" val="60656e6e4054ed1e2fb7f894"/>
  <p:tag name="KSO_WM_TEMPLATE_ASSEMBLE_GROUPID" val="60656e6e4054ed1e2fb7f894"/>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7575_1*i*7"/>
  <p:tag name="KSO_WM_TEMPLATE_CATEGORY" val="diagram"/>
  <p:tag name="KSO_WM_TEMPLATE_INDEX" val="20207575"/>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UNIT_DEC_AREA_ID" val="df2cb7a8eab04bd7a138f79bef914df6"/>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5"/>
  <p:tag name="KSO_WM_TEMPLATE_ASSEMBLE_XID" val="60656e6e4054ed1e2fb7f894"/>
  <p:tag name="KSO_WM_TEMPLATE_ASSEMBLE_GROUPID" val="60656e6e4054ed1e2fb7f894"/>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7575_1*i*8"/>
  <p:tag name="KSO_WM_TEMPLATE_CATEGORY" val="diagram"/>
  <p:tag name="KSO_WM_TEMPLATE_INDEX" val="20207575"/>
  <p:tag name="KSO_WM_UNIT_LAYERLEVEL" val="1"/>
  <p:tag name="KSO_WM_TAG_VERSION" val="1.0"/>
  <p:tag name="KSO_WM_BEAUTIFY_FLAG" val="#wm#"/>
  <p:tag name="KSO_WM_UNIT_SM_LIMIT_TYPE" val="2"/>
  <p:tag name="KSO_WM_UNIT_BLOCK" val="0"/>
  <p:tag name="KSO_WM_UNIT_DEC_AREA_ID" val="44db627f571c4a2a8e2c26a4a2d3f54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6e4054ed1e2fb7f894"/>
  <p:tag name="KSO_WM_TEMPLATE_ASSEMBLE_GROUPID" val="60656e6e4054ed1e2fb7f894"/>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7575_1*i*9"/>
  <p:tag name="KSO_WM_TEMPLATE_CATEGORY" val="diagram"/>
  <p:tag name="KSO_WM_TEMPLATE_INDEX" val="20207575"/>
  <p:tag name="KSO_WM_UNIT_LAYERLEVEL" val="1"/>
  <p:tag name="KSO_WM_TAG_VERSION" val="1.0"/>
  <p:tag name="KSO_WM_BEAUTIFY_FLAG" val="#wm#"/>
  <p:tag name="KSO_WM_UNIT_SM_LIMIT_TYPE" val="2"/>
  <p:tag name="KSO_WM_UNIT_BLOCK" val="0"/>
  <p:tag name="KSO_WM_UNIT_DEC_AREA_ID" val="c7950b2ebee3495a999fea4c70b2eede"/>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6e4054ed1e2fb7f894"/>
  <p:tag name="KSO_WM_TEMPLATE_ASSEMBLE_GROUPID" val="60656e6e4054ed1e2fb7f894"/>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7575_1*i*10"/>
  <p:tag name="KSO_WM_TEMPLATE_CATEGORY" val="diagram"/>
  <p:tag name="KSO_WM_TEMPLATE_INDEX" val="20207575"/>
  <p:tag name="KSO_WM_UNIT_LAYERLEVEL" val="1"/>
  <p:tag name="KSO_WM_TAG_VERSION" val="1.0"/>
  <p:tag name="KSO_WM_BEAUTIFY_FLAG" val="#wm#"/>
  <p:tag name="KSO_WM_UNIT_SM_LIMIT_TYPE" val="2"/>
  <p:tag name="KSO_WM_UNIT_BLOCK" val="0"/>
  <p:tag name="KSO_WM_UNIT_DEC_AREA_ID" val="eb3a3e7619f44262a58f8c4694f34e8d"/>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6e4054ed1e2fb7f894"/>
  <p:tag name="KSO_WM_TEMPLATE_ASSEMBLE_GROUPID" val="60656e6e4054ed1e2fb7f894"/>
</p:tagLst>
</file>

<file path=ppt/tags/tag239.xml><?xml version="1.0" encoding="utf-8"?>
<p:tagLst xmlns:p="http://schemas.openxmlformats.org/presentationml/2006/main">
  <p:tag name="KSO_WM_UNIT_PLACING_PICTURE_USER_VIEWPORT" val="{&quot;height&quot;:6664,&quot;width&quot;:8885}"/>
  <p:tag name="KSO_WM_UNIT_VALUE" val="1311*2623"/>
  <p:tag name="KSO_WM_UNIT_HIGHLIGHT" val="0"/>
  <p:tag name="KSO_WM_UNIT_DIAGRAM_ISNUMVISUAL" val="0"/>
  <p:tag name="KSO_WM_UNIT_DIAGRAM_ISREFERUNIT" val="0"/>
  <p:tag name="KSO_WM_UNIT_TYPE" val="d"/>
  <p:tag name="KSO_WM_UNIT_INDEX" val="1"/>
  <p:tag name="KSO_WM_UNIT_ID" val="diagram20207575_1*d*1"/>
  <p:tag name="KSO_WM_TEMPLATE_CATEGORY" val="diagram"/>
  <p:tag name="KSO_WM_TEMPLATE_INDEX" val="20207575"/>
  <p:tag name="KSO_WM_UNIT_LAYERLEVEL" val="1"/>
  <p:tag name="KSO_WM_TAG_VERSION" val="1.0"/>
  <p:tag name="KSO_WM_BEAUTIFY_FLAG" val="#wm#"/>
  <p:tag name="KSO_WM_CHIP_GROUPID" val="5e7310da9a230a26b9e88a19"/>
  <p:tag name="KSO_WM_CHIP_XID" val="5e7310da9a230a26b9e88a1a"/>
  <p:tag name="KSO_WM_UNIT_DEC_AREA_ID" val="1c707c80cd214da69f827760da83493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ea193b421954602b69d3d84dd6dbdfe"/>
  <p:tag name="KSO_WM_UNIT_PLACING_PICTURE" val="3ea193b421954602b69d3d84dd6dbdfe"/>
  <p:tag name="KSO_WM_UNIT_SUPPORT_UNIT_TYPE" val="[&quot;l&quot;,&quot;m&quot;,&quot;n&quot;,&quot;o&quot;,&quot;p&quot;,&quot;q&quot;,&quot;r&quot;,&quot;δ&quot;,&quot;ε&quot;,&quot;ζ&quot;,&quot;η&quot;,&quot;d&quot;,&quot;α&quot;,&quot;β&quot;,&quot;θ&quot;]"/>
  <p:tag name="KSO_WM_TEMPLATE_ASSEMBLE_XID" val="60656e6e4054ed1e2fb7f894"/>
  <p:tag name="KSO_WM_TEMPLATE_ASSEMBLE_GROUPID" val="60656e6e4054ed1e2fb7f894"/>
  <p:tag name="KSO_WM_UNIT_PLACING_PICTURE_INFO" val="{&quot;code&quot;:&quot;a&quot;,&quot;full_picture&quot;:true,&quot;last_full_picture&quot;:&quot;a&quot;,&quot;margin&quot;:{&quot;bottom&quot;:40.025945273384394,&quot;top&quot;:38.70631623028763},&quot;scheme&quot;:&quot;2-0&quot;,&quot;spacing&quot;:5}"/>
  <p:tag name="KSO_WM_UNIT_PLACING_PICTURE_USER_VIEWPORT_SMARTMENU" val="{&quot;height&quot;:6495.394442778121,&quot;width&quot;:8621.630069326024}"/>
  <p:tag name="KSO_WM_UNIT_PLACING_PICTURE_USER_RELATIVERECTANGLE_SMARTMENU" val="{&quot;bottom&quot;:0,&quot;left&quot;:0,&quot;right&quot;:0,&quot;top&quot;: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
  <p:tag name="KSO_WM_UNIT_LAYERLEVEL" val="1"/>
  <p:tag name="KSO_WM_TAG_VERSION" val="3.0"/>
  <p:tag name="KSO_WM_BEAUTIFY_FLAG" val="#wm#"/>
  <p:tag name="KSO_WM_UNIT_TYPE" val="i"/>
  <p:tag name="KSO_WM_UNIT_INDEX" val="2"/>
</p:tagLst>
</file>

<file path=ppt/tags/tag240.xml><?xml version="1.0" encoding="utf-8"?>
<p:tagLst xmlns:p="http://schemas.openxmlformats.org/presentationml/2006/main">
  <p:tag name="KSO_WM_UNIT_PLACING_PICTURE_USER_VIEWPORT" val="{&quot;height&quot;:10800,&quot;width&quot;:10800}"/>
  <p:tag name="KSO_WM_UNIT_VALUE" val="1311*2623"/>
  <p:tag name="KSO_WM_UNIT_HIGHLIGHT" val="0"/>
  <p:tag name="KSO_WM_UNIT_DIAGRAM_ISNUMVISUAL" val="0"/>
  <p:tag name="KSO_WM_UNIT_DIAGRAM_ISREFERUNIT" val="0"/>
  <p:tag name="KSO_WM_UNIT_TYPE" val="d"/>
  <p:tag name="KSO_WM_UNIT_INDEX" val="1"/>
  <p:tag name="KSO_WM_UNIT_ID" val="diagram20207575_1*d*1"/>
  <p:tag name="KSO_WM_TEMPLATE_CATEGORY" val="diagram"/>
  <p:tag name="KSO_WM_TEMPLATE_INDEX" val="20207575"/>
  <p:tag name="KSO_WM_UNIT_LAYERLEVEL" val="1"/>
  <p:tag name="KSO_WM_TAG_VERSION" val="1.0"/>
  <p:tag name="KSO_WM_BEAUTIFY_FLAG" val="#wm#"/>
  <p:tag name="KSO_WM_CHIP_GROUPID" val="5e7310da9a230a26b9e88a19"/>
  <p:tag name="KSO_WM_CHIP_XID" val="5e7310da9a230a26b9e88a1a"/>
  <p:tag name="KSO_WM_UNIT_DEC_AREA_ID" val="1c707c80cd214da69f827760da83493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ea193b421954602b69d3d84dd6dbdfe"/>
  <p:tag name="KSO_WM_UNIT_PLACING_PICTURE" val="3ea193b421954602b69d3d84dd6dbdfe"/>
  <p:tag name="KSO_WM_UNIT_SUPPORT_UNIT_TYPE" val="[&quot;l&quot;,&quot;m&quot;,&quot;n&quot;,&quot;o&quot;,&quot;p&quot;,&quot;q&quot;,&quot;r&quot;,&quot;δ&quot;,&quot;ε&quot;,&quot;ζ&quot;,&quot;η&quot;,&quot;d&quot;,&quot;α&quot;,&quot;β&quot;,&quot;θ&quot;]"/>
  <p:tag name="KSO_WM_TEMPLATE_ASSEMBLE_XID" val="60656e6e4054ed1e2fb7f894"/>
  <p:tag name="KSO_WM_TEMPLATE_ASSEMBLE_GROUPID" val="60656e6e4054ed1e2fb7f894"/>
  <p:tag name="KSO_WM_UNIT_PLACING_PICTURE_INFO" val="{&quot;code&quot;:&quot;a&quot;,&quot;full_picture&quot;:true,&quot;last_full_picture&quot;:&quot;a&quot;,&quot;margin&quot;:{&quot;bottom&quot;:40.025945273384394,&quot;top&quot;:38.70631623028763},&quot;scheme&quot;:&quot;2-0&quot;,&quot;spacing&quot;:5}"/>
  <p:tag name="KSO_WM_UNIT_PLACING_PICTURE_USER_VIEWPORT_SMARTMENU" val="{&quot;height&quot;:6495.394442778121,&quot;width&quot;:6438.468807627101}"/>
  <p:tag name="KSO_WM_UNIT_PLACING_PICTURE_USER_RELATIVERECTANGLE_SMARTMENU" val="{&quot;bottom&quot;:0,&quot;left&quot;:0,&quot;right&quot;:0,&quot;top&quot;:0}"/>
</p:tagLst>
</file>

<file path=ppt/tags/tag241.xml><?xml version="1.0" encoding="utf-8"?>
<p:tagLst xmlns:p="http://schemas.openxmlformats.org/presentationml/2006/main">
  <p:tag name="KSO_WM_UNIT_BLOCK" val="0"/>
  <p:tag name="KSO_WM_UNIT_DEC_AREA_ID" val="30a2504febc34bd1af9864aa03396e49"/>
  <p:tag name="KSO_WM_UNIT_SM_LIMIT_TYPE" val="2"/>
  <p:tag name="KSO_WM_UNIT_HIGHLIGHT" val="0"/>
  <p:tag name="KSO_WM_UNIT_COMPATIBLE" val="0"/>
  <p:tag name="KSO_WM_UNIT_DIAGRAM_ISNUMVISUAL" val="0"/>
  <p:tag name="KSO_WM_UNIT_DIAGRAM_ISREFERUNIT" val="0"/>
  <p:tag name="KSO_WM_UNIT_TYPE" val="i"/>
  <p:tag name="KSO_WM_UNIT_INDEX" val="11"/>
  <p:tag name="KSO_WM_UNIT_ID" val="diagram20207575_1*i*11"/>
  <p:tag name="KSO_WM_TEMPLATE_CATEGORY" val="diagram"/>
  <p:tag name="KSO_WM_TEMPLATE_INDEX" val="20207575"/>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d7460cafe44fab1839bd1a"/>
  <p:tag name="KSO_WM_CHIP_XID" val="5ed212f9daf2e53b70be3eb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40"/>
  <p:tag name="KSO_WM_TEMPLATE_ASSEMBLE_XID" val="60656e6e4054ed1e2fb7f894"/>
  <p:tag name="KSO_WM_TEMPLATE_ASSEMBLE_GROUPID" val="60656e6e4054ed1e2fb7f894"/>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207575_1*i*12"/>
  <p:tag name="KSO_WM_TEMPLATE_CATEGORY" val="diagram"/>
  <p:tag name="KSO_WM_TEMPLATE_INDEX" val="20207575"/>
  <p:tag name="KSO_WM_UNIT_LAYERLEVEL" val="1"/>
  <p:tag name="KSO_WM_TAG_VERSION" val="1.0"/>
  <p:tag name="KSO_WM_BEAUTIFY_FLAG" val="#wm#"/>
  <p:tag name="KSO_WM_UNIT_BLOCK" val="0"/>
  <p:tag name="KSO_WM_UNIT_SM_LIMIT_TYPE" val="2"/>
  <p:tag name="KSO_WM_UNIT_DEC_AREA_ID" val="eea7d300e8a440ea9bf30f76c40d68d4"/>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CHIP_GROUPID" val="5ed7460cafe44fab1839bd1a"/>
  <p:tag name="KSO_WM_CHIP_XID" val="5ed212f9daf2e53b70be3eb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40"/>
  <p:tag name="KSO_WM_TEMPLATE_ASSEMBLE_XID" val="60656e6e4054ed1e2fb7f894"/>
  <p:tag name="KSO_WM_TEMPLATE_ASSEMBLE_GROUPID" val="60656e6e4054ed1e2fb7f894"/>
</p:tagLst>
</file>

<file path=ppt/tags/tag243.xml><?xml version="1.0" encoding="utf-8"?>
<p:tagLst xmlns:p="http://schemas.openxmlformats.org/presentationml/2006/main">
  <p:tag name="KSO_WM_BEAUTIFY_FLAG" val="#wm#"/>
  <p:tag name="KSO_WM_TEMPLATE_CATEGORY" val="diagram"/>
  <p:tag name="KSO_WM_TEMPLATE_INDEX" val="20207575"/>
  <p:tag name="KSO_WM_SLIDE_LAYOUT_INFO" val="{&quot;backgroundInfo&quot;:[{&quot;bottom&quot;:0,&quot;bottomAbs&quot;:false,&quot;left&quot;:0,&quot;leftAbs&quot;:false,&quot;right&quot;:0,&quot;rightAbs&quot;:false,&quot;top&quot;:0,&quot;topAbs&quot;:false,&quot;type&quot;:&quot;general&quot;}],&quot;direction&quot;:1,&quot;id&quot;:&quot;2024-09-18T23:34:58&quot;,&quot;maxSize&quot;:{&quot;size1&quot;:100},&quot;minSize&quot;:{&quot;size1&quot;:100},&quot;normalSize&quot;:{&quot;size1&quot;:100},&quot;subLayout&quot;:[{&quot;id&quot;:&quot;2024-09-18T23:34:58&quot;,&quot;margin&quot;:{&quot;bottom&quot;:2.117000102996826,&quot;left&quot;:2.5399999618530273,&quot;right&quot;:2.5399999618530273,&quot;top&quot;:2.117000102996826},&quot;type&quot;:0},{&quot;id&quot;:&quot;2024-09-18T23:34:58&quot;,&quot;type&quot;:0}],&quot;type&quot;:0}"/>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d212f9daf2e53b70be3eb1"/>
  <p:tag name="KSO_WM_CHIP_FILLPROP" val="[[{&quot;text_align&quot;:&quot;cm&quot;,&quot;text_direction&quot;:&quot;horizontal&quot;,&quot;support_features&quot;:[&quot;collage&quot;,&quot;carousel&quot;],&quot;support_big_font&quot;:false,&quot;picture_toward&quot;:0,&quot;picture_dockside&quot;:[],&quot;fill_id&quot;:&quot;93462f48a4e641b7a117cd822d727b87&quot;,&quot;fill_align&quot;:&quot;cm&quot;,&quot;chip_types&quot;:[&quot;diagram&quot;,&quot;pictext&quot;,&quot;picture&quot;,&quot;chart&quot;,&quot;table&quot;,&quot;video&quot;]}]]"/>
  <p:tag name="KSO_WM_SLIDE_ID" val="diagram2020757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59*539"/>
  <p:tag name="KSO_WM_SLIDE_POSITION" val="0*0"/>
  <p:tag name="KSO_WM_TAG_VERSION" val="1.0"/>
  <p:tag name="KSO_WM_SLIDE_LAYOUT" val="d"/>
  <p:tag name="KSO_WM_SLIDE_LAYOUT_CNT" val="1"/>
  <p:tag name="KSO_WM_CHIP_DECFILLPROP" val="[]"/>
  <p:tag name="KSO_WM_SLIDE_BACKGROUND" val="[&quot;general&quot;]"/>
  <p:tag name="KSO_WM_CHIP_GROUPID" val="5ed7460cafe44fab1839bd1a"/>
  <p:tag name="KSO_WM_SLIDE_BACKGROUND_TYPE" val="general"/>
  <p:tag name="KSO_WM_SLIDE_SUPPORT_FEATURE_TYPE" val="3"/>
  <p:tag name="KSO_WM_TEMPLATE_ASSEMBLE_XID" val="60656e6e4054ed1e2fb7f894"/>
  <p:tag name="KSO_WM_TEMPLATE_ASSEMBLE_GROUPID" val="60656e6e4054ed1e2fb7f894"/>
</p:tagLst>
</file>

<file path=ppt/tags/tag244.xml><?xml version="1.0" encoding="utf-8"?>
<p:tagLst xmlns:p="http://schemas.openxmlformats.org/presentationml/2006/main">
  <p:tag name="HASNOTE" val="true"/>
  <p:tag name="NOTESHAPEID" val="4"/>
  <p:tag name="KSO_WM_UNIT_TEXTBOXSTYLE_SHAPETYPE" val="0"/>
  <p:tag name="KSO_WM_UNIT_TEXTBOXSTYLE_TEMPLATETYPE" val="0"/>
  <p:tag name="KSO_WM_UNIT_ISCONTENTSTITLE" val="0"/>
  <p:tag name="KSO_WM_UNIT_PRESET_TEXT" val="WPS极墨简约斜条标题"/>
  <p:tag name="KSO_WM_UNIT_NOCLEAR" val="1"/>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mixed20201880_319*a*1"/>
  <p:tag name="KSO_WM_TEMPLATE_CATEGORY" val="mixed"/>
  <p:tag name="KSO_WM_TEMPLATE_INDEX" val="20201880"/>
  <p:tag name="KSO_WM_UNIT_LAYERLEVEL" val="1"/>
  <p:tag name="KSO_WM_TAG_VERSION" val="1.0"/>
  <p:tag name="KSO_WM_BEAUTIFY_FLAG" val="#wm#"/>
  <p:tag name="KSO_WM_UNIT_TEXTBOXSTYLE_GUID" val="{f2ed04fe-b27c-4677-aa86-a056c508bc4e}"/>
  <p:tag name="KSO_WM_UNIT_TEXTBOXSTYLE_TEMPLATEID" val="3134003"/>
  <p:tag name="KSO_WM_UNIT_TEXTBOXSTYLE_TYPE" val="4"/>
</p:tagLst>
</file>

<file path=ppt/tags/tag245.xml><?xml version="1.0" encoding="utf-8"?>
<p:tagLst xmlns:p="http://schemas.openxmlformats.org/presentationml/2006/main">
  <p:tag name="KSO_WM_BEAUTIFY_FLAG" val="#wm#"/>
  <p:tag name="KSO_WM_TEMPLATE_CATEGORY" val="diagram"/>
  <p:tag name="KSO_WM_TEMPLATE_INDEX" val="20207575"/>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402_5*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9"/>
  <p:tag name="KSO_WM_UNIT_DEC_AREA_ID" val="28d53df726384efb9d90607b5936da95"/>
  <p:tag name="KSO_WM_UNIT_DECORATE_INFO" val=""/>
  <p:tag name="KSO_WM_UNIT_SM_LIMIT_TYPE" val=""/>
  <p:tag name="KSO_WM_CHIP_FILLAREA_FILL_RULE" val="{&quot;fill_align&quot;:&quot;cm&quot;,&quot;fill_effect&quot;:[],&quot;fill_mode&quot;:&quot;full&quot;,&quot;sacle_strategy&quot;:&quot;stretch&quot;}"/>
  <p:tag name="KSO_WM_ASSEMBLE_CHIP_INDEX" val="caa3f32247b44c6a852cc14c38d526f7"/>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119ebe6b39e3496b9bf4776652f12988"/>
  <p:tag name="KSO_WM_UNIT_DECORATE_INFO" val=""/>
  <p:tag name="KSO_WM_UNIT_SM_LIMIT_TYPE" val=""/>
  <p:tag name="KSO_WM_CHIP_FILLAREA_FILL_RULE" val="{&quot;fill_align&quot;:&quot;cm&quot;,&quot;fill_effect&quot;:[],&quot;fill_mode&quot;:&quot;full&quot;,&quot;sacle_strategy&quot;:&quot;stretch&quot;}"/>
  <p:tag name="KSO_WM_ASSEMBLE_CHIP_INDEX" val="3f0235b9683343368806be7597cf69df"/>
  <p:tag name="KSO_WM_SLIDE_BACKGROUND_TYPE" val="leftRight"/>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c3b6f6bade4d4607993ad92777c3bf61"/>
  <p:tag name="KSO_WM_UNIT_DECORATE_INFO" val=""/>
  <p:tag name="KSO_WM_UNIT_SM_LIMIT_TYPE" val=""/>
  <p:tag name="KSO_WM_CHIP_FILLAREA_FILL_RULE" val="{&quot;fill_align&quot;:&quot;cm&quot;,&quot;fill_effect&quot;:[],&quot;fill_mode&quot;:&quot;full&quot;,&quot;sacle_strategy&quot;:&quot;stretch&quot;}"/>
  <p:tag name="KSO_WM_ASSEMBLE_CHIP_INDEX" val="3f4aef2f5646435d94f447a9d782957b"/>
  <p:tag name="KSO_WM_SLIDE_BACKGROUND_TYPE" val="leftRight"/>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29735_1*i*2"/>
  <p:tag name="KSO_WM_TEMPLATE_CATEGORY" val="diagram"/>
  <p:tag name="KSO_WM_TEMPLATE_INDEX" val="20229735"/>
  <p:tag name="KSO_WM_UNIT_LAYERLEVEL" val="1"/>
  <p:tag name="KSO_WM_TAG_VERSION" val="1.0"/>
  <p:tag name="KSO_WM_BEAUTIFY_FLAG" val="#wm#"/>
  <p:tag name="KSO_WM_UNIT_BLOCK" val="0"/>
  <p:tag name="KSO_WM_UNIT_SM_LIMIT_TYPE" val="2"/>
  <p:tag name="KSO_WM_UNIT_DEC_AREA_ID" val="3370971afbb94bb8ab187cd14b4e8a00"/>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5fab54f0341d2fac3cfce989"/>
  <p:tag name="KSO_WM_CHIP_XID" val="5facaf2f998712faa657a542"/>
  <p:tag name="KSO_WM_UNIT_LINE_FORE_SCHEMECOLOR_INDEX_BRIGHTNESS" val="0"/>
  <p:tag name="KSO_WM_UNIT_LINE_FORE_SCHEMECOLOR_INDEX" val="5"/>
  <p:tag name="KSO_WM_UNIT_LINE_FILL_TYPE" val="2"/>
  <p:tag name="KSO_WM_TEMPLATE_ASSEMBLE_XID" val="639b0f7f0c9383becde7b215"/>
  <p:tag name="KSO_WM_TEMPLATE_ASSEMBLE_GROUPID" val="639b0f7f0c9383becde7b215"/>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3"/>
  <p:tag name="KSO_WM_UNIT_LAYERLEVEL" val="1"/>
  <p:tag name="KSO_WM_TAG_VERSION" val="3.0"/>
  <p:tag name="KSO_WM_BEAUTIFY_FLAG" val="#wm#"/>
  <p:tag name="KSO_WM_UNIT_TYPE" val="i"/>
  <p:tag name="KSO_WM_UNIT_INDEX" val="3"/>
</p:tagLst>
</file>

<file path=ppt/tags/tag250.xml><?xml version="1.0" encoding="utf-8"?>
<p:tagLst xmlns:p="http://schemas.openxmlformats.org/presentationml/2006/main">
  <p:tag name="KSO_WM_UNIT_TEXT_SUBTYPE" val="a"/>
  <p:tag name="KSO_WM_UNIT_SUBTYPE" val="a"/>
  <p:tag name="KSO_WM_UNIT_PRESET_TEXT" val="单击此处添加正文，文字是您思想的提炼，请尽量言简意赅地阐述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29735_1*f*1"/>
  <p:tag name="KSO_WM_TEMPLATE_CATEGORY" val="diagram"/>
  <p:tag name="KSO_WM_TEMPLATE_INDEX" val="20229735"/>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ea7449c79b314828a6b008e1ec3898f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999d5848014e4b1e9d601efcce062671"/>
  <p:tag name="KSO_WM_UNIT_TEXT_FILL_FORE_SCHEMECOLOR_INDEX_BRIGHTNESS" val="0.25"/>
  <p:tag name="KSO_WM_UNIT_TEXT_FILL_FORE_SCHEMECOLOR_INDEX" val="13"/>
  <p:tag name="KSO_WM_UNIT_TEXT_FILL_TYPE" val="1"/>
  <p:tag name="KSO_WM_TEMPLATE_ASSEMBLE_XID" val="639b0f7f0c9383becde7b215"/>
  <p:tag name="KSO_WM_TEMPLATE_ASSEMBLE_GROUPID" val="639b0f7f0c9383becde7b215"/>
</p:tagLst>
</file>

<file path=ppt/tags/tag251.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29735_1*f*2"/>
  <p:tag name="KSO_WM_TEMPLATE_CATEGORY" val="diagram"/>
  <p:tag name="KSO_WM_TEMPLATE_INDEX" val="20229735"/>
  <p:tag name="KSO_WM_UNIT_LAYERLEVEL" val="1"/>
  <p:tag name="KSO_WM_TAG_VERSION" val="1.0"/>
  <p:tag name="KSO_WM_BEAUTIFY_FLAG" val="#wm#"/>
  <p:tag name="KSO_WM_UNIT_DEFAULT_FONT" val="14;20;2"/>
  <p:tag name="KSO_WM_UNIT_BLOCK" val="0"/>
  <p:tag name="KSO_WM_UNIT_VALUE" val="36"/>
  <p:tag name="KSO_WM_UNIT_SHOW_EDIT_AREA_INDICATION" val="1"/>
  <p:tag name="KSO_WM_CHIP_GROUPID" val="5e6b05596848fb12bee65ac8"/>
  <p:tag name="KSO_WM_CHIP_XID" val="5e6b05596848fb12bee65aca"/>
  <p:tag name="KSO_WM_UNIT_DEC_AREA_ID" val="688bb5e804ac4371bebfd12aa98975b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b01c1712c97246bfaad8e133188fbb5b"/>
  <p:tag name="KSO_WM_UNIT_TEXT_FILL_FORE_SCHEMECOLOR_INDEX_BRIGHTNESS" val="0.25"/>
  <p:tag name="KSO_WM_UNIT_TEXT_FILL_FORE_SCHEMECOLOR_INDEX" val="13"/>
  <p:tag name="KSO_WM_UNIT_TEXT_FILL_TYPE" val="1"/>
  <p:tag name="KSO_WM_TEMPLATE_ASSEMBLE_XID" val="639b0f7f0c9383becde7b215"/>
  <p:tag name="KSO_WM_TEMPLATE_ASSEMBLE_GROUPID" val="639b0f7f0c9383becde7b215"/>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57_1*l_h_i*1_1_3"/>
  <p:tag name="KSO_WM_TEMPLATE_CATEGORY" val="diagram"/>
  <p:tag name="KSO_WM_TEMPLATE_INDEX" val="20215657"/>
  <p:tag name="KSO_WM_UNIT_LAYERLEVEL" val="1_1_1"/>
  <p:tag name="KSO_WM_TAG_VERSION" val="1.0"/>
  <p:tag name="KSO_WM_BEAUTIFY_FLAG" val="#wm#"/>
  <p:tag name="KSO_WM_DIAGRAM_GROUP_CODE" val="l1-1"/>
  <p:tag name="KSO_WM_UNIT_TYPE" val="l_h_i"/>
  <p:tag name="KSO_WM_UNIT_INDEX" val="1_1_3"/>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95.937874015748,&quot;left&quot;:388,&quot;top&quot;:72.03102362204724,&quot;width&quot;:524}"/>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57_1*l_h_i*1_1_1"/>
  <p:tag name="KSO_WM_TEMPLATE_CATEGORY" val="diagram"/>
  <p:tag name="KSO_WM_TEMPLATE_INDEX" val="20215657"/>
  <p:tag name="KSO_WM_UNIT_LAYERLEVEL" val="1_1_1"/>
  <p:tag name="KSO_WM_TAG_VERSION" val="1.0"/>
  <p:tag name="KSO_WM_BEAUTIFY_FLAG" val="#wm#"/>
  <p:tag name="KSO_WM_DIAGRAM_GROUP_CODE" val="l1-1"/>
  <p:tag name="KSO_WM_UNIT_SUBTYPE" val="d"/>
  <p:tag name="KSO_WM_UNIT_TYPE" val="l_h_i"/>
  <p:tag name="KSO_WM_UNIT_INDEX" val="1_1_1"/>
  <p:tag name="KSO_WM_UNIT_TEXT_FILL_FORE_SCHEMECOLOR_INDEX_BRIGHTNESS" val="0"/>
  <p:tag name="KSO_WM_UNIT_TEXT_FILL_FORE_SCHEMECOLOR_INDEX" val="14"/>
  <p:tag name="KSO_WM_UNIT_TEXT_FILL_TYPE" val="1"/>
  <p:tag name="KSO_WM_UNIT_USESOURCEFORMAT_APPLY" val="1"/>
  <p:tag name="KSO_WM_DIAGRAM_VIRTUALLY_FRAME" val="{&quot;height&quot;:395.937874015748,&quot;left&quot;:388,&quot;top&quot;:72.03102362204724,&quot;width&quot;:524}"/>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57_1*l_h_a*1_1_1"/>
  <p:tag name="KSO_WM_TEMPLATE_CATEGORY" val="diagram"/>
  <p:tag name="KSO_WM_TEMPLATE_INDEX" val="20215657"/>
  <p:tag name="KSO_WM_UNIT_LAYERLEVEL" val="1_1_1"/>
  <p:tag name="KSO_WM_TAG_VERSION" val="1.0"/>
  <p:tag name="KSO_WM_BEAUTIFY_FLAG" val="#wm#"/>
  <p:tag name="KSO_WM_UNIT_ISCONTENTSTITLE" val="0"/>
  <p:tag name="KSO_WM_UNIT_ISNUMDGMTITLE" val="0"/>
  <p:tag name="KSO_WM_UNIT_NOCLEAR" val="0"/>
  <p:tag name="KSO_WM_DIAGRAM_GROUP_CODE" val="l1-1"/>
  <p:tag name="KSO_WM_UNIT_TYPE" val="l_h_a"/>
  <p:tag name="KSO_WM_UNIT_INDEX" val="1_1_1"/>
  <p:tag name="KSO_WM_UNIT_PRESET_TEXT" val="添加标题"/>
  <p:tag name="KSO_WM_UNIT_VALUE" val="8"/>
  <p:tag name="KSO_WM_UNIT_TEXT_FILL_FORE_SCHEMECOLOR_INDEX_BRIGHTNESS" val="0"/>
  <p:tag name="KSO_WM_UNIT_TEXT_FILL_FORE_SCHEMECOLOR_INDEX" val="14"/>
  <p:tag name="KSO_WM_UNIT_TEXT_FILL_TYPE" val="1"/>
  <p:tag name="KSO_WM_UNIT_USESOURCEFORMAT_APPLY" val="1"/>
  <p:tag name="KSO_WM_DIAGRAM_VIRTUALLY_FRAME" val="{&quot;height&quot;:395.937874015748,&quot;left&quot;:388,&quot;top&quot;:72.03102362204724,&quot;width&quot;:524}"/>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57_1*l_h_i*1_1_2"/>
  <p:tag name="KSO_WM_TEMPLATE_CATEGORY" val="diagram"/>
  <p:tag name="KSO_WM_TEMPLATE_INDEX" val="20215657"/>
  <p:tag name="KSO_WM_UNIT_LAYERLEVEL" val="1_1_1"/>
  <p:tag name="KSO_WM_TAG_VERSION" val="1.0"/>
  <p:tag name="KSO_WM_BEAUTIFY_FLAG" val="#wm#"/>
  <p:tag name="KSO_WM_DIAGRAM_GROUP_CODE" val="l1-1"/>
  <p:tag name="KSO_WM_UNIT_TYPE" val="l_h_i"/>
  <p:tag name="KSO_WM_UNIT_INDEX" val="1_1_2"/>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95.937874015748,&quot;left&quot;:388,&quot;top&quot;:72.03102362204724,&quot;width&quot;:524}"/>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57_1*l_h_f*1_1_1"/>
  <p:tag name="KSO_WM_TEMPLATE_CATEGORY" val="diagram"/>
  <p:tag name="KSO_WM_TEMPLATE_INDEX" val="20215657"/>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1_1"/>
  <p:tag name="KSO_WM_UNIT_VALUE" val="80"/>
  <p:tag name="KSO_WM_UNIT_PRESET_TEXT" val="单击此处添加文本具体内容，简明扼要地阐述您的观点。根据需要可酌情增减文字，以便观者准确地理解您传达的思想。单击此处添加文本具体内容，简明扼要地阐述您的观点。"/>
  <p:tag name="KSO_WM_UNIT_TEXT_FILL_FORE_SCHEMECOLOR_INDEX_BRIGHTNESS" val="0"/>
  <p:tag name="KSO_WM_UNIT_TEXT_FILL_FORE_SCHEMECOLOR_INDEX" val="14"/>
  <p:tag name="KSO_WM_UNIT_TEXT_FILL_TYPE" val="1"/>
  <p:tag name="KSO_WM_UNIT_USESOURCEFORMAT_APPLY" val="1"/>
  <p:tag name="KSO_WM_DIAGRAM_VIRTUALLY_FRAME" val="{&quot;height&quot;:395.937874015748,&quot;left&quot;:388,&quot;top&quot;:72.03102362204724,&quot;width&quot;:524}"/>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57_1*l_h_i*1_2_3"/>
  <p:tag name="KSO_WM_TEMPLATE_CATEGORY" val="diagram"/>
  <p:tag name="KSO_WM_TEMPLATE_INDEX" val="20215657"/>
  <p:tag name="KSO_WM_UNIT_LAYERLEVEL" val="1_1_1"/>
  <p:tag name="KSO_WM_TAG_VERSION" val="1.0"/>
  <p:tag name="KSO_WM_BEAUTIFY_FLAG" val="#wm#"/>
  <p:tag name="KSO_WM_DIAGRAM_GROUP_CODE" val="l1-1"/>
  <p:tag name="KSO_WM_UNIT_TYPE" val="l_h_i"/>
  <p:tag name="KSO_WM_UNIT_INDEX" val="1_2_3"/>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95.937874015748,&quot;left&quot;:388,&quot;top&quot;:72.03102362204724,&quot;width&quot;:524}"/>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57_1*l_h_i*1_2_1"/>
  <p:tag name="KSO_WM_TEMPLATE_CATEGORY" val="diagram"/>
  <p:tag name="KSO_WM_TEMPLATE_INDEX" val="20215657"/>
  <p:tag name="KSO_WM_UNIT_LAYERLEVEL" val="1_1_1"/>
  <p:tag name="KSO_WM_TAG_VERSION" val="1.0"/>
  <p:tag name="KSO_WM_BEAUTIFY_FLAG" val="#wm#"/>
  <p:tag name="KSO_WM_DIAGRAM_GROUP_CODE" val="l1-1"/>
  <p:tag name="KSO_WM_UNIT_SUBTYPE" val="d"/>
  <p:tag name="KSO_WM_UNIT_TYPE" val="l_h_i"/>
  <p:tag name="KSO_WM_UNIT_INDEX" val="1_2_1"/>
  <p:tag name="KSO_WM_UNIT_TEXT_FILL_FORE_SCHEMECOLOR_INDEX_BRIGHTNESS" val="0"/>
  <p:tag name="KSO_WM_UNIT_TEXT_FILL_FORE_SCHEMECOLOR_INDEX" val="14"/>
  <p:tag name="KSO_WM_UNIT_TEXT_FILL_TYPE" val="1"/>
  <p:tag name="KSO_WM_UNIT_USESOURCEFORMAT_APPLY" val="1"/>
  <p:tag name="KSO_WM_DIAGRAM_VIRTUALLY_FRAME" val="{&quot;height&quot;:395.937874015748,&quot;left&quot;:388,&quot;top&quot;:72.03102362204724,&quot;width&quot;:524}"/>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57_1*l_h_a*1_2_1"/>
  <p:tag name="KSO_WM_TEMPLATE_CATEGORY" val="diagram"/>
  <p:tag name="KSO_WM_TEMPLATE_INDEX" val="20215657"/>
  <p:tag name="KSO_WM_UNIT_LAYERLEVEL" val="1_1_1"/>
  <p:tag name="KSO_WM_TAG_VERSION" val="1.0"/>
  <p:tag name="KSO_WM_BEAUTIFY_FLAG" val="#wm#"/>
  <p:tag name="KSO_WM_UNIT_ISCONTENTSTITLE" val="0"/>
  <p:tag name="KSO_WM_UNIT_ISNUMDGMTITLE" val="0"/>
  <p:tag name="KSO_WM_UNIT_NOCLEAR" val="0"/>
  <p:tag name="KSO_WM_DIAGRAM_GROUP_CODE" val="l1-1"/>
  <p:tag name="KSO_WM_UNIT_TYPE" val="l_h_a"/>
  <p:tag name="KSO_WM_UNIT_INDEX" val="1_2_1"/>
  <p:tag name="KSO_WM_UNIT_PRESET_TEXT" val="添加标题"/>
  <p:tag name="KSO_WM_UNIT_VALUE" val="8"/>
  <p:tag name="KSO_WM_UNIT_TEXT_FILL_FORE_SCHEMECOLOR_INDEX_BRIGHTNESS" val="0"/>
  <p:tag name="KSO_WM_UNIT_TEXT_FILL_FORE_SCHEMECOLOR_INDEX" val="14"/>
  <p:tag name="KSO_WM_UNIT_TEXT_FILL_TYPE" val="1"/>
  <p:tag name="KSO_WM_UNIT_USESOURCEFORMAT_APPLY" val="1"/>
  <p:tag name="KSO_WM_DIAGRAM_VIRTUALLY_FRAME" val="{&quot;height&quot;:395.937874015748,&quot;left&quot;:388,&quot;top&quot;:72.03102362204724,&quot;width&quot;:524}"/>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57_1*l_h_i*1_2_2"/>
  <p:tag name="KSO_WM_TEMPLATE_CATEGORY" val="diagram"/>
  <p:tag name="KSO_WM_TEMPLATE_INDEX" val="20215657"/>
  <p:tag name="KSO_WM_UNIT_LAYERLEVEL" val="1_1_1"/>
  <p:tag name="KSO_WM_TAG_VERSION" val="1.0"/>
  <p:tag name="KSO_WM_BEAUTIFY_FLAG" val="#wm#"/>
  <p:tag name="KSO_WM_DIAGRAM_GROUP_CODE" val="l1-1"/>
  <p:tag name="KSO_WM_UNIT_TYPE" val="l_h_i"/>
  <p:tag name="KSO_WM_UNIT_INDEX" val="1_2_2"/>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95.937874015748,&quot;left&quot;:388,&quot;top&quot;:72.03102362204724,&quot;width&quot;:524}"/>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657_1*l_h_f*1_2_1"/>
  <p:tag name="KSO_WM_TEMPLATE_CATEGORY" val="diagram"/>
  <p:tag name="KSO_WM_TEMPLATE_INDEX" val="20215657"/>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2_1"/>
  <p:tag name="KSO_WM_UNIT_VALUE" val="80"/>
  <p:tag name="KSO_WM_UNIT_PRESET_TEXT" val="单击此处添加文本具体内容，简明扼要地阐述您的观点。根据需要可酌情增减文字，以便观者准确地理解您传达的思想。单击此处添加文本具体内容，简明扼要地阐述您的观点。"/>
  <p:tag name="KSO_WM_UNIT_TEXT_FILL_FORE_SCHEMECOLOR_INDEX_BRIGHTNESS" val="0"/>
  <p:tag name="KSO_WM_UNIT_TEXT_FILL_FORE_SCHEMECOLOR_INDEX" val="14"/>
  <p:tag name="KSO_WM_UNIT_TEXT_FILL_TYPE" val="1"/>
  <p:tag name="KSO_WM_UNIT_USESOURCEFORMAT_APPLY" val="1"/>
  <p:tag name="KSO_WM_DIAGRAM_VIRTUALLY_FRAME" val="{&quot;height&quot;:395.937874015748,&quot;left&quot;:388,&quot;top&quot;:72.03102362204724,&quot;width&quot;:524}"/>
</p:tagLst>
</file>

<file path=ppt/tags/tag262.xml><?xml version="1.0" encoding="utf-8"?>
<p:tagLst xmlns:p="http://schemas.openxmlformats.org/presentationml/2006/main">
  <p:tag name="KSO_WM_BEAUTIFY_FLAG" val="#wm#"/>
  <p:tag name="KSO_WM_TEMPLATE_CATEGORY" val="diagram"/>
  <p:tag name="KSO_WM_TEMPLATE_INDEX" val="20229735"/>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af2f998712faa657a542"/>
  <p:tag name="KSO_WM_CHIP_FILLPROP" val="[[{&quot;text_align&quot;:&quot;lb&quot;,&quot;text_direction&quot;:&quot;horizontal&quot;,&quot;support_big_font&quot;:false,&quot;picture_toward&quot;:0,&quot;picture_dockside&quot;:[],&quot;fill_id&quot;:&quot;0225a0da544a47ff86a9118303bddb87&quot;,&quot;fill_align&quot;:&quot;lb&quot;,&quot;chip_types&quot;:[&quot;text&quot;,&quot;header&quot;]},{&quot;text_align&quot;:&quot;lt&quot;,&quot;text_direction&quot;:&quot;horizontal&quot;,&quot;support_big_font&quot;:false,&quot;picture_toward&quot;:0,&quot;picture_dockside&quot;:[],&quot;fill_id&quot;:&quot;992797c1661747f09e07c78fa79955c3&quot;,&quot;fill_align&quot;:&quot;lt&quot;,&quot;chip_types&quot;:[&quot;text&quot;]},{&quot;text_align&quot;:&quot;cm&quot;,&quot;text_direction&quot;:&quot;horizontal&quot;,&quot;support_features&quot;:[&quot;collage&quot;,&quot;carousel&quot;],&quot;support_big_font&quot;:false,&quot;picture_toward&quot;:0,&quot;picture_dockside&quot;:[],&quot;fill_id&quot;:&quot;0829cf37f72e4d7bad062c0a24a4eaae&quot;,&quot;fill_align&quot;:&quot;cm&quot;,&quot;chip_types&quot;:[&quot;diagram&quot;,&quot;pictext&quot;,&quot;text&quot;,&quot;picture&quot;,&quot;chart&quot;,&quot;table&quot;,&quot;video&quot;]}]]"/>
  <p:tag name="KSO_WM_SLIDE_ID" val="diagram202297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86*540"/>
  <p:tag name="KSO_WM_SLIDE_POSITION" val="0*0"/>
  <p:tag name="KSO_WM_TAG_VERSION" val="1.0"/>
  <p:tag name="KSO_WM_SLIDE_LAYOUT" val="d_f"/>
  <p:tag name="KSO_WM_SLIDE_LAYOUT_CNT" val="1_2"/>
  <p:tag name="KSO_WM_CHIP_DECFILLPROP" val="[]"/>
  <p:tag name="KSO_WM_SLIDE_BACKGROUND" val="[&quot;leftRight&quot;]"/>
  <p:tag name="KSO_WM_CHIP_GROUPID" val="5fab54f0341d2fac3cfce989"/>
  <p:tag name="KSO_WM_SLIDE_BACKGROUND_TYPE" val="leftRight"/>
  <p:tag name="KSO_WM_SLIDE_SUPPORT_FEATURE_TYPE" val="3"/>
  <p:tag name="KSO_WM_TEMPLATE_ASSEMBLE_XID" val="639b0f7f0c9383becde7b215"/>
  <p:tag name="KSO_WM_TEMPLATE_ASSEMBLE_GROUPID" val="639b0f7f0c9383becde7b215"/>
  <p:tag name="KSO_WM_SLIDE_LAYOUT_INFO" val="{&quot;direction&quot;:1,&quot;id&quot;:&quot;2022-12-15T20:13:51&quot;,&quot;maxSize&quot;:{&quot;size1&quot;:41.2},&quot;minSize&quot;:{&quot;size1&quot;:33.7},&quot;normalSize&quot;:{&quot;size1&quot;:35.41875000000001},&quot;subLayout&quot;:[{&quot;backgroundInfo&quot;:[{&quot;bottom&quot;:0,&quot;bottomAbs&quot;:false,&quot;left&quot;:0,&quot;leftAbs&quot;:false,&quot;right&quot;:0,&quot;rightAbs&quot;:false,&quot;top&quot;:0,&quot;topAbs&quot;:false,&quot;type&quot;:&quot;leftRight&quot;}],&quot;id&quot;:&quot;2022-12-15T20:13:51&quot;,&quot;maxSize&quot;:{&quot;size1&quot;:70},&quot;minSize&quot;:{&quot;size1&quot;:24.4},&quot;normalSize&quot;:{&quot;size1&quot;:39.69240740740741},&quot;subLayout&quot;:[{&quot;id&quot;:&quot;2022-12-15T20:13:51&quot;,&quot;margin&quot;:{&quot;bottom&quot;:0.02600000612437725,&quot;left&quot;:1.2699999809265137,&quot;right&quot;:1.2699999809265137,&quot;top&quot;:1.6929999589920044},&quot;type&quot;:0},{&quot;id&quot;:&quot;2022-12-15T20:13:51&quot;,&quot;margin&quot;:{&quot;bottom&quot;:1.6929999589920044,&quot;left&quot;:1.2699999809265137,&quot;right&quot;:1.2699999809265137,&quot;top&quot;:0.8199999928474426},&quot;type&quot;:0}],&quot;type&quot;:0},{&quot;id&quot;:&quot;2022-12-15T20:13:51&quot;,&quot;margin&quot;:{&quot;bottom&quot;:1.6929999589920044,&quot;left&quot;:1.6929999589920044,&quot;right&quot;:1.6929999589920044,&quot;top&quot;:1.6929999589920044},&quot;type&quot;:0}],&quot;type&quot;:0}"/>
  <p:tag name="FIXED_XID_TMP" val="5fab54f0341d2fac3cfce989"/>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71e9beeea0f24ab9a3adbee85ddcef60"/>
  <p:tag name="KSO_WM_UNIT_DECORATE_INFO" val=""/>
  <p:tag name="KSO_WM_UNIT_SM_LIMIT_TYPE" val=""/>
  <p:tag name="KSO_WM_CHIP_FILLAREA_FILL_RULE" val="{&quot;fill_align&quot;:&quot;cm&quot;,&quot;fill_effect&quot;:[],&quot;fill_mode&quot;:&quot;full&quot;,&quot;sacle_strategy&quot;:&quot;stretch&quot;}"/>
  <p:tag name="KSO_WM_ASSEMBLE_CHIP_INDEX" val="9bd5a745caf44955b9fb661398332ab6"/>
  <p:tag name="KSO_WM_SLIDE_BACKGROUND_TYPE" val="general"/>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9eebc5b9416248749c2f5a6c2fc02763"/>
  <p:tag name="KSO_WM_UNIT_DECORATE_INFO" val=""/>
  <p:tag name="KSO_WM_UNIT_SM_LIMIT_TYPE" val=""/>
  <p:tag name="KSO_WM_CHIP_FILLAREA_FILL_RULE" val="{&quot;fill_align&quot;:&quot;cm&quot;,&quot;fill_effect&quot;:[],&quot;fill_mode&quot;:&quot;full&quot;,&quot;sacle_strategy&quot;:&quot;stretch&quot;}"/>
  <p:tag name="KSO_WM_ASSEMBLE_CHIP_INDEX" val="c643c924fd4f43b8a5314a9f6b7fe881"/>
  <p:tag name="KSO_WM_SLIDE_BACKGROUND_TYPE" val="general"/>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1292_1*i*1"/>
  <p:tag name="KSO_WM_TEMPLATE_CATEGORY" val="diagram"/>
  <p:tag name="KSO_WM_TEMPLATE_INDEX" val="20191292"/>
  <p:tag name="KSO_WM_UNIT_LAYERLEVEL" val="1"/>
  <p:tag name="KSO_WM_TAG_VERSION" val="1.0"/>
  <p:tag name="KSO_WM_BEAUTIFY_FLAG" val="#wm#"/>
  <p:tag name="KSO_WM_UNIT_ADJUSTLAYOUT_ID" val="2"/>
  <p:tag name="KSO_WM_UNIT_COLOR_SCHEME_SHAPE_ID" val="2"/>
  <p:tag name="KSO_WM_UNIT_COLOR_SCHEME_PARENT_PAGE" val="0_1"/>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1292_1*i*3"/>
  <p:tag name="KSO_WM_TEMPLATE_CATEGORY" val="diagram"/>
  <p:tag name="KSO_WM_TEMPLATE_INDEX" val="20191292"/>
  <p:tag name="KSO_WM_UNIT_LAYERLEVEL" val="1"/>
  <p:tag name="KSO_WM_TAG_VERSION" val="1.0"/>
  <p:tag name="KSO_WM_BEAUTIFY_FLAG" val="#wm#"/>
  <p:tag name="KSO_WM_UNIT_ADJUSTLAYOUT_ID" val="30"/>
  <p:tag name="KSO_WM_UNIT_COLOR_SCHEME_SHAPE_ID" val="30"/>
  <p:tag name="KSO_WM_UNIT_COLOR_SCHEME_PARENT_PAGE" val="0_1"/>
  <p:tag name="KSO_WM_UNIT_FILL_FORE_SCHEMECOLOR_INDEX_BRIGHTNESS" val="-0.5"/>
  <p:tag name="KSO_WM_UNIT_FILL_FORE_SCHEMECOLOR_INDEX" val="15"/>
  <p:tag name="KSO_WM_UNIT_FILL_TYPE" val="1"/>
  <p:tag name="KSO_WM_UNIT_TEXT_FILL_FORE_SCHEMECOLOR_INDEX_BRIGHTNESS" val="0"/>
  <p:tag name="KSO_WM_UNIT_TEXT_FILL_FORE_SCHEMECOLOR_INDEX" val="14"/>
  <p:tag name="KSO_WM_UNIT_TEXT_FILL_TYPE"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1292_1*i*4"/>
  <p:tag name="KSO_WM_TEMPLATE_CATEGORY" val="diagram"/>
  <p:tag name="KSO_WM_TEMPLATE_INDEX" val="20191292"/>
  <p:tag name="KSO_WM_UNIT_LAYERLEVEL" val="1"/>
  <p:tag name="KSO_WM_TAG_VERSION" val="1.0"/>
  <p:tag name="KSO_WM_BEAUTIFY_FLAG" val="#wm#"/>
  <p:tag name="KSO_WM_UNIT_ADJUSTLAYOUT_ID" val="22"/>
  <p:tag name="KSO_WM_UNIT_COLOR_SCHEME_SHAPE_ID" val="22"/>
  <p:tag name="KSO_WM_UNIT_COLOR_SCHEME_PARENT_PAGE" val="0_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14"/>
  <p:tag name="KSO_WM_UNIT_TEXT_FILL_TYPE" val="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1292_1*i*2"/>
  <p:tag name="KSO_WM_TEMPLATE_CATEGORY" val="diagram"/>
  <p:tag name="KSO_WM_TEMPLATE_INDEX" val="20191292"/>
  <p:tag name="KSO_WM_UNIT_LAYERLEVEL" val="1"/>
  <p:tag name="KSO_WM_TAG_VERSION" val="1.0"/>
  <p:tag name="KSO_WM_BEAUTIFY_FLAG" val="#wm#"/>
  <p:tag name="KSO_WM_UNIT_ADJUSTLAYOUT_ID" val="5"/>
  <p:tag name="KSO_WM_UNIT_COLOR_SCHEME_SHAPE_ID" val="5"/>
  <p:tag name="KSO_WM_UNIT_COLOR_SCHEME_PARENT_PAGE" val="0_1"/>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191292_1*i*6"/>
  <p:tag name="KSO_WM_TEMPLATE_CATEGORY" val="diagram"/>
  <p:tag name="KSO_WM_TEMPLATE_INDEX" val="20191292"/>
  <p:tag name="KSO_WM_UNIT_LAYERLEVEL" val="1"/>
  <p:tag name="KSO_WM_TAG_VERSION" val="1.0"/>
  <p:tag name="KSO_WM_BEAUTIFY_FLAG" val="#wm#"/>
  <p:tag name="KSO_WM_UNIT_ADJUSTLAYOUT_ID" val="28"/>
  <p:tag name="KSO_WM_UNIT_COLOR_SCHEME_SHAPE_ID" val="28"/>
  <p:tag name="KSO_WM_UNIT_COLOR_SCHEME_PARENT_PAGE" val="0_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1292_1*i*7"/>
  <p:tag name="KSO_WM_TEMPLATE_CATEGORY" val="diagram"/>
  <p:tag name="KSO_WM_TEMPLATE_INDEX" val="20191292"/>
  <p:tag name="KSO_WM_UNIT_LAYERLEVEL" val="1"/>
  <p:tag name="KSO_WM_TAG_VERSION" val="1.0"/>
  <p:tag name="KSO_WM_BEAUTIFY_FLAG" val="#wm#"/>
  <p:tag name="KSO_WM_UNIT_ADJUSTLAYOUT_ID" val="29"/>
  <p:tag name="KSO_WM_UNIT_COLOR_SCHEME_SHAPE_ID" val="29"/>
  <p:tag name="KSO_WM_UNIT_COLOR_SCHEME_PARENT_PAGE" val="0_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1292_1*i*8"/>
  <p:tag name="KSO_WM_TEMPLATE_CATEGORY" val="diagram"/>
  <p:tag name="KSO_WM_TEMPLATE_INDEX" val="20191292"/>
  <p:tag name="KSO_WM_UNIT_LAYERLEVEL" val="1"/>
  <p:tag name="KSO_WM_TAG_VERSION" val="1.0"/>
  <p:tag name="KSO_WM_BEAUTIFY_FLAG" val="#wm#"/>
  <p:tag name="KSO_WM_UNIT_ADJUSTLAYOUT_ID" val="33"/>
  <p:tag name="KSO_WM_UNIT_COLOR_SCHEME_SHAPE_ID" val="33"/>
  <p:tag name="KSO_WM_UNIT_COLOR_SCHEME_PARENT_PAGE" val="0_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1292_1*i*5"/>
  <p:tag name="KSO_WM_TEMPLATE_CATEGORY" val="diagram"/>
  <p:tag name="KSO_WM_TEMPLATE_INDEX" val="20191292"/>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Lst>
</file>

<file path=ppt/tags/tag273.xml><?xml version="1.0" encoding="utf-8"?>
<p:tagLst xmlns:p="http://schemas.openxmlformats.org/presentationml/2006/main">
  <p:tag name="KSO_WM_UNIT_VALUE" val="1405*1873"/>
  <p:tag name="KSO_WM_UNIT_HIGHLIGHT" val="0"/>
  <p:tag name="KSO_WM_UNIT_COMPATIBLE" val="0"/>
  <p:tag name="KSO_WM_UNIT_DIAGRAM_ISNUMVISUAL" val="0"/>
  <p:tag name="KSO_WM_UNIT_DIAGRAM_ISREFERUNIT" val="0"/>
  <p:tag name="KSO_WM_UNIT_TYPE" val="d"/>
  <p:tag name="KSO_WM_UNIT_INDEX" val="1"/>
  <p:tag name="KSO_WM_UNIT_ID" val="diagram20191292_1*d*1"/>
  <p:tag name="KSO_WM_TEMPLATE_CATEGORY" val="diagram"/>
  <p:tag name="KSO_WM_TEMPLATE_INDEX" val="20191292"/>
  <p:tag name="KSO_WM_UNIT_LAYERLEVEL" val="1"/>
  <p:tag name="KSO_WM_TAG_VERSION" val="1.0"/>
  <p:tag name="KSO_WM_BEAUTIFY_FLAG" val="#wm#"/>
  <p:tag name="KSO_WM_UNIT_ADJUSTLAYOUT_ID" val="13"/>
  <p:tag name="KSO_WM_UNIT_PICTURE_CLIP_FLAG" val="1"/>
  <p:tag name="KSO_WM_UNIT_COLOR_SCHEME_SHAPE_ID" val="13"/>
  <p:tag name="KSO_WM_UNIT_COLOR_SCHEME_PARENT_PAGE" val="0_1"/>
  <p:tag name="KSO_WM_UNIT_SUPPORT_UNIT_TYPE" val="[&quot;d&quot;]"/>
</p:tagLst>
</file>

<file path=ppt/tags/tag274.xml><?xml version="1.0" encoding="utf-8"?>
<p:tagLst xmlns:p="http://schemas.openxmlformats.org/presentationml/2006/main">
  <p:tag name="KSO_WM_UNIT_ISCONTENTSTITLE" val="0"/>
  <p:tag name="KSO_WM_UNIT_ISNUMDGMTITLE" val="0"/>
  <p:tag name="KSO_WM_UNIT_PRESET_TEXT" val="单击此处&#13;添加大标题"/>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191292_1*a*1"/>
  <p:tag name="KSO_WM_TEMPLATE_CATEGORY" val="diagram"/>
  <p:tag name="KSO_WM_TEMPLATE_INDEX" val="20191292"/>
  <p:tag name="KSO_WM_UNIT_LAYERLEVEL" val="1"/>
  <p:tag name="KSO_WM_TAG_VERSION" val="1.0"/>
  <p:tag name="KSO_WM_BEAUTIFY_FLAG" val="#wm#"/>
  <p:tag name="KSO_WM_UNIT_TEXT_FILL_FORE_SCHEMECOLOR_INDEX_BRIGHTNESS" val="0"/>
  <p:tag name="KSO_WM_UNIT_TEXT_FILL_FORE_SCHEMECOLOR_INDEX" val="14"/>
  <p:tag name="KSO_WM_UNIT_TEXT_FILL_TYPE" val="1"/>
</p:tagLst>
</file>

<file path=ppt/tags/tag275.xml><?xml version="1.0" encoding="utf-8"?>
<p:tagLst xmlns:p="http://schemas.openxmlformats.org/presentationml/2006/main">
  <p:tag name="KSO_WM_BEAUTIFY_FLAG" val="#wm#"/>
  <p:tag name="KSO_WM_TEMPLATE_CATEGORY" val="diagram"/>
  <p:tag name="KSO_WM_TEMPLATE_INDEX" val="20191292"/>
  <p:tag name="KSO_WM_SLIDE_ID" val="diagram20191292_1"/>
  <p:tag name="KSO_WM_SLIDE_ITEM_CNT" val="0"/>
  <p:tag name="KSO_WM_SLIDE_INDEX" val="1"/>
  <p:tag name="KSO_WM_TAG_VERSION" val="1.0"/>
  <p:tag name="KSO_WM_SLIDE_TYPE" val="text"/>
  <p:tag name="KSO_WM_SLIDE_SUBTYPE" val="picTxt"/>
  <p:tag name="KSO_WM_SLIDE_SIZE" val="926*540"/>
  <p:tag name="KSO_WM_SLIDE_POSITION" val="33*0"/>
  <p:tag name="KSO_WM_SLIDE_LAYOUT" val="a_d"/>
  <p:tag name="KSO_WM_SLIDE_LAYOUT_CNT" val="1_1"/>
  <p:tag name="KSO_WM_SLIDE_CONSTRAINT" val="%7b%22slideConstraint%22%3a%7b%22seriesAreas%22%3a%5b%5d%2c%22singleAreas%22%3a%5b%7b%22shapes%22%3a%5b13%5d%2c%22serialConstraintIndex%22%3a-1%2c%22areatextmark%22%3a0%2c%22pictureprocessmark%22%3a0%7d%5d%7d%7d"/>
  <p:tag name="KSO_WM_SLIDE_COLORSCHEME_VERSION" val="3.2"/>
  <p:tag name="KSO_WM_SLIDE_BACKGROUND_SUBSTITUTE_COLOR" val="16777215"/>
  <p:tag name="KSO_WM_TEMPLATE_SUBCATEGORY" val="0"/>
  <p:tag name="KSO_WM_TEMPLATE_MASTER_TYPE" val="0"/>
  <p:tag name="KSO_WM_TEMPLATE_COLOR_TYPE" val="1"/>
  <p:tag name="KSO_WM_SLIDE_BACKGROUND_TYPE" val="general"/>
</p:tagLst>
</file>

<file path=ppt/tags/tag276.xml><?xml version="1.0" encoding="utf-8"?>
<p:tagLst xmlns:p="http://schemas.openxmlformats.org/presentationml/2006/main">
  <p:tag name="commondata" val="eyJoZGlkIjoiM2Q3NWI2YjFmZDcyZTQ2ODlhYjdhOTRkNTY3NTAzYTEifQ=="/>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3.xml><?xml version="1.0" encoding="utf-8"?>
<p:tagLst xmlns:p="http://schemas.openxmlformats.org/presentationml/2006/main">
  <p:tag name="KSO_WM_UNIT_DEFAULT_FONT" val="16;20;2"/>
  <p:tag name="KSO_WM_UNIT_BLOCK" val="0"/>
  <p:tag name="KSO_WM_UNIT_DEC_AREA_ID" val="8ac7f65121f843af880aea7fcfc9028e"/>
  <p:tag name="KSO_WM_UNIT_SUBTYPE" val="b"/>
  <p:tag name="KSO_WM_UNIT_PRESET_TEXT" val="汇报部门：市场部"/>
  <p:tag name="KSO_WM_UNIT_NOCLEAR" val="0"/>
  <p:tag name="KSO_WM_UNIT_VALUE" val="19"/>
  <p:tag name="KSO_WM_UNIT_HIGHLIGHT" val="0"/>
  <p:tag name="KSO_WM_UNIT_COMPATIBLE" val="0"/>
  <p:tag name="KSO_WM_UNIT_DIAGRAM_ISNUMVISUAL" val="0"/>
  <p:tag name="KSO_WM_UNIT_DIAGRAM_ISREFERUNIT" val="0"/>
  <p:tag name="KSO_WM_UNIT_TYPE" val="f"/>
  <p:tag name="KSO_WM_UNIT_INDEX" val="1"/>
  <p:tag name="KSO_WM_UNIT_ID" val="diagram20219847_1*f*1"/>
  <p:tag name="KSO_WM_TEMPLATE_CATEGORY" val="diagram"/>
  <p:tag name="KSO_WM_TEMPLATE_INDEX" val="20219847"/>
  <p:tag name="KSO_WM_UNIT_LAYERLEVEL" val="1"/>
  <p:tag name="KSO_WM_TAG_VERSION" val="1.0"/>
  <p:tag name="KSO_WM_BEAUTIFY_FLAG" val="#wm#"/>
  <p:tag name="KSO_WM_UNIT_SM_LIMIT_TYPE" val="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61037323c82c9984180eaceb"/>
  <p:tag name="KSO_WM_CHIP_XID" val="61037323c82c9984180eacec"/>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3.0"/>
  <p:tag name="KSO_WM_BEAUTIFY_FLAG" val="#wm#"/>
  <p:tag name="KSO_WM_UNIT_TYPE" val="i"/>
  <p:tag name="KSO_WM_UNIT_INDEX" val="2"/>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3.0"/>
  <p:tag name="KSO_WM_BEAUTIFY_FLAG" val="#wm#"/>
  <p:tag name="KSO_WM_UNIT_TYPE" val="i"/>
  <p:tag name="KSO_WM_UNIT_INDEX" val="3"/>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3.0"/>
  <p:tag name="KSO_WM_BEAUTIFY_FLAG" val="#wm#"/>
  <p:tag name="KSO_WM_UNIT_TYPE" val="i"/>
  <p:tag name="KSO_WM_UNIT_INDEX" val="4"/>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35.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xml><?xml version="1.0" encoding="utf-8"?>
<p:tagLst xmlns:p="http://schemas.openxmlformats.org/presentationml/2006/main">
  <p:tag name="KSO_WM_UNIT_BLOCK" val="0"/>
  <p:tag name="KSO_WM_UNIT_DEC_AREA_ID" val="963c36a59c914ba4b86d56a123c765d2"/>
  <p:tag name="KSO_WM_UNIT_HIGHLIGHT" val="0"/>
  <p:tag name="KSO_WM_UNIT_COMPATIBLE" val="0"/>
  <p:tag name="KSO_WM_UNIT_DIAGRAM_ISNUMVISUAL" val="0"/>
  <p:tag name="KSO_WM_UNIT_DIAGRAM_ISREFERUNIT" val="0"/>
  <p:tag name="KSO_WM_UNIT_TYPE" val="i"/>
  <p:tag name="KSO_WM_UNIT_INDEX" val="2"/>
  <p:tag name="KSO_WM_UNIT_ID" val="diagram20219847_1*i*2"/>
  <p:tag name="KSO_WM_TEMPLATE_CATEGORY" val="diagram"/>
  <p:tag name="KSO_WM_TEMPLATE_INDEX" val="20219847"/>
  <p:tag name="KSO_WM_UNIT_LAYERLEVEL" val="1"/>
  <p:tag name="KSO_WM_TAG_VERSION" val="1.0"/>
  <p:tag name="KSO_WM_BEAUTIFY_FLAG" val="#wm#"/>
  <p:tag name="KSO_WM_UNIT_SM_LIMIT_TYPE" val="3"/>
  <p:tag name="KSO_WM_UNIT_DECORATE_INFO" val="{&quot;ReferentInfo&quot;:{&quot;Id&quot;:&quot;cc81afadd10749f68dc8b662563df41f&quot;,&quot;X&quot;:{&quot;Pos&quot;:0},&quot;Y&quot;:{&quot;Pos&quot;:2}},&quot;DecorateInfoX&quot;:{&quot;Pos&quot;:0,&quot;IsAbs&quot;:true},&quot;DecorateInfoY&quot;:{&quot;Pos&quot;:0,&quot;IsAbs&quot;:true},&quot;DecorateInfoW&quot;:{&quot;IsAbs&quot;:false},&quot;DecorateInfoH&quot;:{&quot;IsAbs&quot;:true},&quot;whChangeMode&quot;:0}"/>
  <p:tag name="KSO_WM_CHIP_GROUPID" val="61037323c82c9984180eaceb"/>
  <p:tag name="KSO_WM_CHIP_XID" val="61037323c82c9984180eacec"/>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xml><?xml version="1.0" encoding="utf-8"?>
<p:tagLst xmlns:p="http://schemas.openxmlformats.org/presentationml/2006/main">
  <p:tag name="KSO_WM_TEMPLATE_CATEGORY" val="custom"/>
  <p:tag name="KSO_WM_TEMPLATE_INDEX" val="20204402"/>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6.xml><?xml version="1.0" encoding="utf-8"?>
<p:tagLst xmlns:p="http://schemas.openxmlformats.org/presentationml/2006/main">
  <p:tag name="KSO_WM_TEMPLATE_CATEGORY" val="custom"/>
  <p:tag name="KSO_WM_TEMPLATE_INDEX" val="20204402"/>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BEAUTIFY_FLAG" val="#wm#"/>
  <p:tag name="KSO_WM_UNIT_TYPE" val="i"/>
  <p:tag name="KSO_WM_UNIT_INDEX" val="1"/>
</p:tagLst>
</file>

<file path=ppt/tags/tag7.xml><?xml version="1.0" encoding="utf-8"?>
<p:tagLst xmlns:p="http://schemas.openxmlformats.org/presentationml/2006/main">
  <p:tag name="KSO_WM_BEAUTIFY_FLAG" val="#wm#"/>
  <p:tag name="KSO_WM_TAG_VERSION" val="1.0"/>
  <p:tag name="KSO_WM_TEMPLATE_CATEGORY" val="custom"/>
  <p:tag name="KSO_WM_TEMPLATE_INDEX" val="20204402"/>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2"/>
  <p:tag name="KSO_WM_UNIT_LAYERLEVEL" val="1"/>
  <p:tag name="KSO_WM_TAG_VERSION" val="3.0"/>
  <p:tag name="KSO_WM_BEAUTIFY_FLAG" val="#wm#"/>
  <p:tag name="KSO_WM_UNIT_TYPE" val="i"/>
  <p:tag name="KSO_WM_UNIT_INDEX" val="2"/>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3"/>
  <p:tag name="KSO_WM_UNIT_LAYERLEVEL" val="1"/>
  <p:tag name="KSO_WM_TAG_VERSION" val="3.0"/>
  <p:tag name="KSO_WM_BEAUTIFY_FLAG" val="#wm#"/>
  <p:tag name="KSO_WM_UNIT_TYPE" val="i"/>
  <p:tag name="KSO_WM_UNIT_INDEX" val="3"/>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4"/>
  <p:tag name="KSO_WM_UNIT_LAYERLEVEL" val="1"/>
  <p:tag name="KSO_WM_TAG_VERSION" val="3.0"/>
  <p:tag name="KSO_WM_BEAUTIFY_FLAG" val="#wm#"/>
  <p:tag name="KSO_WM_UNIT_TYPE" val="i"/>
  <p:tag name="KSO_WM_UNIT_INDEX" val="4"/>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5"/>
  <p:tag name="KSO_WM_UNIT_LAYERLEVEL" val="1"/>
  <p:tag name="KSO_WM_TAG_VERSION" val="3.0"/>
  <p:tag name="KSO_WM_BEAUTIFY_FLAG" val="#wm#"/>
  <p:tag name="KSO_WM_UNIT_TYPE" val="i"/>
  <p:tag name="KSO_WM_UNIT_INDEX" val="5"/>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BEAUTIFY_FLAG" val="#wm#"/>
  <p:tag name="KSO_WM_UNIT_TYPE" val="i"/>
  <p:tag name="KSO_WM_UNIT_INDEX"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
  <p:tag name="KSO_WM_UNIT_LAYERLEVEL" val="1"/>
  <p:tag name="KSO_WM_TAG_VERSION" val="3.0"/>
  <p:tag name="KSO_WM_BEAUTIFY_FLAG" val="#wm#"/>
  <p:tag name="KSO_WM_UNIT_TYPE" val="i"/>
  <p:tag name="KSO_WM_UNIT_INDEX" val="2"/>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BEAUTIFY_FLAG" val="#wm#"/>
  <p:tag name="KSO_WM_UNIT_TYPE" val="i"/>
  <p:tag name="KSO_WM_UNIT_INDEX"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BEAUTIFY_FLAG" val="#wm#"/>
  <p:tag name="KSO_WM_UNIT_TYPE" val="i"/>
  <p:tag name="KSO_WM_UNIT_INDEX" val="3"/>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UNIT_VALUE" val="25"/>
  <p:tag name="KSO_WM_TEMPLATE_CATEGORY" val="custom"/>
  <p:tag name="KSO_WM_TEMPLATE_INDEX" val="20233105"/>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3105"/>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7.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105"/>
  <p:tag name="KSO_WM_TEMPLATE_THUMBS_INDEX" val="1、9"/>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4402_1*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5"/>
  <p:tag name="KSO_WM_UNIT_DEC_AREA_ID" val="abe4f75dc4f24d6698c95c45f84fe183"/>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b23b89258f7e468a96449b317c5de5ee"/>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402_1*a*1"/>
  <p:tag name="KSO_WM_TEMPLATE_CATEGORY" val="custom"/>
  <p:tag name="KSO_WM_TEMPLATE_INDEX" val="20204402"/>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ISNUMDGMTITLE" val="0"/>
  <p:tag name="KSO_WM_UNIT_PRESET_TEXT" val="新媒体运营月度计划"/>
  <p:tag name="KSO_WM_UNIT_BLOCK" val="0"/>
  <p:tag name="KSO_WM_UNIT_DEC_AREA_ID" val="72c46ff50799498eb1c338f3c52e1edd"/>
  <p:tag name="KSO_WM_UNIT_DEFAULT_FONT" val="24;60;4"/>
  <p:tag name="KSO_WM_CHIP_GROUPID" val="5f2a1e1e45e1f15ec24fe435"/>
  <p:tag name="KSO_WM_CHIP_XID" val="5f2a1e1e45e1f15ec24fe436"/>
  <p:tag name="KSO_WM_CHIP_FILLAREA_FILL_RULE" val="{&quot;fill_align&quot;:&quot;cm&quot;,&quot;fill_mode&quot;:&quot;adaptive&quot;,&quot;sacle_strategy&quot;:&quot;smart&quot;}"/>
  <p:tag name="KSO_WM_ASSEMBLE_CHIP_INDEX" val="503fa1f8e7444b3db2e65bdbccb6b699"/>
  <p:tag name="KSO_WM_UNIT_TEXT_FILL_FORE_SCHEMECOLOR_INDEX_BRIGHTNESS" val="0.15"/>
  <p:tag name="KSO_WM_UNIT_TEXT_FILL_FORE_SCHEMECOLOR_INDEX" val="13"/>
  <p:tag name="KSO_WM_UNIT_TEXT_FILL_TYPE" val="1"/>
  <p:tag name="KSO_WM_TEMPLATE_ASSEMBLE_XID" val="5f73278c0ff15d9a40f7f5b5"/>
  <p:tag name="KSO_WM_TEMPLATE_ASSEMBLE_GROUPID" val="5f72ea33e9a9ac260a3f6ca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3"/>
  <p:tag name="KSO_WM_UNIT_LAYERLEVEL" val="1"/>
  <p:tag name="KSO_WM_TAG_VERSION" val="3.0"/>
  <p:tag name="KSO_WM_BEAUTIFY_FLAG" val="#wm#"/>
  <p:tag name="KSO_WM_UNIT_TYPE" val="i"/>
  <p:tag name="KSO_WM_UNIT_INDEX" val="3"/>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71e9beeea0f24ab9a3adbee85ddcef60"/>
  <p:tag name="KSO_WM_UNIT_DECORATE_INFO" val=""/>
  <p:tag name="KSO_WM_UNIT_SM_LIMIT_TYPE" val=""/>
  <p:tag name="KSO_WM_CHIP_FILLAREA_FILL_RULE" val="{&quot;fill_align&quot;:&quot;cm&quot;,&quot;fill_effect&quot;:[],&quot;fill_mode&quot;:&quot;full&quot;,&quot;sacle_strategy&quot;:&quot;stretch&quot;}"/>
  <p:tag name="KSO_WM_ASSEMBLE_CHIP_INDEX" val="9bd5a745caf44955b9fb661398332ab6"/>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9eebc5b9416248749c2f5a6c2fc02763"/>
  <p:tag name="KSO_WM_UNIT_DECORATE_INFO" val=""/>
  <p:tag name="KSO_WM_UNIT_SM_LIMIT_TYPE" val=""/>
  <p:tag name="KSO_WM_CHIP_FILLAREA_FILL_RULE" val="{&quot;fill_align&quot;:&quot;cm&quot;,&quot;fill_effect&quot;:[],&quot;fill_mode&quot;:&quot;full&quot;,&quot;sacle_strategy&quot;:&quot;stretch&quot;}"/>
  <p:tag name="KSO_WM_ASSEMBLE_CHIP_INDEX" val="c643c924fd4f43b8a5314a9f6b7fe88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402_2*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6"/>
  <p:tag name="KSO_WM_UNIT_DEC_AREA_ID" val="f17e004901fe45ee87dad25fc0ef32a1"/>
  <p:tag name="KSO_WM_UNIT_DECORATE_INFO" val=""/>
  <p:tag name="KSO_WM_UNIT_SM_LIMIT_TYPE" val=""/>
  <p:tag name="KSO_WM_CHIP_FILLAREA_FILL_RULE" val="{&quot;fill_align&quot;:&quot;lm&quot;,&quot;fill_effect&quot;:[],&quot;fill_mode&quot;:&quot;adaptive&quot;,&quot;sacle_strategy&quot;:&quot;stretch&quot;}"/>
  <p:tag name="KSO_WM_ASSEMBLE_CHIP_INDEX" val="846216d33b5547628447b40e2ab890fa"/>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de9f1a16f0ad4991ae17d178ab998800"/>
  <p:tag name="KSO_WM_UNIT_DECORATE_INFO" val=""/>
  <p:tag name="KSO_WM_UNIT_SM_LIMIT_TYPE" val=""/>
  <p:tag name="KSO_WM_CHIP_FILLAREA_FILL_RULE" val="{&quot;fill_align&quot;:&quot;cm&quot;,&quot;fill_effect&quot;:[],&quot;fill_mode&quot;:&quot;full&quot;,&quot;sacle_strategy&quot;:&quot;stretch&quot;}"/>
  <p:tag name="KSO_WM_ASSEMBLE_CHIP_INDEX" val="ecdc6880f0d6467a8ec608d97551924e"/>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e097c09cb9744b448583f4f379e57fa7"/>
  <p:tag name="KSO_WM_UNIT_DECORATE_INFO" val=""/>
  <p:tag name="KSO_WM_UNIT_SM_LIMIT_TYPE" val=""/>
  <p:tag name="KSO_WM_CHIP_FILLAREA_FILL_RULE" val="{&quot;fill_align&quot;:&quot;cm&quot;,&quot;fill_effect&quot;:[],&quot;fill_mode&quot;:&quot;full&quot;,&quot;sacle_strategy&quot;:&quot;stretch&quot;}"/>
  <p:tag name="KSO_WM_ASSEMBLE_CHIP_INDEX" val="40086ff2a1594cf09abb102278d319ee"/>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402_1*a*1"/>
  <p:tag name="KSO_WM_TEMPLATE_CATEGORY" val="custom"/>
  <p:tag name="KSO_WM_TEMPLATE_INDEX" val="20204402"/>
  <p:tag name="KSO_WM_UNIT_LAYERLEVEL" val="1"/>
  <p:tag name="KSO_WM_TAG_VERSION" val="1.0"/>
  <p:tag name="KSO_WM_BEAUTIFY_FLAG" val="#wm#"/>
  <p:tag name="KSO_WM_UNIT_ISCONTENTSTITLE" val="0"/>
  <p:tag name="KSO_WM_UNIT_NOCLEAR" val="0"/>
  <p:tag name="KSO_WM_UNIT_VALUE" val="42"/>
  <p:tag name="KSO_WM_UNIT_TYPE" val="a"/>
  <p:tag name="KSO_WM_UNIT_INDEX" val="1"/>
  <p:tag name="KSO_WM_UNIT_ISNUMDGMTITLE" val="0"/>
  <p:tag name="KSO_WM_UNIT_PRESET_TEXT" val="单击此处可以编辑与添加低于大约三十字的章节标题"/>
  <p:tag name="KSO_WM_UNIT_BLOCK" val="0"/>
  <p:tag name="KSO_WM_UNIT_DEC_AREA_ID" val="73a037ddd88b43ceb376f094c20f95fa"/>
  <p:tag name="KSO_WM_CHIP_GROUPID" val="5f2a4d1d1f3c142e57c6bacd"/>
  <p:tag name="KSO_WM_CHIP_XID" val="5f2a4d1d1f3c142e57c6bace"/>
  <p:tag name="KSO_WM_CHIP_FILLAREA_FILL_RULE" val="{&quot;fill_align&quot;:&quot;cm&quot;,&quot;fill_mode&quot;:&quot;adaptive&quot;,&quot;sacle_strategy&quot;:&quot;smart&quot;}"/>
  <p:tag name="KSO_WM_ASSEMBLE_CHIP_INDEX" val="06bb2002917143c890613e5d6970abf1"/>
  <p:tag name="KSO_WM_UNIT_TEXT_FILL_FORE_SCHEMECOLOR_INDEX_BRIGHTNESS" val="0.15"/>
  <p:tag name="KSO_WM_UNIT_TEXT_FILL_FORE_SCHEMECOLOR_INDEX" val="13"/>
  <p:tag name="KSO_WM_UNIT_TEXT_FILL_TYPE" val="1"/>
  <p:tag name="KSO_WM_TEMPLATE_ASSEMBLE_XID" val="5f73278c0ff15d9a40f7f5b2"/>
  <p:tag name="KSO_WM_TEMPLATE_ASSEMBLE_GROUPID" val="5f72ea33e9a9ac260a3f6ca4"/>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71e9beeea0f24ab9a3adbee85ddcef60"/>
  <p:tag name="KSO_WM_UNIT_DECORATE_INFO" val=""/>
  <p:tag name="KSO_WM_UNIT_SM_LIMIT_TYPE" val=""/>
  <p:tag name="KSO_WM_CHIP_FILLAREA_FILL_RULE" val="{&quot;fill_align&quot;:&quot;cm&quot;,&quot;fill_effect&quot;:[],&quot;fill_mode&quot;:&quot;full&quot;,&quot;sacle_strategy&quot;:&quot;stretch&quot;}"/>
  <p:tag name="KSO_WM_ASSEMBLE_CHIP_INDEX" val="9bd5a745caf44955b9fb661398332ab6"/>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9eebc5b9416248749c2f5a6c2fc02763"/>
  <p:tag name="KSO_WM_UNIT_DECORATE_INFO" val=""/>
  <p:tag name="KSO_WM_UNIT_SM_LIMIT_TYPE" val=""/>
  <p:tag name="KSO_WM_CHIP_FILLAREA_FILL_RULE" val="{&quot;fill_align&quot;:&quot;cm&quot;,&quot;fill_effect&quot;:[],&quot;fill_mode&quot;:&quot;full&quot;,&quot;sacle_strategy&quot;:&quot;stretch&quot;}"/>
  <p:tag name="KSO_WM_ASSEMBLE_CHIP_INDEX" val="c643c924fd4f43b8a5314a9f6b7fe88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71e9beeea0f24ab9a3adbee85ddcef60"/>
  <p:tag name="KSO_WM_UNIT_DECORATE_INFO" val=""/>
  <p:tag name="KSO_WM_UNIT_SM_LIMIT_TYPE" val=""/>
  <p:tag name="KSO_WM_CHIP_FILLAREA_FILL_RULE" val="{&quot;fill_align&quot;:&quot;cm&quot;,&quot;fill_effect&quot;:[],&quot;fill_mode&quot;:&quot;full&quot;,&quot;sacle_strategy&quot;:&quot;stretch&quot;}"/>
  <p:tag name="KSO_WM_ASSEMBLE_CHIP_INDEX" val="9bd5a745caf44955b9fb661398332ab6"/>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402_3*i*1"/>
  <p:tag name="KSO_WM_TEMPLATE_CATEGORY" val="chip"/>
  <p:tag name="KSO_WM_TEMPLATE_INDEX" val="20204402"/>
  <p:tag name="KSO_WM_UNIT_LAYERLEVEL" val="1"/>
  <p:tag name="KSO_WM_TAG_VERSION" val="1.0"/>
  <p:tag name="KSO_WM_BEAUTIFY_FLAG" val="#wm#"/>
  <p:tag name="KSO_WM_CHIP_GROUPID" val="5f72ea33e9a9ac260a3f6ca4"/>
  <p:tag name="KSO_WM_CHIP_XID" val="5f72ea33e9a9ac260a3f6ca7"/>
  <p:tag name="KSO_WM_UNIT_DEC_AREA_ID" val="9eebc5b9416248749c2f5a6c2fc02763"/>
  <p:tag name="KSO_WM_UNIT_DECORATE_INFO" val=""/>
  <p:tag name="KSO_WM_UNIT_SM_LIMIT_TYPE" val=""/>
  <p:tag name="KSO_WM_CHIP_FILLAREA_FILL_RULE" val="{&quot;fill_align&quot;:&quot;cm&quot;,&quot;fill_effect&quot;:[],&quot;fill_mode&quot;:&quot;full&quot;,&quot;sacle_strategy&quot;:&quot;stretch&quot;}"/>
  <p:tag name="KSO_WM_ASSEMBLE_CHIP_INDEX" val="c643c924fd4f43b8a5314a9f6b7fe881"/>
</p:tagLst>
</file>

<file path=ppt/theme/theme1.xml><?xml version="1.0" encoding="utf-8"?>
<a:theme xmlns:a="http://schemas.openxmlformats.org/drawingml/2006/main" name="2_Office 主题​​">
  <a:themeElements>
    <a:clrScheme name="">
      <a:dk1>
        <a:srgbClr val="000000"/>
      </a:dk1>
      <a:lt1>
        <a:srgbClr val="FFFFFF"/>
      </a:lt1>
      <a:dk2>
        <a:srgbClr val="F0F0F0"/>
      </a:dk2>
      <a:lt2>
        <a:srgbClr val="FFFFFF"/>
      </a:lt2>
      <a:accent1>
        <a:srgbClr val="BB2B24"/>
      </a:accent1>
      <a:accent2>
        <a:srgbClr val="B04017"/>
      </a:accent2>
      <a:accent3>
        <a:srgbClr val="925C15"/>
      </a:accent3>
      <a:accent4>
        <a:srgbClr val="6C7B1F"/>
      </a:accent4>
      <a:accent5>
        <a:srgbClr val="459B3B"/>
      </a:accent5>
      <a:accent6>
        <a:srgbClr val="24B971"/>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F0F0F0"/>
      </a:dk2>
      <a:lt2>
        <a:srgbClr val="FFFFFF"/>
      </a:lt2>
      <a:accent1>
        <a:srgbClr val="BB2B24"/>
      </a:accent1>
      <a:accent2>
        <a:srgbClr val="B04017"/>
      </a:accent2>
      <a:accent3>
        <a:srgbClr val="925C15"/>
      </a:accent3>
      <a:accent4>
        <a:srgbClr val="6C7B1F"/>
      </a:accent4>
      <a:accent5>
        <a:srgbClr val="459B3B"/>
      </a:accent5>
      <a:accent6>
        <a:srgbClr val="24B971"/>
      </a:accent6>
      <a:hlink>
        <a:srgbClr val="0563C1"/>
      </a:hlink>
      <a:folHlink>
        <a:srgbClr val="954F72"/>
      </a:folHlink>
    </a:clrScheme>
    <a:fontScheme name="自定义 3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
      <a:dk1>
        <a:srgbClr val="000000"/>
      </a:dk1>
      <a:lt1>
        <a:srgbClr val="FFFFFF"/>
      </a:lt1>
      <a:dk2>
        <a:srgbClr val="F0F0F0"/>
      </a:dk2>
      <a:lt2>
        <a:srgbClr val="FFFFFF"/>
      </a:lt2>
      <a:accent1>
        <a:srgbClr val="BB2B24"/>
      </a:accent1>
      <a:accent2>
        <a:srgbClr val="B04017"/>
      </a:accent2>
      <a:accent3>
        <a:srgbClr val="925C15"/>
      </a:accent3>
      <a:accent4>
        <a:srgbClr val="6C7B1F"/>
      </a:accent4>
      <a:accent5>
        <a:srgbClr val="459B3B"/>
      </a:accent5>
      <a:accent6>
        <a:srgbClr val="24B971"/>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1405</Words>
  <Application>WPS 演示</Application>
  <PresentationFormat>宽屏</PresentationFormat>
  <Paragraphs>63</Paragraphs>
  <Slides>11</Slides>
  <Notes>4</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11</vt:i4>
      </vt:variant>
    </vt:vector>
  </HeadingPairs>
  <TitlesOfParts>
    <vt:vector size="31" baseType="lpstr">
      <vt:lpstr>Arial</vt:lpstr>
      <vt:lpstr>宋体</vt:lpstr>
      <vt:lpstr>Wingdings</vt:lpstr>
      <vt:lpstr>微软雅黑</vt:lpstr>
      <vt:lpstr>汉仪旗黑-85S</vt:lpstr>
      <vt:lpstr>黑体</vt:lpstr>
      <vt:lpstr>Segoe UI</vt:lpstr>
      <vt:lpstr>微软雅黑</vt:lpstr>
      <vt:lpstr>Wingdings</vt:lpstr>
      <vt:lpstr>汉仪旗黑-85S</vt:lpstr>
      <vt:lpstr>Arial Unicode MS</vt:lpstr>
      <vt:lpstr>Calibri</vt:lpstr>
      <vt:lpstr>汉仪晓波折纸体简</vt:lpstr>
      <vt:lpstr>汉仪铸字卡酷体简</vt:lpstr>
      <vt:lpstr>汉仪元隆黑-105简</vt:lpstr>
      <vt:lpstr>汉仪铸字卡酷体W</vt:lpstr>
      <vt:lpstr>汉仪力量黑简</vt:lpstr>
      <vt:lpstr>2_Office 主题​​</vt:lpstr>
      <vt:lpstr>1_Office 主题​​</vt:lpstr>
      <vt:lpstr>3_Office 主题​​</vt:lpstr>
      <vt:lpstr>PowerPoint 演示文稿</vt:lpstr>
      <vt:lpstr>目录</vt:lpstr>
      <vt:lpstr>协会简介</vt:lpstr>
      <vt:lpstr>PowerPoint 演示文稿</vt:lpstr>
      <vt:lpstr>PowerPoint 演示文稿</vt:lpstr>
      <vt:lpstr>协会成就</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Aคิดถึง</cp:lastModifiedBy>
  <cp:revision>156</cp:revision>
  <dcterms:created xsi:type="dcterms:W3CDTF">2019-06-19T02:08:00Z</dcterms:created>
  <dcterms:modified xsi:type="dcterms:W3CDTF">2024-09-19T05:26:40Z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2052-12.1.0.17827</vt:lpwstr>
  </property>
  <property fmtid="{D5CDD505-2E9C-101B-9397-08002B2CF9AE}" pid="3" name="ICV">
    <vt:lpwstr>FAA1540174804B368A62803F090CB9D9_13</vt:lpwstr>
  </property>
</Properties>
</file>