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8800425" cy="43200638"/>
  <p:notesSz cx="6858000" cy="9144000"/>
  <p:defaultTextStyle>
    <a:defPPr>
      <a:defRPr lang="th-TH"/>
    </a:defPPr>
    <a:lvl1pPr marL="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D4"/>
    <a:srgbClr val="DF91D0"/>
    <a:srgbClr val="00A84C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33" autoAdjust="0"/>
    <p:restoredTop sz="94660"/>
  </p:normalViewPr>
  <p:slideViewPr>
    <p:cSldViewPr snapToGrid="0">
      <p:cViewPr varScale="1">
        <p:scale>
          <a:sx n="14" d="100"/>
          <a:sy n="14" d="100"/>
        </p:scale>
        <p:origin x="-3558" y="-240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4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0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89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50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9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6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43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4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8800425" cy="43156079"/>
          </a:xfrm>
          <a:prstGeom prst="rect">
            <a:avLst/>
          </a:prstGeom>
        </p:spPr>
      </p:pic>
      <p:sp>
        <p:nvSpPr>
          <p:cNvPr id="30" name="สี่เหลี่ยมมุมมน 5"/>
          <p:cNvSpPr/>
          <p:nvPr/>
        </p:nvSpPr>
        <p:spPr>
          <a:xfrm>
            <a:off x="-12790" y="6257438"/>
            <a:ext cx="28764000" cy="4182338"/>
          </a:xfrm>
          <a:prstGeom prst="roundRect">
            <a:avLst>
              <a:gd name="adj" fmla="val 3062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EF89D4"/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12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ชื่อเรื่อง (บทความวิจัย/วิทยานิพนธ์)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ชื่อเจ้าของผลงาน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สังกัด..... ,  </a:t>
            </a:r>
            <a:r>
              <a:rPr lang="en-US" sz="6000" b="1" dirty="0" smtClean="0">
                <a:solidFill>
                  <a:srgbClr val="002060"/>
                </a:solidFill>
                <a:latin typeface="Angsana New" pitchFamily="18" charset="-34"/>
              </a:rPr>
              <a:t>Email: ……</a:t>
            </a: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14472403" y="15700415"/>
            <a:ext cx="14252996" cy="22410556"/>
          </a:xfrm>
          <a:prstGeom prst="roundRect">
            <a:avLst>
              <a:gd name="adj" fmla="val 887"/>
            </a:avLst>
          </a:prstGeom>
          <a:blipFill>
            <a:blip r:embed="rId4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rgbClr val="002060"/>
                </a:solidFill>
                <a:latin typeface="Angsana New" pitchFamily="18" charset="-34"/>
              </a:rPr>
              <a:t>ผลการวิจัย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25311" y="10619529"/>
            <a:ext cx="28713768" cy="4924542"/>
          </a:xfrm>
          <a:prstGeom prst="roundRect">
            <a:avLst>
              <a:gd name="adj" fmla="val 2702"/>
            </a:avLst>
          </a:prstGeom>
          <a:blipFill>
            <a:blip r:embed="rId5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ความเป็นมาของปัญหา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62715" y="32337592"/>
            <a:ext cx="14235998" cy="5777212"/>
          </a:xfrm>
          <a:prstGeom prst="roundRect">
            <a:avLst>
              <a:gd name="adj" fmla="val 1602"/>
            </a:avLst>
          </a:prstGeom>
          <a:blipFill>
            <a:blip r:embed="rId6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ข้อเสนอแนะ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1" y="38241277"/>
            <a:ext cx="28774924" cy="4914802"/>
          </a:xfrm>
          <a:prstGeom prst="roundRect">
            <a:avLst>
              <a:gd name="adj" fmla="val 2686"/>
            </a:avLst>
          </a:prstGeom>
          <a:blipFill>
            <a:blip r:embed="rId7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เอกสารอ้างอิง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26839" y="15700415"/>
            <a:ext cx="14285062" cy="5104570"/>
          </a:xfrm>
          <a:prstGeom prst="roundRect">
            <a:avLst>
              <a:gd name="adj" fmla="val 990"/>
            </a:avLst>
          </a:prstGeom>
          <a:blipFill>
            <a:blip r:embed="rId8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วัตถุประสงค์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-6928" y="20987037"/>
            <a:ext cx="14333562" cy="11174185"/>
          </a:xfrm>
          <a:prstGeom prst="roundRect">
            <a:avLst>
              <a:gd name="adj" fmla="val 1350"/>
            </a:avLst>
          </a:prstGeom>
          <a:blipFill>
            <a:blip r:embed="rId9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วิธีดำเนินการวิจัย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57</Words>
  <Application>Microsoft Office PowerPoint</Application>
  <PresentationFormat>กำหนดเอง</PresentationFormat>
  <Paragraphs>46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KRISDA SANBUAKHAM</dc:creator>
  <cp:lastModifiedBy>hp</cp:lastModifiedBy>
  <cp:revision>68</cp:revision>
  <dcterms:created xsi:type="dcterms:W3CDTF">2015-09-03T02:40:39Z</dcterms:created>
  <dcterms:modified xsi:type="dcterms:W3CDTF">2023-01-23T06:54:29Z</dcterms:modified>
</cp:coreProperties>
</file>