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8800425" cy="43200638"/>
  <p:notesSz cx="6858000" cy="9144000"/>
  <p:defaultTextStyle>
    <a:defPPr>
      <a:defRPr lang="th-TH"/>
    </a:defPPr>
    <a:lvl1pPr marL="0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4C"/>
    <a:srgbClr val="00682F"/>
    <a:srgbClr val="DF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33" autoAdjust="0"/>
    <p:restoredTop sz="94660"/>
  </p:normalViewPr>
  <p:slideViewPr>
    <p:cSldViewPr snapToGrid="0">
      <p:cViewPr varScale="1">
        <p:scale>
          <a:sx n="14" d="100"/>
          <a:sy n="14" d="100"/>
        </p:scale>
        <p:origin x="-3558" y="-240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44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8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79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003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124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89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504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62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94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863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43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E910-95A4-4AE1-A243-3664189E56A2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74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67553" cy="43151336"/>
          </a:xfrm>
          <a:prstGeom prst="rect">
            <a:avLst/>
          </a:prstGeom>
        </p:spPr>
      </p:pic>
      <p:sp>
        <p:nvSpPr>
          <p:cNvPr id="30" name="สี่เหลี่ยมมุมมน 5"/>
          <p:cNvSpPr/>
          <p:nvPr/>
        </p:nvSpPr>
        <p:spPr>
          <a:xfrm>
            <a:off x="-6928" y="6178871"/>
            <a:ext cx="28769253" cy="4339530"/>
          </a:xfrm>
          <a:prstGeom prst="roundRect">
            <a:avLst>
              <a:gd name="adj" fmla="val 4776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12000" b="1" dirty="0" smtClean="0">
                <a:solidFill>
                  <a:srgbClr val="002060"/>
                </a:solidFill>
                <a:latin typeface="Angsana New" pitchFamily="18" charset="-34"/>
              </a:rPr>
              <a:t>ชื่อเรื่อง (บทความวิชาการ)</a:t>
            </a:r>
          </a:p>
          <a:p>
            <a:pPr algn="r">
              <a:defRPr/>
            </a:pPr>
            <a:r>
              <a:rPr lang="th-TH" sz="6000" b="1" dirty="0" smtClean="0">
                <a:solidFill>
                  <a:srgbClr val="002060"/>
                </a:solidFill>
                <a:latin typeface="Angsana New" pitchFamily="18" charset="-34"/>
              </a:rPr>
              <a:t>ชื่อเจ้าของผลงาน</a:t>
            </a:r>
          </a:p>
          <a:p>
            <a:pPr algn="r">
              <a:defRPr/>
            </a:pPr>
            <a:r>
              <a:rPr lang="th-TH" sz="6000" b="1" dirty="0" smtClean="0">
                <a:solidFill>
                  <a:srgbClr val="002060"/>
                </a:solidFill>
                <a:latin typeface="Angsana New" pitchFamily="18" charset="-34"/>
              </a:rPr>
              <a:t>สังกัด..... ,  </a:t>
            </a:r>
            <a:r>
              <a:rPr lang="en-US" sz="6000" b="1" dirty="0" smtClean="0">
                <a:solidFill>
                  <a:srgbClr val="002060"/>
                </a:solidFill>
                <a:latin typeface="Angsana New" pitchFamily="18" charset="-34"/>
              </a:rPr>
              <a:t>Email: ……</a:t>
            </a: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2" name="สี่เหลี่ยมมุมมน 5"/>
          <p:cNvSpPr/>
          <p:nvPr/>
        </p:nvSpPr>
        <p:spPr>
          <a:xfrm>
            <a:off x="-6928" y="15791686"/>
            <a:ext cx="28774481" cy="16263653"/>
          </a:xfrm>
          <a:prstGeom prst="roundRect">
            <a:avLst>
              <a:gd name="adj" fmla="val 1201"/>
            </a:avLst>
          </a:prstGeom>
          <a:blipFill>
            <a:blip r:embed="rId4"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เนื้อหา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-6928" y="10692801"/>
            <a:ext cx="28826435" cy="4924542"/>
          </a:xfrm>
          <a:prstGeom prst="roundRect">
            <a:avLst>
              <a:gd name="adj" fmla="val 3734"/>
            </a:avLst>
          </a:prstGeom>
          <a:blipFill>
            <a:blip r:embed="rId5"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ความนำ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-6926" y="32232803"/>
            <a:ext cx="28769252" cy="5829300"/>
          </a:xfrm>
          <a:prstGeom prst="roundRect">
            <a:avLst>
              <a:gd name="adj" fmla="val 3181"/>
            </a:avLst>
          </a:prstGeom>
          <a:blipFill>
            <a:blip r:embed="rId6"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บทสรุป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(เริ่มพิมพ์)</a:t>
            </a: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-6927" y="38209196"/>
            <a:ext cx="28803534" cy="4914802"/>
          </a:xfrm>
          <a:prstGeom prst="roundRect">
            <a:avLst>
              <a:gd name="adj" fmla="val 4108"/>
            </a:avLst>
          </a:prstGeom>
          <a:blipFill>
            <a:blip r:embed="rId7"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เอกสารอ้างอิง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(เริ่มพิมพ์)</a:t>
            </a:r>
          </a:p>
          <a:p>
            <a:pPr algn="just">
              <a:defRPr/>
            </a:pPr>
            <a:endParaRPr lang="th-TH" sz="6000" b="1" dirty="0" smtClean="0">
              <a:solidFill>
                <a:schemeClr val="bg1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chemeClr val="bg1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chemeClr val="bg1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941264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40</Words>
  <Application>Microsoft Office PowerPoint</Application>
  <PresentationFormat>กำหนดเอง</PresentationFormat>
  <Paragraphs>27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KRISDA SANBUAKHAM</dc:creator>
  <cp:lastModifiedBy>hp</cp:lastModifiedBy>
  <cp:revision>57</cp:revision>
  <dcterms:created xsi:type="dcterms:W3CDTF">2015-09-03T02:40:39Z</dcterms:created>
  <dcterms:modified xsi:type="dcterms:W3CDTF">2023-01-23T06:57:00Z</dcterms:modified>
</cp:coreProperties>
</file>