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8800425" cy="43200638"/>
  <p:notesSz cx="6858000" cy="9144000"/>
  <p:defaultTextStyle>
    <a:defPPr>
      <a:defRPr lang="th-TH"/>
    </a:defPPr>
    <a:lvl1pPr marL="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10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1D0"/>
    <a:srgbClr val="00A84C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33" autoAdjust="0"/>
    <p:restoredTop sz="94660"/>
  </p:normalViewPr>
  <p:slideViewPr>
    <p:cSldViewPr snapToGrid="0">
      <p:cViewPr varScale="1">
        <p:scale>
          <a:sx n="18" d="100"/>
          <a:sy n="18" d="100"/>
        </p:scale>
        <p:origin x="-4140" y="-216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4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8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0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12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89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504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62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9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86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43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E910-95A4-4AE1-A243-3664189E56A2}" type="datetimeFigureOut">
              <a:rPr lang="th-TH" smtClean="0"/>
              <a:t>26/12/66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56E-159D-4F41-B749-C6C3F10BB0B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743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สี่เหลี่ยมมุมมน 5"/>
          <p:cNvSpPr/>
          <p:nvPr/>
        </p:nvSpPr>
        <p:spPr>
          <a:xfrm>
            <a:off x="-12791" y="6257438"/>
            <a:ext cx="28813215" cy="4182338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12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ชื่อเรื่อง (บทความวิจัย/วิทยานิพนธ์)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ชื่อเจ้าของผลงาน</a:t>
            </a:r>
          </a:p>
          <a:p>
            <a:pPr algn="r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สังกัด..... ,  </a:t>
            </a:r>
            <a:r>
              <a:rPr lang="en-US" sz="6000" b="1" dirty="0" smtClean="0">
                <a:solidFill>
                  <a:srgbClr val="002060"/>
                </a:solidFill>
                <a:latin typeface="Angsana New" pitchFamily="18" charset="-34"/>
              </a:rPr>
              <a:t>Email: ……</a:t>
            </a: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2" name="สี่เหลี่ยมมุมมน 5"/>
          <p:cNvSpPr/>
          <p:nvPr/>
        </p:nvSpPr>
        <p:spPr>
          <a:xfrm>
            <a:off x="14393818" y="15544070"/>
            <a:ext cx="14406607" cy="2260883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rgbClr val="002060"/>
                </a:solidFill>
                <a:latin typeface="Angsana New" pitchFamily="18" charset="-34"/>
              </a:rPr>
              <a:t>ผลการวิจัย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rgbClr val="002060"/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1" name="สี่เหลี่ยมมุมมน 5"/>
          <p:cNvSpPr/>
          <p:nvPr/>
        </p:nvSpPr>
        <p:spPr>
          <a:xfrm>
            <a:off x="-12789" y="10439776"/>
            <a:ext cx="28813214" cy="5104295"/>
          </a:xfrm>
          <a:prstGeom prst="roundRect">
            <a:avLst>
              <a:gd name="adj" fmla="val 381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ความเป็นมาของปัญหา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6" name="สี่เหลี่ยมมุมมน 5"/>
          <p:cNvSpPr/>
          <p:nvPr/>
        </p:nvSpPr>
        <p:spPr>
          <a:xfrm>
            <a:off x="621" y="32256472"/>
            <a:ext cx="14336192" cy="5896432"/>
          </a:xfrm>
          <a:prstGeom prst="roundRect">
            <a:avLst>
              <a:gd name="adj" fmla="val 283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ข้อเสนอแนะ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9" name="สี่เหลี่ยมมุมมน 5"/>
          <p:cNvSpPr/>
          <p:nvPr/>
        </p:nvSpPr>
        <p:spPr>
          <a:xfrm>
            <a:off x="621" y="38203176"/>
            <a:ext cx="28774924" cy="5002223"/>
          </a:xfrm>
          <a:prstGeom prst="roundRect">
            <a:avLst>
              <a:gd name="adj" fmla="val 36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เอกสารอ้างอิง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(เริ่มพิมพ์)</a:t>
            </a:r>
          </a:p>
          <a:p>
            <a:pPr algn="just">
              <a:defRPr/>
            </a:pPr>
            <a:endParaRPr lang="th-TH" sz="6000" b="1" dirty="0" smtClean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chemeClr val="bg1"/>
              </a:solidFill>
              <a:latin typeface="Angsana New" pitchFamily="18" charset="-34"/>
            </a:endParaRPr>
          </a:p>
        </p:txBody>
      </p:sp>
      <p:sp>
        <p:nvSpPr>
          <p:cNvPr id="33" name="สี่เหลี่ยมมุมมน 5"/>
          <p:cNvSpPr/>
          <p:nvPr/>
        </p:nvSpPr>
        <p:spPr>
          <a:xfrm>
            <a:off x="-15892" y="15544071"/>
            <a:ext cx="14346843" cy="526091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วัตถุประสงค์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34" name="สี่เหลี่ยมมุมมน 5"/>
          <p:cNvSpPr/>
          <p:nvPr/>
        </p:nvSpPr>
        <p:spPr>
          <a:xfrm>
            <a:off x="-6928" y="20862135"/>
            <a:ext cx="14333562" cy="11356237"/>
          </a:xfrm>
          <a:prstGeom prst="roundRect">
            <a:avLst>
              <a:gd name="adj" fmla="val 157"/>
            </a:avLst>
          </a:prstGeom>
          <a:noFill/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h-TH" sz="8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วิธีดำเนินการวิจัย</a:t>
            </a:r>
          </a:p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(เริ่มพิมพ์)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  <p:sp>
        <p:nvSpPr>
          <p:cNvPr id="25" name="สี่เหลี่ยมมุมมน 5"/>
          <p:cNvSpPr/>
          <p:nvPr/>
        </p:nvSpPr>
        <p:spPr>
          <a:xfrm>
            <a:off x="-15892" y="-1"/>
            <a:ext cx="28783445" cy="6178871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7030A0">
                <a:alpha val="97000"/>
              </a:srgbClr>
            </a:solidFill>
          </a:ln>
          <a:scene3d>
            <a:camera prst="orthographicFront"/>
            <a:lightRig rig="threePt" dir="t"/>
          </a:scene3d>
          <a:sp3d>
            <a:bevelT w="177800" h="10795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th-TH" sz="6000" b="1" dirty="0" smtClean="0">
                <a:solidFill>
                  <a:schemeClr val="bg2">
                    <a:lumMod val="10000"/>
                  </a:schemeClr>
                </a:solidFill>
                <a:latin typeface="Angsana New" pitchFamily="18" charset="-34"/>
              </a:rPr>
              <a:t>                  </a:t>
            </a: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 smtClean="0">
              <a:solidFill>
                <a:srgbClr val="002060"/>
              </a:solidFill>
              <a:latin typeface="Angsana New" pitchFamily="18" charset="-34"/>
            </a:endParaRPr>
          </a:p>
          <a:p>
            <a:pPr algn="just">
              <a:defRPr/>
            </a:pPr>
            <a:endParaRPr lang="th-TH" sz="6000" b="1" dirty="0">
              <a:solidFill>
                <a:srgbClr val="002060"/>
              </a:solidFill>
              <a:latin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294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58</Words>
  <Application>Microsoft Office PowerPoint</Application>
  <PresentationFormat>กำหนดเอง</PresentationFormat>
  <Paragraphs>48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KRISDA SANBUAKHAM</dc:creator>
  <cp:lastModifiedBy>hp</cp:lastModifiedBy>
  <cp:revision>70</cp:revision>
  <dcterms:created xsi:type="dcterms:W3CDTF">2015-09-03T02:40:39Z</dcterms:created>
  <dcterms:modified xsi:type="dcterms:W3CDTF">2023-12-26T02:28:09Z</dcterms:modified>
</cp:coreProperties>
</file>