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8800425" cy="43200638"/>
  <p:notesSz cx="6858000" cy="9144000"/>
  <p:defaultTextStyle>
    <a:defPPr>
      <a:defRPr lang="th-TH"/>
    </a:defPPr>
    <a:lvl1pPr marL="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4C"/>
    <a:srgbClr val="00682F"/>
    <a:srgbClr val="DF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33" autoAdjust="0"/>
    <p:restoredTop sz="94660"/>
  </p:normalViewPr>
  <p:slideViewPr>
    <p:cSldViewPr snapToGrid="0">
      <p:cViewPr varScale="1">
        <p:scale>
          <a:sx n="18" d="100"/>
          <a:sy n="18" d="100"/>
        </p:scale>
        <p:origin x="-4140" y="-216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4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8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7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00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2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89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504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6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9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863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43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4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สี่เหลี่ยมมุมมน 5"/>
          <p:cNvSpPr/>
          <p:nvPr/>
        </p:nvSpPr>
        <p:spPr>
          <a:xfrm>
            <a:off x="-6928" y="6178871"/>
            <a:ext cx="28807353" cy="4339530"/>
          </a:xfrm>
          <a:prstGeom prst="roundRect">
            <a:avLst>
              <a:gd name="adj" fmla="val 386"/>
            </a:avLst>
          </a:prstGeom>
          <a:noFill/>
          <a:ln w="381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12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ชื่อเรื่อง (บทความวิชาการ)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ชื่อเจ้าของผลงาน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สังกัด..... ,  </a:t>
            </a:r>
            <a:r>
              <a:rPr lang="en-US" sz="6000" b="1" dirty="0" smtClean="0">
                <a:solidFill>
                  <a:srgbClr val="002060"/>
                </a:solidFill>
                <a:latin typeface="Angsana New" pitchFamily="18" charset="-34"/>
              </a:rPr>
              <a:t>Email: ……</a:t>
            </a: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-6928" y="15617344"/>
            <a:ext cx="28774481" cy="16437996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เนื้อหา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-6928" y="10592103"/>
            <a:ext cx="28807353" cy="502524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ความนำ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-6926" y="32055340"/>
            <a:ext cx="28774480" cy="600676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บทสรุป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-6927" y="38119253"/>
            <a:ext cx="28774480" cy="506189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เอกสารอ้างอิง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  <p:sp>
        <p:nvSpPr>
          <p:cNvPr id="22" name="สี่เหลี่ยมมุมมน 5"/>
          <p:cNvSpPr/>
          <p:nvPr/>
        </p:nvSpPr>
        <p:spPr>
          <a:xfrm>
            <a:off x="-15892" y="-1"/>
            <a:ext cx="28783445" cy="6178871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</a:t>
            </a:r>
            <a:endParaRPr lang="th-TH" sz="6000" b="1" dirty="0" smtClean="0">
              <a:solidFill>
                <a:schemeClr val="bg2">
                  <a:lumMod val="10000"/>
                </a:schemeClr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41264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41</Words>
  <Application>Microsoft Office PowerPoint</Application>
  <PresentationFormat>กำหนดเอง</PresentationFormat>
  <Paragraphs>29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KRISDA SANBUAKHAM</dc:creator>
  <cp:lastModifiedBy>hp</cp:lastModifiedBy>
  <cp:revision>60</cp:revision>
  <dcterms:created xsi:type="dcterms:W3CDTF">2015-09-03T02:40:39Z</dcterms:created>
  <dcterms:modified xsi:type="dcterms:W3CDTF">2023-12-26T02:23:03Z</dcterms:modified>
</cp:coreProperties>
</file>