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50" d="100"/>
          <a:sy n="50" d="100"/>
        </p:scale>
        <p:origin x="3543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232BC-5D72-3B92-55D7-FD4DB67DE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69D7F9-4A6A-E121-A736-0BEFEC867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55B5E5-58F6-4EFB-3922-6BF844E7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11282-57B5-1BCB-AE16-576E8E9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B4AAC-CC82-FCA7-E3C0-0E3B89B7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EE9D9-29C9-05EF-7EA4-D4360EA9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AEFACA-AEE1-146D-7263-3FB05A99C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CFCB51-BCE1-2386-DE13-1ED24629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77D60C-F590-CA9A-5990-D4BCA515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867842-FA23-2CB0-4D7B-BFB301F7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10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53B4CB-061D-2B52-E455-E33CE8142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C72775-58F7-0252-88CA-8A5FB5D8E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2FECE-2CAF-A345-1967-5828525F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B02C37-6F47-EFDE-8A25-CB3F00D4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919240-BDD2-899B-3EF8-CF6F0251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F14BD-0138-BE75-503F-818C2FA4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3889B-8036-B7E3-6203-A883D095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F0D8-A1ED-8785-F7F6-D110C3D8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4B3ED4-EE3C-5327-CD2E-A4F17F5E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86EB3B-3593-CBD3-0961-2FB87FB1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53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722CA-52FB-9263-D631-C7210921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51A12A-E157-3F0C-AFAA-C84E8D8D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39F49D-C50A-49AB-35BD-046F8C0B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327667-0247-AC85-7AE1-CACADF1E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A52DE3-1610-DBD2-F7EF-1262348D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0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D3435-DFE7-0E2D-D57E-A3A2AD08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690FC-1F8A-1F72-C992-0C006C623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CEB9B0-1E1F-4085-6D5B-DB6A07555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C60CC5-A4B0-1949-B497-44231D5C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3D4D85-4055-2CEF-3274-9B94E958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938155-D08E-FAEB-62DD-D52517B3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0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3850F-10CF-0A48-5826-A3BC6744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C38343-686B-1BC2-C95C-78F748EB5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35701B-EFD7-C569-FC2F-DA44FDB2B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6AC3B3-A51D-24B4-D1E8-AB3879B53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0A1F8D-72D0-5DB6-9824-9163CEB78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3FFD2B-DF17-A5DA-7618-B8121C31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F8CCD1-B281-53EF-C562-AEB2DB7C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CF7CF4-AC86-0559-154C-C33D9B13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72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75034-FA09-9F97-60E7-75AB1E0C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45E41D-51C8-F022-B4EA-18F9E8E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D9006D-52BA-5775-EED5-55304EE6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8015E9-0B19-5CB4-EA6F-335E3589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9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1B306F-0990-7595-30FD-33446731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5ACA65-44CB-D69B-6076-E70AAEA1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2182B9-D9E7-A9CA-8203-334D4DD5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80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35165-4A41-B240-53E5-19E9DE8D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89D46-65CC-1C64-ECD6-D2D16222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5A4C79-7056-E86C-D9AB-BF75FC5F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3796DB-B3E3-96C6-0243-09835A00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CDA127-D62B-030B-E827-C43BF39C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6582F3-36B8-841E-39E8-A18FC0A4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4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EE367-188E-4543-82EF-576596E8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2A3F0F-94C2-8269-9288-6B5E3809E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6C37AD-5740-8002-4202-613EE55E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A6B845-F02E-ACEB-93B4-F8D1085D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A5013-A266-5608-B39A-EEA31E1B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2C123-0577-2F4B-68CF-3D79DB94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0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692DF9-7225-02F6-86CB-8E3074B4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D654B9-AD1C-7301-BF56-9222E2ED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8FB070-4CFA-0376-121B-4FDC98522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07F8-7B0E-44D1-A112-21A71B617EA2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6E2A2D-6AC0-2CE6-4151-C12E340F4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CA6373-D47E-C21D-9177-A6108073C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FAA2-BB50-462F-B33C-633053E86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6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4F2C6379-A796-7678-69EA-54ADCFD35B85}"/>
              </a:ext>
            </a:extLst>
          </p:cNvPr>
          <p:cNvGrpSpPr/>
          <p:nvPr/>
        </p:nvGrpSpPr>
        <p:grpSpPr>
          <a:xfrm>
            <a:off x="-4445" y="-28096"/>
            <a:ext cx="6871970" cy="6898795"/>
            <a:chOff x="-4445" y="0"/>
            <a:chExt cx="6843983" cy="6870699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3164B121-6A17-1F04-6E7C-17B463EB831B}"/>
                </a:ext>
              </a:extLst>
            </p:cNvPr>
            <p:cNvGrpSpPr/>
            <p:nvPr/>
          </p:nvGrpSpPr>
          <p:grpSpPr>
            <a:xfrm>
              <a:off x="-4445" y="1"/>
              <a:ext cx="5129320" cy="6858000"/>
              <a:chOff x="-4445" y="0"/>
              <a:chExt cx="5129320" cy="6930245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A1D1EF7-FFF5-0D53-993B-650DC6E727CD}"/>
                  </a:ext>
                </a:extLst>
              </p:cNvPr>
              <p:cNvSpPr/>
              <p:nvPr/>
            </p:nvSpPr>
            <p:spPr>
              <a:xfrm>
                <a:off x="-4445" y="0"/>
                <a:ext cx="2562371" cy="1729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7D7F024-ED99-21A4-B319-FA2A849B1296}"/>
                  </a:ext>
                </a:extLst>
              </p:cNvPr>
              <p:cNvSpPr/>
              <p:nvPr/>
            </p:nvSpPr>
            <p:spPr>
              <a:xfrm>
                <a:off x="2561101" y="0"/>
                <a:ext cx="2562371" cy="1729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DC8AA8DA-02DC-AECB-B85F-0CAD755CB632}"/>
                  </a:ext>
                </a:extLst>
              </p:cNvPr>
              <p:cNvSpPr/>
              <p:nvPr/>
            </p:nvSpPr>
            <p:spPr>
              <a:xfrm>
                <a:off x="-4439" y="1733546"/>
                <a:ext cx="2562371" cy="1729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2FFE72-02BA-D964-9079-01082774F447}"/>
                  </a:ext>
                </a:extLst>
              </p:cNvPr>
              <p:cNvSpPr/>
              <p:nvPr/>
            </p:nvSpPr>
            <p:spPr>
              <a:xfrm>
                <a:off x="2561107" y="1733546"/>
                <a:ext cx="2562371" cy="1729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C4B8CD1F-76C4-8AEA-884A-5556AE747922}"/>
                  </a:ext>
                </a:extLst>
              </p:cNvPr>
              <p:cNvSpPr/>
              <p:nvPr/>
            </p:nvSpPr>
            <p:spPr>
              <a:xfrm>
                <a:off x="-3048" y="3467098"/>
                <a:ext cx="2562371" cy="1729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486763C-DB2E-DB61-21E0-5A8C81B02C85}"/>
                  </a:ext>
                </a:extLst>
              </p:cNvPr>
              <p:cNvSpPr/>
              <p:nvPr/>
            </p:nvSpPr>
            <p:spPr>
              <a:xfrm>
                <a:off x="2562498" y="3467098"/>
                <a:ext cx="2562371" cy="1729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57F7B2E-946B-1A77-CD1C-9F12BFE07123}"/>
                  </a:ext>
                </a:extLst>
              </p:cNvPr>
              <p:cNvSpPr/>
              <p:nvPr/>
            </p:nvSpPr>
            <p:spPr>
              <a:xfrm>
                <a:off x="-3042" y="5200644"/>
                <a:ext cx="2562371" cy="1729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39EC31C-CA69-FD92-82AF-8424839AC0E6}"/>
                  </a:ext>
                </a:extLst>
              </p:cNvPr>
              <p:cNvSpPr/>
              <p:nvPr/>
            </p:nvSpPr>
            <p:spPr>
              <a:xfrm>
                <a:off x="2562504" y="5200644"/>
                <a:ext cx="2562371" cy="1729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52536DDD-2C28-1F3D-0B7C-228192210E67}"/>
                </a:ext>
              </a:extLst>
            </p:cNvPr>
            <p:cNvGrpSpPr/>
            <p:nvPr/>
          </p:nvGrpSpPr>
          <p:grpSpPr>
            <a:xfrm rot="16200000">
              <a:off x="3419794" y="3429393"/>
              <a:ext cx="5127917" cy="1711571"/>
              <a:chOff x="154121" y="5298830"/>
              <a:chExt cx="5127917" cy="1711571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CFC1BB8-4A05-49B0-6396-9EB296A2A8F2}"/>
                  </a:ext>
                </a:extLst>
              </p:cNvPr>
              <p:cNvSpPr/>
              <p:nvPr/>
            </p:nvSpPr>
            <p:spPr>
              <a:xfrm>
                <a:off x="154121" y="5298830"/>
                <a:ext cx="2562371" cy="17115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137D468-54EA-9D15-BD3E-0404BF50BC02}"/>
                  </a:ext>
                </a:extLst>
              </p:cNvPr>
              <p:cNvSpPr/>
              <p:nvPr/>
            </p:nvSpPr>
            <p:spPr>
              <a:xfrm>
                <a:off x="2719667" y="5298830"/>
                <a:ext cx="2562371" cy="17115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9E5C0B91-4C04-A331-5A73-83AFA1AE7F05}"/>
                </a:ext>
              </a:extLst>
            </p:cNvPr>
            <p:cNvSpPr/>
            <p:nvPr/>
          </p:nvSpPr>
          <p:spPr>
            <a:xfrm>
              <a:off x="5123472" y="8863"/>
              <a:ext cx="1711571" cy="1705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46D13C56-7E24-1E7D-7B55-49C15F3B1183}"/>
                </a:ext>
              </a:extLst>
            </p:cNvPr>
            <p:cNvGrpSpPr/>
            <p:nvPr/>
          </p:nvGrpSpPr>
          <p:grpSpPr>
            <a:xfrm>
              <a:off x="0" y="0"/>
              <a:ext cx="6794500" cy="6870699"/>
              <a:chOff x="0" y="-12699"/>
              <a:chExt cx="6794500" cy="6870699"/>
            </a:xfrm>
          </p:grpSpPr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93CDE841-40C4-B9A3-DE62-B342FE684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0000" y="5143500"/>
                <a:ext cx="2540000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>
                <a:extLst>
                  <a:ext uri="{FF2B5EF4-FFF2-40B4-BE49-F238E27FC236}">
                    <a16:creationId xmlns:a16="http://schemas.microsoft.com/office/drawing/2014/main" id="{4E23159E-051C-647C-0ADF-0BEAE4908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0001" y="1714499"/>
                <a:ext cx="0" cy="5143501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90F7F0DA-7A9D-6761-FA60-2E7FEF762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0001" y="1727199"/>
                <a:ext cx="2540000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0307C791-3549-9B1D-F732-47B491182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9000"/>
                <a:ext cx="2540000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8C25F6FF-1F66-BEBA-DD49-29E370FD4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9999" y="4254499"/>
                <a:ext cx="1714501" cy="9525"/>
              </a:xfrm>
              <a:prstGeom prst="line">
                <a:avLst/>
              </a:prstGeom>
              <a:ln w="635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>
                <a:extLst>
                  <a:ext uri="{FF2B5EF4-FFF2-40B4-BE49-F238E27FC236}">
                    <a16:creationId xmlns:a16="http://schemas.microsoft.com/office/drawing/2014/main" id="{2508284C-449E-29D6-3CD0-0009B9106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9999" y="34924"/>
                <a:ext cx="1" cy="6823076"/>
              </a:xfrm>
              <a:prstGeom prst="line">
                <a:avLst/>
              </a:prstGeom>
              <a:ln w="635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F0BFE420-2940-BEF7-E1D9-CD840FBE4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143500"/>
                <a:ext cx="2444750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9C73825A-BD9D-D298-0EAC-9D9F3CEEE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9999" y="3429000"/>
                <a:ext cx="2444750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357E74CC-C0C6-2431-F162-C7EB3F3AE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714499"/>
                <a:ext cx="2444750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7AEC30FC-CCFE-1590-E477-432E966D5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9999" y="0"/>
                <a:ext cx="0" cy="1714499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E5EBD4B4-6443-E553-C6FE-0DB923D335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7298" y="-12699"/>
                <a:ext cx="1727202" cy="1717673"/>
              </a:xfrm>
              <a:prstGeom prst="line">
                <a:avLst/>
              </a:prstGeom>
              <a:ln w="635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0D3568C1-B7F9-D9EA-D29E-3C073E82F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7298" y="1727200"/>
                <a:ext cx="1714500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B4FD6197-4028-07D0-ACAC-C3E538766F48}"/>
                </a:ext>
              </a:extLst>
            </p:cNvPr>
            <p:cNvSpPr/>
            <p:nvPr/>
          </p:nvSpPr>
          <p:spPr>
            <a:xfrm>
              <a:off x="553697" y="970711"/>
              <a:ext cx="5625321" cy="5261351"/>
            </a:xfrm>
            <a:custGeom>
              <a:avLst/>
              <a:gdLst>
                <a:gd name="connsiteX0" fmla="*/ 3002303 w 5625321"/>
                <a:gd name="connsiteY0" fmla="*/ 4980146 h 5261351"/>
                <a:gd name="connsiteX1" fmla="*/ 1795803 w 5625321"/>
                <a:gd name="connsiteY1" fmla="*/ 5259546 h 5261351"/>
                <a:gd name="connsiteX2" fmla="*/ 767103 w 5625321"/>
                <a:gd name="connsiteY2" fmla="*/ 5056346 h 5261351"/>
                <a:gd name="connsiteX3" fmla="*/ 265453 w 5625321"/>
                <a:gd name="connsiteY3" fmla="*/ 4281646 h 5261351"/>
                <a:gd name="connsiteX4" fmla="*/ 729003 w 5625321"/>
                <a:gd name="connsiteY4" fmla="*/ 3297396 h 5261351"/>
                <a:gd name="connsiteX5" fmla="*/ 1922803 w 5625321"/>
                <a:gd name="connsiteY5" fmla="*/ 3183096 h 5261351"/>
                <a:gd name="connsiteX6" fmla="*/ 3129303 w 5625321"/>
                <a:gd name="connsiteY6" fmla="*/ 3297396 h 5261351"/>
                <a:gd name="connsiteX7" fmla="*/ 3764303 w 5625321"/>
                <a:gd name="connsiteY7" fmla="*/ 2529046 h 5261351"/>
                <a:gd name="connsiteX8" fmla="*/ 3516653 w 5625321"/>
                <a:gd name="connsiteY8" fmla="*/ 1716246 h 5261351"/>
                <a:gd name="connsiteX9" fmla="*/ 1954553 w 5625321"/>
                <a:gd name="connsiteY9" fmla="*/ 1678146 h 5261351"/>
                <a:gd name="connsiteX10" fmla="*/ 786153 w 5625321"/>
                <a:gd name="connsiteY10" fmla="*/ 1716246 h 5261351"/>
                <a:gd name="connsiteX11" fmla="*/ 125753 w 5625321"/>
                <a:gd name="connsiteY11" fmla="*/ 1163796 h 5261351"/>
                <a:gd name="connsiteX12" fmla="*/ 125753 w 5625321"/>
                <a:gd name="connsiteY12" fmla="*/ 376396 h 5261351"/>
                <a:gd name="connsiteX13" fmla="*/ 1427503 w 5625321"/>
                <a:gd name="connsiteY13" fmla="*/ 20796 h 5261351"/>
                <a:gd name="connsiteX14" fmla="*/ 3548403 w 5625321"/>
                <a:gd name="connsiteY14" fmla="*/ 39846 h 5261351"/>
                <a:gd name="connsiteX15" fmla="*/ 4958103 w 5625321"/>
                <a:gd name="connsiteY15" fmla="*/ 39846 h 5261351"/>
                <a:gd name="connsiteX16" fmla="*/ 5383553 w 5625321"/>
                <a:gd name="connsiteY16" fmla="*/ 585946 h 5261351"/>
                <a:gd name="connsiteX17" fmla="*/ 5447053 w 5625321"/>
                <a:gd name="connsiteY17" fmla="*/ 1684496 h 5261351"/>
                <a:gd name="connsiteX18" fmla="*/ 5580403 w 5625321"/>
                <a:gd name="connsiteY18" fmla="*/ 2713196 h 5261351"/>
                <a:gd name="connsiteX19" fmla="*/ 5586753 w 5625321"/>
                <a:gd name="connsiteY19" fmla="*/ 4268946 h 5261351"/>
                <a:gd name="connsiteX20" fmla="*/ 5110503 w 5625321"/>
                <a:gd name="connsiteY20" fmla="*/ 5024596 h 526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25321" h="5261351">
                  <a:moveTo>
                    <a:pt x="3002303" y="4980146"/>
                  </a:moveTo>
                  <a:cubicBezTo>
                    <a:pt x="2585319" y="5113496"/>
                    <a:pt x="2168336" y="5246846"/>
                    <a:pt x="1795803" y="5259546"/>
                  </a:cubicBezTo>
                  <a:cubicBezTo>
                    <a:pt x="1423270" y="5272246"/>
                    <a:pt x="1022161" y="5219329"/>
                    <a:pt x="767103" y="5056346"/>
                  </a:cubicBezTo>
                  <a:cubicBezTo>
                    <a:pt x="512045" y="4893363"/>
                    <a:pt x="271803" y="4574804"/>
                    <a:pt x="265453" y="4281646"/>
                  </a:cubicBezTo>
                  <a:cubicBezTo>
                    <a:pt x="259103" y="3988488"/>
                    <a:pt x="452778" y="3480488"/>
                    <a:pt x="729003" y="3297396"/>
                  </a:cubicBezTo>
                  <a:cubicBezTo>
                    <a:pt x="1005228" y="3114304"/>
                    <a:pt x="1522753" y="3183096"/>
                    <a:pt x="1922803" y="3183096"/>
                  </a:cubicBezTo>
                  <a:cubicBezTo>
                    <a:pt x="2322853" y="3183096"/>
                    <a:pt x="2822386" y="3406404"/>
                    <a:pt x="3129303" y="3297396"/>
                  </a:cubicBezTo>
                  <a:cubicBezTo>
                    <a:pt x="3436220" y="3188388"/>
                    <a:pt x="3699745" y="2792571"/>
                    <a:pt x="3764303" y="2529046"/>
                  </a:cubicBezTo>
                  <a:cubicBezTo>
                    <a:pt x="3828861" y="2265521"/>
                    <a:pt x="3818278" y="1858063"/>
                    <a:pt x="3516653" y="1716246"/>
                  </a:cubicBezTo>
                  <a:cubicBezTo>
                    <a:pt x="3215028" y="1574429"/>
                    <a:pt x="2409636" y="1678146"/>
                    <a:pt x="1954553" y="1678146"/>
                  </a:cubicBezTo>
                  <a:cubicBezTo>
                    <a:pt x="1499470" y="1678146"/>
                    <a:pt x="1090953" y="1801971"/>
                    <a:pt x="786153" y="1716246"/>
                  </a:cubicBezTo>
                  <a:cubicBezTo>
                    <a:pt x="481353" y="1630521"/>
                    <a:pt x="235820" y="1387104"/>
                    <a:pt x="125753" y="1163796"/>
                  </a:cubicBezTo>
                  <a:cubicBezTo>
                    <a:pt x="15686" y="940488"/>
                    <a:pt x="-91205" y="566896"/>
                    <a:pt x="125753" y="376396"/>
                  </a:cubicBezTo>
                  <a:cubicBezTo>
                    <a:pt x="342711" y="185896"/>
                    <a:pt x="857061" y="76888"/>
                    <a:pt x="1427503" y="20796"/>
                  </a:cubicBezTo>
                  <a:cubicBezTo>
                    <a:pt x="1997945" y="-35296"/>
                    <a:pt x="3548403" y="39846"/>
                    <a:pt x="3548403" y="39846"/>
                  </a:cubicBezTo>
                  <a:cubicBezTo>
                    <a:pt x="4136836" y="43021"/>
                    <a:pt x="4652245" y="-51171"/>
                    <a:pt x="4958103" y="39846"/>
                  </a:cubicBezTo>
                  <a:cubicBezTo>
                    <a:pt x="5263961" y="130863"/>
                    <a:pt x="5302061" y="311838"/>
                    <a:pt x="5383553" y="585946"/>
                  </a:cubicBezTo>
                  <a:cubicBezTo>
                    <a:pt x="5465045" y="860054"/>
                    <a:pt x="5414245" y="1329954"/>
                    <a:pt x="5447053" y="1684496"/>
                  </a:cubicBezTo>
                  <a:cubicBezTo>
                    <a:pt x="5479861" y="2039038"/>
                    <a:pt x="5557120" y="2282454"/>
                    <a:pt x="5580403" y="2713196"/>
                  </a:cubicBezTo>
                  <a:cubicBezTo>
                    <a:pt x="5603686" y="3143938"/>
                    <a:pt x="5665070" y="3883713"/>
                    <a:pt x="5586753" y="4268946"/>
                  </a:cubicBezTo>
                  <a:cubicBezTo>
                    <a:pt x="5508436" y="4654179"/>
                    <a:pt x="5309469" y="4839387"/>
                    <a:pt x="5110503" y="5024596"/>
                  </a:cubicBezTo>
                </a:path>
              </a:pathLst>
            </a:custGeom>
            <a:noFill/>
            <a:ln>
              <a:headEnd type="oval" w="lg" len="lg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8DA94054-F760-AB02-BB5E-25A675279974}"/>
              </a:ext>
            </a:extLst>
          </p:cNvPr>
          <p:cNvSpPr txBox="1"/>
          <p:nvPr/>
        </p:nvSpPr>
        <p:spPr>
          <a:xfrm>
            <a:off x="7277100" y="34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dirty="0">
                <a:solidFill>
                  <a:srgbClr val="2E2F32"/>
                </a:solidFill>
                <a:effectLst/>
                <a:latin typeface="Bogle"/>
              </a:rPr>
              <a:t>Game of Thrones: A Pop-Up Guide to Westeros</a:t>
            </a:r>
          </a:p>
          <a:p>
            <a:pPr algn="l"/>
            <a:r>
              <a:rPr lang="en-US" altLang="zh-TW" b="1" dirty="0">
                <a:solidFill>
                  <a:srgbClr val="2E2F32"/>
                </a:solidFill>
                <a:latin typeface="Bogle"/>
              </a:rPr>
              <a:t>(2014)</a:t>
            </a:r>
            <a:endParaRPr lang="en-US" altLang="zh-TW" b="1" i="0" dirty="0">
              <a:solidFill>
                <a:srgbClr val="2E2F32"/>
              </a:solidFill>
              <a:effectLst/>
              <a:latin typeface="Bogle"/>
            </a:endParaRPr>
          </a:p>
        </p:txBody>
      </p:sp>
    </p:spTree>
    <p:extLst>
      <p:ext uri="{BB962C8B-B14F-4D97-AF65-F5344CB8AC3E}">
        <p14:creationId xmlns:p14="http://schemas.microsoft.com/office/powerpoint/2010/main" val="228415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18D7A86E-1780-0DB4-9CEF-5859B9A26EE6}"/>
              </a:ext>
            </a:extLst>
          </p:cNvPr>
          <p:cNvGrpSpPr/>
          <p:nvPr/>
        </p:nvGrpSpPr>
        <p:grpSpPr>
          <a:xfrm>
            <a:off x="0" y="0"/>
            <a:ext cx="12185518" cy="6858001"/>
            <a:chOff x="313596" y="1632565"/>
            <a:chExt cx="10323352" cy="48878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18D01F-A9F3-E42C-AABC-588434482356}"/>
                </a:ext>
              </a:extLst>
            </p:cNvPr>
            <p:cNvSpPr/>
            <p:nvPr/>
          </p:nvSpPr>
          <p:spPr>
            <a:xfrm>
              <a:off x="313596" y="4893387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A4B09D-529A-A2BC-5508-706CCA42520F}"/>
                </a:ext>
              </a:extLst>
            </p:cNvPr>
            <p:cNvSpPr/>
            <p:nvPr/>
          </p:nvSpPr>
          <p:spPr>
            <a:xfrm>
              <a:off x="313596" y="3273121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92CFCB-7223-E297-1836-053D9DFD67D0}"/>
                </a:ext>
              </a:extLst>
            </p:cNvPr>
            <p:cNvSpPr/>
            <p:nvPr/>
          </p:nvSpPr>
          <p:spPr>
            <a:xfrm>
              <a:off x="313596" y="1639330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EDE923-0BDB-F76D-EB20-1D5E31DC5EFF}"/>
                </a:ext>
              </a:extLst>
            </p:cNvPr>
            <p:cNvSpPr/>
            <p:nvPr/>
          </p:nvSpPr>
          <p:spPr>
            <a:xfrm>
              <a:off x="2894434" y="4893386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DD4B06-89CC-FDDE-5BD8-0F1C492EE1E9}"/>
                </a:ext>
              </a:extLst>
            </p:cNvPr>
            <p:cNvSpPr/>
            <p:nvPr/>
          </p:nvSpPr>
          <p:spPr>
            <a:xfrm>
              <a:off x="2894434" y="3266357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886AAC-973B-8ECB-518E-3481C5CE8EF4}"/>
                </a:ext>
              </a:extLst>
            </p:cNvPr>
            <p:cNvSpPr/>
            <p:nvPr/>
          </p:nvSpPr>
          <p:spPr>
            <a:xfrm>
              <a:off x="2894434" y="1639329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0A4F1F-D633-3F26-7C20-122232E27BFB}"/>
                </a:ext>
              </a:extLst>
            </p:cNvPr>
            <p:cNvSpPr/>
            <p:nvPr/>
          </p:nvSpPr>
          <p:spPr>
            <a:xfrm>
              <a:off x="5475272" y="3266357"/>
              <a:ext cx="2580838" cy="16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5A2FF9-85DD-A2C1-B0AC-C261DBCAFDE3}"/>
                </a:ext>
              </a:extLst>
            </p:cNvPr>
            <p:cNvSpPr/>
            <p:nvPr/>
          </p:nvSpPr>
          <p:spPr>
            <a:xfrm>
              <a:off x="5475272" y="1639329"/>
              <a:ext cx="2580838" cy="16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B8616EF-6D81-4057-CB98-5B724F955B4D}"/>
                </a:ext>
              </a:extLst>
            </p:cNvPr>
            <p:cNvSpPr/>
            <p:nvPr/>
          </p:nvSpPr>
          <p:spPr>
            <a:xfrm>
              <a:off x="8056110" y="3266356"/>
              <a:ext cx="2580838" cy="16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ECBBCE7-ACC0-8837-52A3-542AC1B10830}"/>
                </a:ext>
              </a:extLst>
            </p:cNvPr>
            <p:cNvSpPr/>
            <p:nvPr/>
          </p:nvSpPr>
          <p:spPr>
            <a:xfrm>
              <a:off x="8056110" y="1639328"/>
              <a:ext cx="2580838" cy="16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BAB0119B-AEA9-7603-3290-1E6807F13047}"/>
                </a:ext>
              </a:extLst>
            </p:cNvPr>
            <p:cNvCxnSpPr>
              <a:cxnSpLocks/>
            </p:cNvCxnSpPr>
            <p:nvPr/>
          </p:nvCxnSpPr>
          <p:spPr>
            <a:xfrm>
              <a:off x="2894434" y="1639328"/>
              <a:ext cx="0" cy="4881086"/>
            </a:xfrm>
            <a:prstGeom prst="line">
              <a:avLst/>
            </a:prstGeom>
            <a:ln w="635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E2B23E5-CCED-3FE4-B90A-311875DE1C9F}"/>
                </a:ext>
              </a:extLst>
            </p:cNvPr>
            <p:cNvCxnSpPr>
              <a:cxnSpLocks/>
            </p:cNvCxnSpPr>
            <p:nvPr/>
          </p:nvCxnSpPr>
          <p:spPr>
            <a:xfrm>
              <a:off x="2894434" y="4893385"/>
              <a:ext cx="2580838" cy="0"/>
            </a:xfrm>
            <a:prstGeom prst="line">
              <a:avLst/>
            </a:prstGeom>
            <a:ln w="635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0F767A3-32A8-755A-EEB1-0F19475A8316}"/>
                </a:ext>
              </a:extLst>
            </p:cNvPr>
            <p:cNvCxnSpPr>
              <a:cxnSpLocks/>
            </p:cNvCxnSpPr>
            <p:nvPr/>
          </p:nvCxnSpPr>
          <p:spPr>
            <a:xfrm>
              <a:off x="2894434" y="3266356"/>
              <a:ext cx="5161676" cy="0"/>
            </a:xfrm>
            <a:prstGeom prst="line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37A7B246-0092-4AB3-D1D2-903CAE19ED5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272" y="3266356"/>
              <a:ext cx="0" cy="1627029"/>
            </a:xfrm>
            <a:prstGeom prst="line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392FDAB-752F-2F31-34FF-3E3A1CB9A89A}"/>
                </a:ext>
              </a:extLst>
            </p:cNvPr>
            <p:cNvCxnSpPr>
              <a:cxnSpLocks/>
            </p:cNvCxnSpPr>
            <p:nvPr/>
          </p:nvCxnSpPr>
          <p:spPr>
            <a:xfrm>
              <a:off x="313596" y="4893385"/>
              <a:ext cx="2580838" cy="0"/>
            </a:xfrm>
            <a:prstGeom prst="line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9670991-9BF4-9813-9DD0-96F0AC0BD87F}"/>
                </a:ext>
              </a:extLst>
            </p:cNvPr>
            <p:cNvCxnSpPr>
              <a:cxnSpLocks/>
            </p:cNvCxnSpPr>
            <p:nvPr/>
          </p:nvCxnSpPr>
          <p:spPr>
            <a:xfrm>
              <a:off x="313596" y="3266356"/>
              <a:ext cx="2580838" cy="0"/>
            </a:xfrm>
            <a:prstGeom prst="line">
              <a:avLst/>
            </a:prstGeom>
            <a:ln w="635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5768439C-8769-B9F4-F09D-FD90EFCF303E}"/>
                </a:ext>
              </a:extLst>
            </p:cNvPr>
            <p:cNvCxnSpPr>
              <a:cxnSpLocks/>
            </p:cNvCxnSpPr>
            <p:nvPr/>
          </p:nvCxnSpPr>
          <p:spPr>
            <a:xfrm>
              <a:off x="5475272" y="1632565"/>
              <a:ext cx="0" cy="1633791"/>
            </a:xfrm>
            <a:prstGeom prst="line">
              <a:avLst/>
            </a:prstGeom>
            <a:ln w="635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2A27745-1F30-BFE3-A0F5-B7AEC1444FCA}"/>
                </a:ext>
              </a:extLst>
            </p:cNvPr>
            <p:cNvCxnSpPr>
              <a:cxnSpLocks/>
            </p:cNvCxnSpPr>
            <p:nvPr/>
          </p:nvCxnSpPr>
          <p:spPr>
            <a:xfrm>
              <a:off x="8056110" y="1639328"/>
              <a:ext cx="0" cy="3254057"/>
            </a:xfrm>
            <a:prstGeom prst="line">
              <a:avLst/>
            </a:prstGeom>
            <a:ln w="635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FC13714-0D51-BF39-774A-8F849DFBF1AA}"/>
                </a:ext>
              </a:extLst>
            </p:cNvPr>
            <p:cNvCxnSpPr>
              <a:cxnSpLocks/>
            </p:cNvCxnSpPr>
            <p:nvPr/>
          </p:nvCxnSpPr>
          <p:spPr>
            <a:xfrm>
              <a:off x="8003994" y="3266356"/>
              <a:ext cx="2580838" cy="0"/>
            </a:xfrm>
            <a:prstGeom prst="line">
              <a:avLst/>
            </a:prstGeom>
            <a:ln w="635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0388DE7-C5CC-D0F8-F299-51564428A3BC}"/>
              </a:ext>
            </a:extLst>
          </p:cNvPr>
          <p:cNvGrpSpPr/>
          <p:nvPr/>
        </p:nvGrpSpPr>
        <p:grpSpPr>
          <a:xfrm>
            <a:off x="6700184" y="5006991"/>
            <a:ext cx="2661972" cy="1091291"/>
            <a:chOff x="6700184" y="5006991"/>
            <a:chExt cx="2661972" cy="1091291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B1A15C6-3F83-9BFA-2417-7C2BD2AB6522}"/>
                </a:ext>
              </a:extLst>
            </p:cNvPr>
            <p:cNvSpPr txBox="1"/>
            <p:nvPr/>
          </p:nvSpPr>
          <p:spPr>
            <a:xfrm>
              <a:off x="6902095" y="5006991"/>
              <a:ext cx="6798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i="0" dirty="0">
                  <a:solidFill>
                    <a:srgbClr val="202122"/>
                  </a:solidFill>
                  <a:effectLst/>
                  <a:latin typeface="-apple-system"/>
                </a:rPr>
                <a:t>谷折</a:t>
              </a:r>
              <a:endParaRPr lang="zh-TW" altLang="en-US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C4BE6F1-0985-D1CC-5FC6-AFF47B1CBAEA}"/>
                </a:ext>
              </a:extLst>
            </p:cNvPr>
            <p:cNvSpPr txBox="1"/>
            <p:nvPr/>
          </p:nvSpPr>
          <p:spPr>
            <a:xfrm>
              <a:off x="6902095" y="5376323"/>
              <a:ext cx="7138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i="0" dirty="0">
                  <a:solidFill>
                    <a:srgbClr val="202122"/>
                  </a:solidFill>
                  <a:effectLst/>
                  <a:latin typeface="-apple-system"/>
                </a:rPr>
                <a:t>山折</a:t>
              </a:r>
              <a:endParaRPr lang="zh-TW" altLang="en-US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E5A7350-E4B1-D2A4-33A0-8C3B730261A4}"/>
                </a:ext>
              </a:extLst>
            </p:cNvPr>
            <p:cNvSpPr txBox="1"/>
            <p:nvPr/>
          </p:nvSpPr>
          <p:spPr>
            <a:xfrm>
              <a:off x="6700184" y="5728950"/>
              <a:ext cx="8817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202122"/>
                  </a:solidFill>
                  <a:latin typeface="-apple-system"/>
                </a:rPr>
                <a:t>切割線</a:t>
              </a:r>
              <a:endParaRPr lang="zh-TW" altLang="en-US" dirty="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0E377B71-890F-06F3-F730-72335388B048}"/>
                </a:ext>
              </a:extLst>
            </p:cNvPr>
            <p:cNvGrpSpPr/>
            <p:nvPr/>
          </p:nvGrpSpPr>
          <p:grpSpPr>
            <a:xfrm>
              <a:off x="7615948" y="5208361"/>
              <a:ext cx="1746208" cy="710041"/>
              <a:chOff x="7615948" y="5208361"/>
              <a:chExt cx="1746208" cy="710041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1236B06E-FF3D-02C3-C461-01396130B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949" y="5564219"/>
                <a:ext cx="1746207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D30F6B79-1198-C4A1-A676-A5B76923E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948" y="5208361"/>
                <a:ext cx="1746207" cy="0"/>
              </a:xfrm>
              <a:prstGeom prst="line">
                <a:avLst/>
              </a:prstGeom>
              <a:ln w="635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9D2F9066-91B8-5DEC-2841-093BA3BFB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949" y="5918402"/>
                <a:ext cx="1616242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68DB2E6F-FC0F-CA98-F3A2-177B2D1D44F6}"/>
              </a:ext>
            </a:extLst>
          </p:cNvPr>
          <p:cNvSpPr/>
          <p:nvPr/>
        </p:nvSpPr>
        <p:spPr>
          <a:xfrm>
            <a:off x="1361370" y="865970"/>
            <a:ext cx="9420422" cy="4880498"/>
          </a:xfrm>
          <a:custGeom>
            <a:avLst/>
            <a:gdLst>
              <a:gd name="connsiteX0" fmla="*/ 324555 w 9420422"/>
              <a:gd name="connsiteY0" fmla="*/ 4829980 h 4880498"/>
              <a:gd name="connsiteX1" fmla="*/ 2829630 w 9420422"/>
              <a:gd name="connsiteY1" fmla="*/ 4753780 h 4880498"/>
              <a:gd name="connsiteX2" fmla="*/ 3410655 w 9420422"/>
              <a:gd name="connsiteY2" fmla="*/ 3734605 h 4880498"/>
              <a:gd name="connsiteX3" fmla="*/ 3334455 w 9420422"/>
              <a:gd name="connsiteY3" fmla="*/ 2820205 h 4880498"/>
              <a:gd name="connsiteX4" fmla="*/ 2839155 w 9420422"/>
              <a:gd name="connsiteY4" fmla="*/ 2439205 h 4880498"/>
              <a:gd name="connsiteX5" fmla="*/ 1067505 w 9420422"/>
              <a:gd name="connsiteY5" fmla="*/ 2572555 h 4880498"/>
              <a:gd name="connsiteX6" fmla="*/ 57855 w 9420422"/>
              <a:gd name="connsiteY6" fmla="*/ 2058205 h 4880498"/>
              <a:gd name="connsiteX7" fmla="*/ 343605 w 9420422"/>
              <a:gd name="connsiteY7" fmla="*/ 572305 h 4880498"/>
              <a:gd name="connsiteX8" fmla="*/ 2162880 w 9420422"/>
              <a:gd name="connsiteY8" fmla="*/ 162730 h 4880498"/>
              <a:gd name="connsiteX9" fmla="*/ 4334580 w 9420422"/>
              <a:gd name="connsiteY9" fmla="*/ 805 h 4880498"/>
              <a:gd name="connsiteX10" fmla="*/ 6858705 w 9420422"/>
              <a:gd name="connsiteY10" fmla="*/ 219880 h 4880498"/>
              <a:gd name="connsiteX11" fmla="*/ 9182805 w 9420422"/>
              <a:gd name="connsiteY11" fmla="*/ 819955 h 4880498"/>
              <a:gd name="connsiteX12" fmla="*/ 9268530 w 9420422"/>
              <a:gd name="connsiteY12" fmla="*/ 2363005 h 4880498"/>
              <a:gd name="connsiteX13" fmla="*/ 8516055 w 9420422"/>
              <a:gd name="connsiteY13" fmla="*/ 2944030 h 4880498"/>
              <a:gd name="connsiteX14" fmla="*/ 6201480 w 9420422"/>
              <a:gd name="connsiteY14" fmla="*/ 2791630 h 488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20422" h="4880498">
                <a:moveTo>
                  <a:pt x="324555" y="4829980"/>
                </a:moveTo>
                <a:cubicBezTo>
                  <a:pt x="1319917" y="4883161"/>
                  <a:pt x="2315280" y="4936343"/>
                  <a:pt x="2829630" y="4753780"/>
                </a:cubicBezTo>
                <a:cubicBezTo>
                  <a:pt x="3343980" y="4571217"/>
                  <a:pt x="3326518" y="4056867"/>
                  <a:pt x="3410655" y="3734605"/>
                </a:cubicBezTo>
                <a:cubicBezTo>
                  <a:pt x="3494793" y="3412342"/>
                  <a:pt x="3429705" y="3036105"/>
                  <a:pt x="3334455" y="2820205"/>
                </a:cubicBezTo>
                <a:cubicBezTo>
                  <a:pt x="3239205" y="2604305"/>
                  <a:pt x="3216980" y="2480480"/>
                  <a:pt x="2839155" y="2439205"/>
                </a:cubicBezTo>
                <a:cubicBezTo>
                  <a:pt x="2461330" y="2397930"/>
                  <a:pt x="1531055" y="2636055"/>
                  <a:pt x="1067505" y="2572555"/>
                </a:cubicBezTo>
                <a:cubicBezTo>
                  <a:pt x="603955" y="2509055"/>
                  <a:pt x="178505" y="2391580"/>
                  <a:pt x="57855" y="2058205"/>
                </a:cubicBezTo>
                <a:cubicBezTo>
                  <a:pt x="-62795" y="1724830"/>
                  <a:pt x="-7233" y="888217"/>
                  <a:pt x="343605" y="572305"/>
                </a:cubicBezTo>
                <a:cubicBezTo>
                  <a:pt x="694443" y="256392"/>
                  <a:pt x="1497718" y="257980"/>
                  <a:pt x="2162880" y="162730"/>
                </a:cubicBezTo>
                <a:cubicBezTo>
                  <a:pt x="2828042" y="67480"/>
                  <a:pt x="3551943" y="-8720"/>
                  <a:pt x="4334580" y="805"/>
                </a:cubicBezTo>
                <a:cubicBezTo>
                  <a:pt x="5117218" y="10330"/>
                  <a:pt x="6050668" y="83355"/>
                  <a:pt x="6858705" y="219880"/>
                </a:cubicBezTo>
                <a:cubicBezTo>
                  <a:pt x="7666742" y="356405"/>
                  <a:pt x="8781167" y="462767"/>
                  <a:pt x="9182805" y="819955"/>
                </a:cubicBezTo>
                <a:cubicBezTo>
                  <a:pt x="9584443" y="1177143"/>
                  <a:pt x="9379655" y="2008993"/>
                  <a:pt x="9268530" y="2363005"/>
                </a:cubicBezTo>
                <a:cubicBezTo>
                  <a:pt x="9157405" y="2717017"/>
                  <a:pt x="9027230" y="2872592"/>
                  <a:pt x="8516055" y="2944030"/>
                </a:cubicBezTo>
                <a:cubicBezTo>
                  <a:pt x="8004880" y="3015468"/>
                  <a:pt x="7103180" y="2903549"/>
                  <a:pt x="6201480" y="2791630"/>
                </a:cubicBezTo>
              </a:path>
            </a:pathLst>
          </a:custGeom>
          <a:noFill/>
          <a:ln w="38100"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E4083CA-B347-028B-89BE-0CB751907728}"/>
              </a:ext>
            </a:extLst>
          </p:cNvPr>
          <p:cNvSpPr txBox="1"/>
          <p:nvPr/>
        </p:nvSpPr>
        <p:spPr>
          <a:xfrm>
            <a:off x="6700184" y="61607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dirty="0">
                <a:solidFill>
                  <a:srgbClr val="0F1111"/>
                </a:solidFill>
                <a:effectLst/>
                <a:latin typeface="Amazon Ember"/>
              </a:rPr>
              <a:t>Harry Potter: A Pop</a:t>
            </a:r>
            <a:r>
              <a:rPr lang="zh-TW" altLang="en-US" b="1" i="0" dirty="0">
                <a:solidFill>
                  <a:srgbClr val="0F1111"/>
                </a:solidFill>
                <a:effectLst/>
                <a:latin typeface="Amazon Ember"/>
              </a:rPr>
              <a:t>－</a:t>
            </a:r>
            <a:r>
              <a:rPr lang="en-US" altLang="zh-TW" b="1" i="0" dirty="0">
                <a:solidFill>
                  <a:srgbClr val="0F1111"/>
                </a:solidFill>
                <a:effectLst/>
                <a:latin typeface="Amazon Ember"/>
              </a:rPr>
              <a:t>Up Guide to Hogwarts (2014)</a:t>
            </a:r>
          </a:p>
        </p:txBody>
      </p:sp>
    </p:spTree>
    <p:extLst>
      <p:ext uri="{BB962C8B-B14F-4D97-AF65-F5344CB8AC3E}">
        <p14:creationId xmlns:p14="http://schemas.microsoft.com/office/powerpoint/2010/main" val="325989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E8CA38E-FE9B-63FA-535D-047FD44ABE69}"/>
              </a:ext>
            </a:extLst>
          </p:cNvPr>
          <p:cNvGrpSpPr/>
          <p:nvPr/>
        </p:nvGrpSpPr>
        <p:grpSpPr>
          <a:xfrm rot="16200000">
            <a:off x="2667000" y="-2667000"/>
            <a:ext cx="6858000" cy="12192000"/>
            <a:chOff x="0" y="0"/>
            <a:chExt cx="12185518" cy="1142972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18D7A86E-1780-0DB4-9CEF-5859B9A26EE6}"/>
                </a:ext>
              </a:extLst>
            </p:cNvPr>
            <p:cNvGrpSpPr/>
            <p:nvPr/>
          </p:nvGrpSpPr>
          <p:grpSpPr>
            <a:xfrm>
              <a:off x="0" y="0"/>
              <a:ext cx="12185518" cy="6858001"/>
              <a:chOff x="313596" y="1632565"/>
              <a:chExt cx="10323352" cy="488785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18D01F-A9F3-E42C-AABC-588434482356}"/>
                  </a:ext>
                </a:extLst>
              </p:cNvPr>
              <p:cNvSpPr/>
              <p:nvPr/>
            </p:nvSpPr>
            <p:spPr>
              <a:xfrm>
                <a:off x="313596" y="4893387"/>
                <a:ext cx="2580838" cy="1627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EA4B09D-529A-A2BC-5508-706CCA42520F}"/>
                  </a:ext>
                </a:extLst>
              </p:cNvPr>
              <p:cNvSpPr/>
              <p:nvPr/>
            </p:nvSpPr>
            <p:spPr>
              <a:xfrm>
                <a:off x="313596" y="3273121"/>
                <a:ext cx="2580838" cy="1627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92CFCB-7223-E297-1836-053D9DFD67D0}"/>
                  </a:ext>
                </a:extLst>
              </p:cNvPr>
              <p:cNvSpPr/>
              <p:nvPr/>
            </p:nvSpPr>
            <p:spPr>
              <a:xfrm>
                <a:off x="313596" y="1639330"/>
                <a:ext cx="2580838" cy="1627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4EDE923-0BDB-F76D-EB20-1D5E31DC5EFF}"/>
                  </a:ext>
                </a:extLst>
              </p:cNvPr>
              <p:cNvSpPr/>
              <p:nvPr/>
            </p:nvSpPr>
            <p:spPr>
              <a:xfrm>
                <a:off x="2894434" y="4893386"/>
                <a:ext cx="2580838" cy="1627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FDD4B06-89CC-FDDE-5BD8-0F1C492EE1E9}"/>
                  </a:ext>
                </a:extLst>
              </p:cNvPr>
              <p:cNvSpPr/>
              <p:nvPr/>
            </p:nvSpPr>
            <p:spPr>
              <a:xfrm>
                <a:off x="2894434" y="3266357"/>
                <a:ext cx="2580838" cy="1627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3886AAC-973B-8ECB-518E-3481C5CE8EF4}"/>
                  </a:ext>
                </a:extLst>
              </p:cNvPr>
              <p:cNvSpPr/>
              <p:nvPr/>
            </p:nvSpPr>
            <p:spPr>
              <a:xfrm>
                <a:off x="2894434" y="1639329"/>
                <a:ext cx="2580838" cy="1627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50A4F1F-D633-3F26-7C20-122232E27BFB}"/>
                  </a:ext>
                </a:extLst>
              </p:cNvPr>
              <p:cNvSpPr/>
              <p:nvPr/>
            </p:nvSpPr>
            <p:spPr>
              <a:xfrm>
                <a:off x="5475272" y="3266357"/>
                <a:ext cx="2580838" cy="16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95A2FF9-85DD-A2C1-B0AC-C261DBCAFDE3}"/>
                  </a:ext>
                </a:extLst>
              </p:cNvPr>
              <p:cNvSpPr/>
              <p:nvPr/>
            </p:nvSpPr>
            <p:spPr>
              <a:xfrm>
                <a:off x="5475272" y="1639329"/>
                <a:ext cx="2580838" cy="16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B8616EF-6D81-4057-CB98-5B724F955B4D}"/>
                  </a:ext>
                </a:extLst>
              </p:cNvPr>
              <p:cNvSpPr/>
              <p:nvPr/>
            </p:nvSpPr>
            <p:spPr>
              <a:xfrm>
                <a:off x="8056110" y="3266356"/>
                <a:ext cx="2580838" cy="16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ECBBCE7-ACC0-8837-52A3-542AC1B10830}"/>
                  </a:ext>
                </a:extLst>
              </p:cNvPr>
              <p:cNvSpPr/>
              <p:nvPr/>
            </p:nvSpPr>
            <p:spPr>
              <a:xfrm>
                <a:off x="8056110" y="1639328"/>
                <a:ext cx="2580838" cy="16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BAB0119B-AEA9-7603-3290-1E6807F13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434" y="1639328"/>
                <a:ext cx="0" cy="4881086"/>
              </a:xfrm>
              <a:prstGeom prst="line">
                <a:avLst/>
              </a:prstGeom>
              <a:ln w="635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9E2B23E5-CCED-3FE4-B90A-311875DE1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434" y="4893385"/>
                <a:ext cx="2580838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E0F767A3-32A8-755A-EEB1-0F19475A8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434" y="3266356"/>
                <a:ext cx="5161676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37A7B246-0092-4AB3-D1D2-903CAE19ED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32749" y="4872996"/>
                <a:ext cx="3249162" cy="3588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A392FDAB-752F-2F31-34FF-3E3A1CB9A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96" y="4893385"/>
                <a:ext cx="2580838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99670991-9BF4-9813-9DD0-96F0AC0BD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96" y="3266356"/>
                <a:ext cx="2580838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768439C-8769-B9F4-F09D-FD90EFCF3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272" y="1632565"/>
                <a:ext cx="0" cy="1633791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72A27745-1F30-BFE3-A0F5-B7AEC1444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6110" y="1639328"/>
                <a:ext cx="0" cy="3254057"/>
              </a:xfrm>
              <a:prstGeom prst="line">
                <a:avLst/>
              </a:prstGeom>
              <a:ln w="635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2FC13714-0D51-BF39-774A-8F849DFBF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3994" y="3266356"/>
                <a:ext cx="2580838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68DB2E6F-FC0F-CA98-F3A2-177B2D1D44F6}"/>
                </a:ext>
              </a:extLst>
            </p:cNvPr>
            <p:cNvSpPr/>
            <p:nvPr/>
          </p:nvSpPr>
          <p:spPr>
            <a:xfrm>
              <a:off x="1361370" y="865970"/>
              <a:ext cx="9420422" cy="4880498"/>
            </a:xfrm>
            <a:custGeom>
              <a:avLst/>
              <a:gdLst>
                <a:gd name="connsiteX0" fmla="*/ 324555 w 9420422"/>
                <a:gd name="connsiteY0" fmla="*/ 4829980 h 4880498"/>
                <a:gd name="connsiteX1" fmla="*/ 2829630 w 9420422"/>
                <a:gd name="connsiteY1" fmla="*/ 4753780 h 4880498"/>
                <a:gd name="connsiteX2" fmla="*/ 3410655 w 9420422"/>
                <a:gd name="connsiteY2" fmla="*/ 3734605 h 4880498"/>
                <a:gd name="connsiteX3" fmla="*/ 3334455 w 9420422"/>
                <a:gd name="connsiteY3" fmla="*/ 2820205 h 4880498"/>
                <a:gd name="connsiteX4" fmla="*/ 2839155 w 9420422"/>
                <a:gd name="connsiteY4" fmla="*/ 2439205 h 4880498"/>
                <a:gd name="connsiteX5" fmla="*/ 1067505 w 9420422"/>
                <a:gd name="connsiteY5" fmla="*/ 2572555 h 4880498"/>
                <a:gd name="connsiteX6" fmla="*/ 57855 w 9420422"/>
                <a:gd name="connsiteY6" fmla="*/ 2058205 h 4880498"/>
                <a:gd name="connsiteX7" fmla="*/ 343605 w 9420422"/>
                <a:gd name="connsiteY7" fmla="*/ 572305 h 4880498"/>
                <a:gd name="connsiteX8" fmla="*/ 2162880 w 9420422"/>
                <a:gd name="connsiteY8" fmla="*/ 162730 h 4880498"/>
                <a:gd name="connsiteX9" fmla="*/ 4334580 w 9420422"/>
                <a:gd name="connsiteY9" fmla="*/ 805 h 4880498"/>
                <a:gd name="connsiteX10" fmla="*/ 6858705 w 9420422"/>
                <a:gd name="connsiteY10" fmla="*/ 219880 h 4880498"/>
                <a:gd name="connsiteX11" fmla="*/ 9182805 w 9420422"/>
                <a:gd name="connsiteY11" fmla="*/ 819955 h 4880498"/>
                <a:gd name="connsiteX12" fmla="*/ 9268530 w 9420422"/>
                <a:gd name="connsiteY12" fmla="*/ 2363005 h 4880498"/>
                <a:gd name="connsiteX13" fmla="*/ 8516055 w 9420422"/>
                <a:gd name="connsiteY13" fmla="*/ 2944030 h 4880498"/>
                <a:gd name="connsiteX14" fmla="*/ 6201480 w 9420422"/>
                <a:gd name="connsiteY14" fmla="*/ 2791630 h 488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20422" h="4880498">
                  <a:moveTo>
                    <a:pt x="324555" y="4829980"/>
                  </a:moveTo>
                  <a:cubicBezTo>
                    <a:pt x="1319917" y="4883161"/>
                    <a:pt x="2315280" y="4936343"/>
                    <a:pt x="2829630" y="4753780"/>
                  </a:cubicBezTo>
                  <a:cubicBezTo>
                    <a:pt x="3343980" y="4571217"/>
                    <a:pt x="3326518" y="4056867"/>
                    <a:pt x="3410655" y="3734605"/>
                  </a:cubicBezTo>
                  <a:cubicBezTo>
                    <a:pt x="3494793" y="3412342"/>
                    <a:pt x="3429705" y="3036105"/>
                    <a:pt x="3334455" y="2820205"/>
                  </a:cubicBezTo>
                  <a:cubicBezTo>
                    <a:pt x="3239205" y="2604305"/>
                    <a:pt x="3216980" y="2480480"/>
                    <a:pt x="2839155" y="2439205"/>
                  </a:cubicBezTo>
                  <a:cubicBezTo>
                    <a:pt x="2461330" y="2397930"/>
                    <a:pt x="1531055" y="2636055"/>
                    <a:pt x="1067505" y="2572555"/>
                  </a:cubicBezTo>
                  <a:cubicBezTo>
                    <a:pt x="603955" y="2509055"/>
                    <a:pt x="178505" y="2391580"/>
                    <a:pt x="57855" y="2058205"/>
                  </a:cubicBezTo>
                  <a:cubicBezTo>
                    <a:pt x="-62795" y="1724830"/>
                    <a:pt x="-7233" y="888217"/>
                    <a:pt x="343605" y="572305"/>
                  </a:cubicBezTo>
                  <a:cubicBezTo>
                    <a:pt x="694443" y="256392"/>
                    <a:pt x="1497718" y="257980"/>
                    <a:pt x="2162880" y="162730"/>
                  </a:cubicBezTo>
                  <a:cubicBezTo>
                    <a:pt x="2828042" y="67480"/>
                    <a:pt x="3551943" y="-8720"/>
                    <a:pt x="4334580" y="805"/>
                  </a:cubicBezTo>
                  <a:cubicBezTo>
                    <a:pt x="5117218" y="10330"/>
                    <a:pt x="6050668" y="83355"/>
                    <a:pt x="6858705" y="219880"/>
                  </a:cubicBezTo>
                  <a:cubicBezTo>
                    <a:pt x="7666742" y="356405"/>
                    <a:pt x="8781167" y="462767"/>
                    <a:pt x="9182805" y="819955"/>
                  </a:cubicBezTo>
                  <a:cubicBezTo>
                    <a:pt x="9584443" y="1177143"/>
                    <a:pt x="9379655" y="2008993"/>
                    <a:pt x="9268530" y="2363005"/>
                  </a:cubicBezTo>
                  <a:cubicBezTo>
                    <a:pt x="9157405" y="2717017"/>
                    <a:pt x="9027230" y="2872592"/>
                    <a:pt x="8516055" y="2944030"/>
                  </a:cubicBezTo>
                  <a:cubicBezTo>
                    <a:pt x="8004880" y="3015468"/>
                    <a:pt x="7103180" y="2903549"/>
                    <a:pt x="6201480" y="2791630"/>
                  </a:cubicBezTo>
                </a:path>
              </a:pathLst>
            </a:custGeom>
            <a:noFill/>
            <a:ln w="38100">
              <a:headEnd type="oval" w="lg" len="lg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36B3DA77-730D-3D59-5834-FBD4852810DD}"/>
                </a:ext>
              </a:extLst>
            </p:cNvPr>
            <p:cNvGrpSpPr/>
            <p:nvPr/>
          </p:nvGrpSpPr>
          <p:grpSpPr>
            <a:xfrm rot="10800000">
              <a:off x="0" y="4571725"/>
              <a:ext cx="12185518" cy="6858001"/>
              <a:chOff x="152400" y="152400"/>
              <a:chExt cx="12185518" cy="6858001"/>
            </a:xfrm>
          </p:grpSpPr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99F7D752-48E3-D6D1-AC70-DB75B9A2CDD5}"/>
                  </a:ext>
                </a:extLst>
              </p:cNvPr>
              <p:cNvGrpSpPr/>
              <p:nvPr/>
            </p:nvGrpSpPr>
            <p:grpSpPr>
              <a:xfrm>
                <a:off x="152400" y="152400"/>
                <a:ext cx="12185518" cy="6858001"/>
                <a:chOff x="313596" y="1632565"/>
                <a:chExt cx="10323352" cy="4887850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4A4C86C-3CDC-FC57-BC6A-8B7DC5B7283D}"/>
                    </a:ext>
                  </a:extLst>
                </p:cNvPr>
                <p:cNvSpPr/>
                <p:nvPr/>
              </p:nvSpPr>
              <p:spPr>
                <a:xfrm>
                  <a:off x="313596" y="4893387"/>
                  <a:ext cx="2580838" cy="16270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BD92A77A-9D09-CD4A-2484-D4913372C8BE}"/>
                    </a:ext>
                  </a:extLst>
                </p:cNvPr>
                <p:cNvSpPr/>
                <p:nvPr/>
              </p:nvSpPr>
              <p:spPr>
                <a:xfrm>
                  <a:off x="313596" y="3273121"/>
                  <a:ext cx="2580838" cy="16270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2BBCC2F9-3D59-EB6E-7ED1-C94C6C477B3E}"/>
                    </a:ext>
                  </a:extLst>
                </p:cNvPr>
                <p:cNvSpPr/>
                <p:nvPr/>
              </p:nvSpPr>
              <p:spPr>
                <a:xfrm>
                  <a:off x="313596" y="1639330"/>
                  <a:ext cx="2580838" cy="16270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A5787D8F-B957-36AF-C451-F21BBE7560A0}"/>
                    </a:ext>
                  </a:extLst>
                </p:cNvPr>
                <p:cNvSpPr/>
                <p:nvPr/>
              </p:nvSpPr>
              <p:spPr>
                <a:xfrm>
                  <a:off x="2894434" y="4893386"/>
                  <a:ext cx="2580838" cy="16270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F35714A-B3B2-7E34-A540-4BBD50778FB0}"/>
                    </a:ext>
                  </a:extLst>
                </p:cNvPr>
                <p:cNvSpPr/>
                <p:nvPr/>
              </p:nvSpPr>
              <p:spPr>
                <a:xfrm>
                  <a:off x="2894434" y="3266357"/>
                  <a:ext cx="2580838" cy="16270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E923AC7-5E52-C0A8-E521-53625D00DFAE}"/>
                    </a:ext>
                  </a:extLst>
                </p:cNvPr>
                <p:cNvSpPr/>
                <p:nvPr/>
              </p:nvSpPr>
              <p:spPr>
                <a:xfrm>
                  <a:off x="2894434" y="1639329"/>
                  <a:ext cx="2580838" cy="16270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B46F79EA-1C17-9B38-1273-7E5B272FE0C0}"/>
                    </a:ext>
                  </a:extLst>
                </p:cNvPr>
                <p:cNvSpPr/>
                <p:nvPr/>
              </p:nvSpPr>
              <p:spPr>
                <a:xfrm>
                  <a:off x="5475272" y="3266357"/>
                  <a:ext cx="2580838" cy="1627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0050312-7E5E-81CB-F061-14EC82323BFA}"/>
                    </a:ext>
                  </a:extLst>
                </p:cNvPr>
                <p:cNvSpPr/>
                <p:nvPr/>
              </p:nvSpPr>
              <p:spPr>
                <a:xfrm>
                  <a:off x="5475272" y="1639329"/>
                  <a:ext cx="2580838" cy="1627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E39EF03C-DBAB-03CF-6CD3-FBBA16EB1643}"/>
                    </a:ext>
                  </a:extLst>
                </p:cNvPr>
                <p:cNvSpPr/>
                <p:nvPr/>
              </p:nvSpPr>
              <p:spPr>
                <a:xfrm>
                  <a:off x="8056110" y="3266356"/>
                  <a:ext cx="2580838" cy="1627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4206BC-E4D9-46FE-EC80-09429C7C7091}"/>
                    </a:ext>
                  </a:extLst>
                </p:cNvPr>
                <p:cNvSpPr/>
                <p:nvPr/>
              </p:nvSpPr>
              <p:spPr>
                <a:xfrm>
                  <a:off x="8056110" y="1639328"/>
                  <a:ext cx="2580838" cy="1627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2561679C-6BC5-4A75-1749-8908FD41B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434" y="1639328"/>
                  <a:ext cx="0" cy="4881086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3A9097D9-CBB6-0FED-2C8C-6125C2455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434" y="4893385"/>
                  <a:ext cx="2580838" cy="0"/>
                </a:xfrm>
                <a:prstGeom prst="line">
                  <a:avLst/>
                </a:prstGeom>
                <a:ln w="63500"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接點 79">
                  <a:extLst>
                    <a:ext uri="{FF2B5EF4-FFF2-40B4-BE49-F238E27FC236}">
                      <a16:creationId xmlns:a16="http://schemas.microsoft.com/office/drawing/2014/main" id="{5CE754CB-5960-1B29-F7BB-97AFF809C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434" y="3266356"/>
                  <a:ext cx="5161676" cy="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接點 80">
                  <a:extLst>
                    <a:ext uri="{FF2B5EF4-FFF2-40B4-BE49-F238E27FC236}">
                      <a16:creationId xmlns:a16="http://schemas.microsoft.com/office/drawing/2014/main" id="{67EFE0E9-3775-B02A-0446-608A08039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5272" y="3266356"/>
                  <a:ext cx="0" cy="1627029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75F26888-8E45-228A-A59D-111410159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596" y="4893385"/>
                  <a:ext cx="2580838" cy="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接點 82">
                  <a:extLst>
                    <a:ext uri="{FF2B5EF4-FFF2-40B4-BE49-F238E27FC236}">
                      <a16:creationId xmlns:a16="http://schemas.microsoft.com/office/drawing/2014/main" id="{EB4744AA-D1ED-9A61-06F0-466450F69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596" y="3266356"/>
                  <a:ext cx="2580838" cy="0"/>
                </a:xfrm>
                <a:prstGeom prst="line">
                  <a:avLst/>
                </a:prstGeom>
                <a:ln w="63500"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>
                  <a:extLst>
                    <a:ext uri="{FF2B5EF4-FFF2-40B4-BE49-F238E27FC236}">
                      <a16:creationId xmlns:a16="http://schemas.microsoft.com/office/drawing/2014/main" id="{7202E0D7-CA6F-63DC-2D85-157CFBE482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5272" y="1632565"/>
                  <a:ext cx="0" cy="1633791"/>
                </a:xfrm>
                <a:prstGeom prst="line">
                  <a:avLst/>
                </a:prstGeom>
                <a:ln w="63500"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接點 84">
                  <a:extLst>
                    <a:ext uri="{FF2B5EF4-FFF2-40B4-BE49-F238E27FC236}">
                      <a16:creationId xmlns:a16="http://schemas.microsoft.com/office/drawing/2014/main" id="{41BAD455-2F4B-F831-82E8-39402BA19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6110" y="1639328"/>
                  <a:ext cx="0" cy="3254057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>
                  <a:extLst>
                    <a:ext uri="{FF2B5EF4-FFF2-40B4-BE49-F238E27FC236}">
                      <a16:creationId xmlns:a16="http://schemas.microsoft.com/office/drawing/2014/main" id="{2A4D613B-7B98-961B-37CF-6C4FDAA30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3994" y="3266356"/>
                  <a:ext cx="2580838" cy="0"/>
                </a:xfrm>
                <a:prstGeom prst="line">
                  <a:avLst/>
                </a:prstGeom>
                <a:ln w="63500"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手繪多邊形: 圖案 86">
                <a:extLst>
                  <a:ext uri="{FF2B5EF4-FFF2-40B4-BE49-F238E27FC236}">
                    <a16:creationId xmlns:a16="http://schemas.microsoft.com/office/drawing/2014/main" id="{0DB28FCD-B98A-69A2-A5A8-7FBAFB4DBB21}"/>
                  </a:ext>
                </a:extLst>
              </p:cNvPr>
              <p:cNvSpPr/>
              <p:nvPr/>
            </p:nvSpPr>
            <p:spPr>
              <a:xfrm>
                <a:off x="1513770" y="1018370"/>
                <a:ext cx="9420422" cy="4880498"/>
              </a:xfrm>
              <a:custGeom>
                <a:avLst/>
                <a:gdLst>
                  <a:gd name="connsiteX0" fmla="*/ 324555 w 9420422"/>
                  <a:gd name="connsiteY0" fmla="*/ 4829980 h 4880498"/>
                  <a:gd name="connsiteX1" fmla="*/ 2829630 w 9420422"/>
                  <a:gd name="connsiteY1" fmla="*/ 4753780 h 4880498"/>
                  <a:gd name="connsiteX2" fmla="*/ 3410655 w 9420422"/>
                  <a:gd name="connsiteY2" fmla="*/ 3734605 h 4880498"/>
                  <a:gd name="connsiteX3" fmla="*/ 3334455 w 9420422"/>
                  <a:gd name="connsiteY3" fmla="*/ 2820205 h 4880498"/>
                  <a:gd name="connsiteX4" fmla="*/ 2839155 w 9420422"/>
                  <a:gd name="connsiteY4" fmla="*/ 2439205 h 4880498"/>
                  <a:gd name="connsiteX5" fmla="*/ 1067505 w 9420422"/>
                  <a:gd name="connsiteY5" fmla="*/ 2572555 h 4880498"/>
                  <a:gd name="connsiteX6" fmla="*/ 57855 w 9420422"/>
                  <a:gd name="connsiteY6" fmla="*/ 2058205 h 4880498"/>
                  <a:gd name="connsiteX7" fmla="*/ 343605 w 9420422"/>
                  <a:gd name="connsiteY7" fmla="*/ 572305 h 4880498"/>
                  <a:gd name="connsiteX8" fmla="*/ 2162880 w 9420422"/>
                  <a:gd name="connsiteY8" fmla="*/ 162730 h 4880498"/>
                  <a:gd name="connsiteX9" fmla="*/ 4334580 w 9420422"/>
                  <a:gd name="connsiteY9" fmla="*/ 805 h 4880498"/>
                  <a:gd name="connsiteX10" fmla="*/ 6858705 w 9420422"/>
                  <a:gd name="connsiteY10" fmla="*/ 219880 h 4880498"/>
                  <a:gd name="connsiteX11" fmla="*/ 9182805 w 9420422"/>
                  <a:gd name="connsiteY11" fmla="*/ 819955 h 4880498"/>
                  <a:gd name="connsiteX12" fmla="*/ 9268530 w 9420422"/>
                  <a:gd name="connsiteY12" fmla="*/ 2363005 h 4880498"/>
                  <a:gd name="connsiteX13" fmla="*/ 8516055 w 9420422"/>
                  <a:gd name="connsiteY13" fmla="*/ 2944030 h 4880498"/>
                  <a:gd name="connsiteX14" fmla="*/ 6201480 w 9420422"/>
                  <a:gd name="connsiteY14" fmla="*/ 2791630 h 4880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420422" h="4880498">
                    <a:moveTo>
                      <a:pt x="324555" y="4829980"/>
                    </a:moveTo>
                    <a:cubicBezTo>
                      <a:pt x="1319917" y="4883161"/>
                      <a:pt x="2315280" y="4936343"/>
                      <a:pt x="2829630" y="4753780"/>
                    </a:cubicBezTo>
                    <a:cubicBezTo>
                      <a:pt x="3343980" y="4571217"/>
                      <a:pt x="3326518" y="4056867"/>
                      <a:pt x="3410655" y="3734605"/>
                    </a:cubicBezTo>
                    <a:cubicBezTo>
                      <a:pt x="3494793" y="3412342"/>
                      <a:pt x="3429705" y="3036105"/>
                      <a:pt x="3334455" y="2820205"/>
                    </a:cubicBezTo>
                    <a:cubicBezTo>
                      <a:pt x="3239205" y="2604305"/>
                      <a:pt x="3216980" y="2480480"/>
                      <a:pt x="2839155" y="2439205"/>
                    </a:cubicBezTo>
                    <a:cubicBezTo>
                      <a:pt x="2461330" y="2397930"/>
                      <a:pt x="1531055" y="2636055"/>
                      <a:pt x="1067505" y="2572555"/>
                    </a:cubicBezTo>
                    <a:cubicBezTo>
                      <a:pt x="603955" y="2509055"/>
                      <a:pt x="178505" y="2391580"/>
                      <a:pt x="57855" y="2058205"/>
                    </a:cubicBezTo>
                    <a:cubicBezTo>
                      <a:pt x="-62795" y="1724830"/>
                      <a:pt x="-7233" y="888217"/>
                      <a:pt x="343605" y="572305"/>
                    </a:cubicBezTo>
                    <a:cubicBezTo>
                      <a:pt x="694443" y="256392"/>
                      <a:pt x="1497718" y="257980"/>
                      <a:pt x="2162880" y="162730"/>
                    </a:cubicBezTo>
                    <a:cubicBezTo>
                      <a:pt x="2828042" y="67480"/>
                      <a:pt x="3551943" y="-8720"/>
                      <a:pt x="4334580" y="805"/>
                    </a:cubicBezTo>
                    <a:cubicBezTo>
                      <a:pt x="5117218" y="10330"/>
                      <a:pt x="6050668" y="83355"/>
                      <a:pt x="6858705" y="219880"/>
                    </a:cubicBezTo>
                    <a:cubicBezTo>
                      <a:pt x="7666742" y="356405"/>
                      <a:pt x="8781167" y="462767"/>
                      <a:pt x="9182805" y="819955"/>
                    </a:cubicBezTo>
                    <a:cubicBezTo>
                      <a:pt x="9584443" y="1177143"/>
                      <a:pt x="9379655" y="2008993"/>
                      <a:pt x="9268530" y="2363005"/>
                    </a:cubicBezTo>
                    <a:cubicBezTo>
                      <a:pt x="9157405" y="2717017"/>
                      <a:pt x="9027230" y="2872592"/>
                      <a:pt x="8516055" y="2944030"/>
                    </a:cubicBezTo>
                    <a:cubicBezTo>
                      <a:pt x="8004880" y="3015468"/>
                      <a:pt x="7103180" y="2903549"/>
                      <a:pt x="6201480" y="2791630"/>
                    </a:cubicBezTo>
                  </a:path>
                </a:pathLst>
              </a:custGeom>
              <a:noFill/>
              <a:ln w="38100">
                <a:headEnd type="oval" w="lg" len="lg"/>
                <a:tailEnd type="diamond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5C99ADEE-23E7-2BF4-B4B1-F74C8FA37DDC}"/>
              </a:ext>
            </a:extLst>
          </p:cNvPr>
          <p:cNvCxnSpPr>
            <a:cxnSpLocks/>
          </p:cNvCxnSpPr>
          <p:nvPr/>
        </p:nvCxnSpPr>
        <p:spPr>
          <a:xfrm rot="16200000">
            <a:off x="3172248" y="1749122"/>
            <a:ext cx="3429000" cy="0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9206242A-6D99-D9B9-9AC1-4AE0DA632CC6}"/>
              </a:ext>
            </a:extLst>
          </p:cNvPr>
          <p:cNvCxnSpPr>
            <a:cxnSpLocks/>
          </p:cNvCxnSpPr>
          <p:nvPr/>
        </p:nvCxnSpPr>
        <p:spPr>
          <a:xfrm rot="16200000">
            <a:off x="5600875" y="5143500"/>
            <a:ext cx="3429000" cy="0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18D7A86E-1780-0DB4-9CEF-5859B9A26EE6}"/>
              </a:ext>
            </a:extLst>
          </p:cNvPr>
          <p:cNvGrpSpPr/>
          <p:nvPr/>
        </p:nvGrpSpPr>
        <p:grpSpPr>
          <a:xfrm>
            <a:off x="0" y="0"/>
            <a:ext cx="12185518" cy="6858001"/>
            <a:chOff x="313596" y="1632565"/>
            <a:chExt cx="10323352" cy="48878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18D01F-A9F3-E42C-AABC-588434482356}"/>
                </a:ext>
              </a:extLst>
            </p:cNvPr>
            <p:cNvSpPr/>
            <p:nvPr/>
          </p:nvSpPr>
          <p:spPr>
            <a:xfrm>
              <a:off x="313596" y="4893387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A4B09D-529A-A2BC-5508-706CCA42520F}"/>
                </a:ext>
              </a:extLst>
            </p:cNvPr>
            <p:cNvSpPr/>
            <p:nvPr/>
          </p:nvSpPr>
          <p:spPr>
            <a:xfrm>
              <a:off x="313596" y="3273121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92CFCB-7223-E297-1836-053D9DFD67D0}"/>
                </a:ext>
              </a:extLst>
            </p:cNvPr>
            <p:cNvSpPr/>
            <p:nvPr/>
          </p:nvSpPr>
          <p:spPr>
            <a:xfrm>
              <a:off x="313596" y="1639330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EDE923-0BDB-F76D-EB20-1D5E31DC5EFF}"/>
                </a:ext>
              </a:extLst>
            </p:cNvPr>
            <p:cNvSpPr/>
            <p:nvPr/>
          </p:nvSpPr>
          <p:spPr>
            <a:xfrm>
              <a:off x="2894434" y="4893386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DD4B06-89CC-FDDE-5BD8-0F1C492EE1E9}"/>
                </a:ext>
              </a:extLst>
            </p:cNvPr>
            <p:cNvSpPr/>
            <p:nvPr/>
          </p:nvSpPr>
          <p:spPr>
            <a:xfrm>
              <a:off x="2894434" y="3266357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886AAC-973B-8ECB-518E-3481C5CE8EF4}"/>
                </a:ext>
              </a:extLst>
            </p:cNvPr>
            <p:cNvSpPr/>
            <p:nvPr/>
          </p:nvSpPr>
          <p:spPr>
            <a:xfrm>
              <a:off x="2894434" y="1639329"/>
              <a:ext cx="2580838" cy="162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0A4F1F-D633-3F26-7C20-122232E27BFB}"/>
                </a:ext>
              </a:extLst>
            </p:cNvPr>
            <p:cNvSpPr/>
            <p:nvPr/>
          </p:nvSpPr>
          <p:spPr>
            <a:xfrm>
              <a:off x="5475272" y="3266357"/>
              <a:ext cx="2580838" cy="16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5A2FF9-85DD-A2C1-B0AC-C261DBCAFDE3}"/>
                </a:ext>
              </a:extLst>
            </p:cNvPr>
            <p:cNvSpPr/>
            <p:nvPr/>
          </p:nvSpPr>
          <p:spPr>
            <a:xfrm>
              <a:off x="5475272" y="1639329"/>
              <a:ext cx="2580838" cy="16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B8616EF-6D81-4057-CB98-5B724F955B4D}"/>
                </a:ext>
              </a:extLst>
            </p:cNvPr>
            <p:cNvSpPr/>
            <p:nvPr/>
          </p:nvSpPr>
          <p:spPr>
            <a:xfrm>
              <a:off x="8056110" y="3266356"/>
              <a:ext cx="2580838" cy="16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ECBBCE7-ACC0-8837-52A3-542AC1B10830}"/>
                </a:ext>
              </a:extLst>
            </p:cNvPr>
            <p:cNvSpPr/>
            <p:nvPr/>
          </p:nvSpPr>
          <p:spPr>
            <a:xfrm>
              <a:off x="8056110" y="1639328"/>
              <a:ext cx="2580838" cy="16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BAB0119B-AEA9-7603-3290-1E6807F13047}"/>
                </a:ext>
              </a:extLst>
            </p:cNvPr>
            <p:cNvCxnSpPr>
              <a:cxnSpLocks/>
            </p:cNvCxnSpPr>
            <p:nvPr/>
          </p:nvCxnSpPr>
          <p:spPr>
            <a:xfrm>
              <a:off x="2894434" y="1639328"/>
              <a:ext cx="0" cy="4881086"/>
            </a:xfrm>
            <a:prstGeom prst="line">
              <a:avLst/>
            </a:prstGeom>
            <a:ln w="635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E2B23E5-CCED-3FE4-B90A-311875DE1C9F}"/>
                </a:ext>
              </a:extLst>
            </p:cNvPr>
            <p:cNvCxnSpPr>
              <a:cxnSpLocks/>
            </p:cNvCxnSpPr>
            <p:nvPr/>
          </p:nvCxnSpPr>
          <p:spPr>
            <a:xfrm>
              <a:off x="2894434" y="4893385"/>
              <a:ext cx="2580838" cy="0"/>
            </a:xfrm>
            <a:prstGeom prst="line">
              <a:avLst/>
            </a:prstGeom>
            <a:ln w="635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0F767A3-32A8-755A-EEB1-0F19475A8316}"/>
                </a:ext>
              </a:extLst>
            </p:cNvPr>
            <p:cNvCxnSpPr>
              <a:cxnSpLocks/>
            </p:cNvCxnSpPr>
            <p:nvPr/>
          </p:nvCxnSpPr>
          <p:spPr>
            <a:xfrm>
              <a:off x="2894434" y="3266356"/>
              <a:ext cx="5161676" cy="0"/>
            </a:xfrm>
            <a:prstGeom prst="line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37A7B246-0092-4AB3-D1D2-903CAE19ED5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272" y="3266356"/>
              <a:ext cx="0" cy="1627029"/>
            </a:xfrm>
            <a:prstGeom prst="line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392FDAB-752F-2F31-34FF-3E3A1CB9A89A}"/>
                </a:ext>
              </a:extLst>
            </p:cNvPr>
            <p:cNvCxnSpPr>
              <a:cxnSpLocks/>
            </p:cNvCxnSpPr>
            <p:nvPr/>
          </p:nvCxnSpPr>
          <p:spPr>
            <a:xfrm>
              <a:off x="313596" y="4893385"/>
              <a:ext cx="2580838" cy="0"/>
            </a:xfrm>
            <a:prstGeom prst="line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9670991-9BF4-9813-9DD0-96F0AC0BD87F}"/>
                </a:ext>
              </a:extLst>
            </p:cNvPr>
            <p:cNvCxnSpPr>
              <a:cxnSpLocks/>
            </p:cNvCxnSpPr>
            <p:nvPr/>
          </p:nvCxnSpPr>
          <p:spPr>
            <a:xfrm>
              <a:off x="313596" y="3266356"/>
              <a:ext cx="2580838" cy="0"/>
            </a:xfrm>
            <a:prstGeom prst="line">
              <a:avLst/>
            </a:prstGeom>
            <a:ln w="635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5768439C-8769-B9F4-F09D-FD90EFCF303E}"/>
                </a:ext>
              </a:extLst>
            </p:cNvPr>
            <p:cNvCxnSpPr>
              <a:cxnSpLocks/>
            </p:cNvCxnSpPr>
            <p:nvPr/>
          </p:nvCxnSpPr>
          <p:spPr>
            <a:xfrm>
              <a:off x="5475272" y="1632565"/>
              <a:ext cx="0" cy="1633791"/>
            </a:xfrm>
            <a:prstGeom prst="line">
              <a:avLst/>
            </a:prstGeom>
            <a:ln w="635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2A27745-1F30-BFE3-A0F5-B7AEC1444FCA}"/>
                </a:ext>
              </a:extLst>
            </p:cNvPr>
            <p:cNvCxnSpPr>
              <a:cxnSpLocks/>
            </p:cNvCxnSpPr>
            <p:nvPr/>
          </p:nvCxnSpPr>
          <p:spPr>
            <a:xfrm>
              <a:off x="8056110" y="1639328"/>
              <a:ext cx="0" cy="3254057"/>
            </a:xfrm>
            <a:prstGeom prst="line">
              <a:avLst/>
            </a:prstGeom>
            <a:ln w="635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FC13714-0D51-BF39-774A-8F849DFBF1AA}"/>
                </a:ext>
              </a:extLst>
            </p:cNvPr>
            <p:cNvCxnSpPr>
              <a:cxnSpLocks/>
            </p:cNvCxnSpPr>
            <p:nvPr/>
          </p:nvCxnSpPr>
          <p:spPr>
            <a:xfrm>
              <a:off x="8003994" y="3266356"/>
              <a:ext cx="2580838" cy="0"/>
            </a:xfrm>
            <a:prstGeom prst="line">
              <a:avLst/>
            </a:prstGeom>
            <a:ln w="635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0388DE7-C5CC-D0F8-F299-51564428A3BC}"/>
              </a:ext>
            </a:extLst>
          </p:cNvPr>
          <p:cNvGrpSpPr/>
          <p:nvPr/>
        </p:nvGrpSpPr>
        <p:grpSpPr>
          <a:xfrm>
            <a:off x="6700184" y="5006991"/>
            <a:ext cx="2661972" cy="1091291"/>
            <a:chOff x="6700184" y="5006991"/>
            <a:chExt cx="2661972" cy="1091291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B1A15C6-3F83-9BFA-2417-7C2BD2AB6522}"/>
                </a:ext>
              </a:extLst>
            </p:cNvPr>
            <p:cNvSpPr txBox="1"/>
            <p:nvPr/>
          </p:nvSpPr>
          <p:spPr>
            <a:xfrm>
              <a:off x="6902095" y="5006991"/>
              <a:ext cx="6798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i="0" dirty="0">
                  <a:solidFill>
                    <a:srgbClr val="202122"/>
                  </a:solidFill>
                  <a:effectLst/>
                  <a:latin typeface="-apple-system"/>
                </a:rPr>
                <a:t>谷折</a:t>
              </a:r>
              <a:endParaRPr lang="zh-TW" altLang="en-US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C4BE6F1-0985-D1CC-5FC6-AFF47B1CBAEA}"/>
                </a:ext>
              </a:extLst>
            </p:cNvPr>
            <p:cNvSpPr txBox="1"/>
            <p:nvPr/>
          </p:nvSpPr>
          <p:spPr>
            <a:xfrm>
              <a:off x="6902095" y="5376323"/>
              <a:ext cx="7138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i="0" dirty="0">
                  <a:solidFill>
                    <a:srgbClr val="202122"/>
                  </a:solidFill>
                  <a:effectLst/>
                  <a:latin typeface="-apple-system"/>
                </a:rPr>
                <a:t>山折</a:t>
              </a:r>
              <a:endParaRPr lang="zh-TW" altLang="en-US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E5A7350-E4B1-D2A4-33A0-8C3B730261A4}"/>
                </a:ext>
              </a:extLst>
            </p:cNvPr>
            <p:cNvSpPr txBox="1"/>
            <p:nvPr/>
          </p:nvSpPr>
          <p:spPr>
            <a:xfrm>
              <a:off x="6700184" y="5728950"/>
              <a:ext cx="8817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202122"/>
                  </a:solidFill>
                  <a:latin typeface="-apple-system"/>
                </a:rPr>
                <a:t>切割線</a:t>
              </a:r>
              <a:endParaRPr lang="zh-TW" altLang="en-US" dirty="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0E377B71-890F-06F3-F730-72335388B048}"/>
                </a:ext>
              </a:extLst>
            </p:cNvPr>
            <p:cNvGrpSpPr/>
            <p:nvPr/>
          </p:nvGrpSpPr>
          <p:grpSpPr>
            <a:xfrm>
              <a:off x="7615948" y="5208361"/>
              <a:ext cx="1746208" cy="710041"/>
              <a:chOff x="7615948" y="5208361"/>
              <a:chExt cx="1746208" cy="710041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1236B06E-FF3D-02C3-C461-01396130B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949" y="5564219"/>
                <a:ext cx="1746207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D30F6B79-1198-C4A1-A676-A5B76923E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948" y="5208361"/>
                <a:ext cx="1746207" cy="0"/>
              </a:xfrm>
              <a:prstGeom prst="line">
                <a:avLst/>
              </a:prstGeom>
              <a:ln w="635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9D2F9066-91B8-5DEC-2841-093BA3BFB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949" y="5918402"/>
                <a:ext cx="1616242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68DB2E6F-FC0F-CA98-F3A2-177B2D1D44F6}"/>
              </a:ext>
            </a:extLst>
          </p:cNvPr>
          <p:cNvSpPr/>
          <p:nvPr/>
        </p:nvSpPr>
        <p:spPr>
          <a:xfrm>
            <a:off x="1361370" y="865970"/>
            <a:ext cx="9420422" cy="4880498"/>
          </a:xfrm>
          <a:custGeom>
            <a:avLst/>
            <a:gdLst>
              <a:gd name="connsiteX0" fmla="*/ 324555 w 9420422"/>
              <a:gd name="connsiteY0" fmla="*/ 4829980 h 4880498"/>
              <a:gd name="connsiteX1" fmla="*/ 2829630 w 9420422"/>
              <a:gd name="connsiteY1" fmla="*/ 4753780 h 4880498"/>
              <a:gd name="connsiteX2" fmla="*/ 3410655 w 9420422"/>
              <a:gd name="connsiteY2" fmla="*/ 3734605 h 4880498"/>
              <a:gd name="connsiteX3" fmla="*/ 3334455 w 9420422"/>
              <a:gd name="connsiteY3" fmla="*/ 2820205 h 4880498"/>
              <a:gd name="connsiteX4" fmla="*/ 2839155 w 9420422"/>
              <a:gd name="connsiteY4" fmla="*/ 2439205 h 4880498"/>
              <a:gd name="connsiteX5" fmla="*/ 1067505 w 9420422"/>
              <a:gd name="connsiteY5" fmla="*/ 2572555 h 4880498"/>
              <a:gd name="connsiteX6" fmla="*/ 57855 w 9420422"/>
              <a:gd name="connsiteY6" fmla="*/ 2058205 h 4880498"/>
              <a:gd name="connsiteX7" fmla="*/ 343605 w 9420422"/>
              <a:gd name="connsiteY7" fmla="*/ 572305 h 4880498"/>
              <a:gd name="connsiteX8" fmla="*/ 2162880 w 9420422"/>
              <a:gd name="connsiteY8" fmla="*/ 162730 h 4880498"/>
              <a:gd name="connsiteX9" fmla="*/ 4334580 w 9420422"/>
              <a:gd name="connsiteY9" fmla="*/ 805 h 4880498"/>
              <a:gd name="connsiteX10" fmla="*/ 6858705 w 9420422"/>
              <a:gd name="connsiteY10" fmla="*/ 219880 h 4880498"/>
              <a:gd name="connsiteX11" fmla="*/ 9182805 w 9420422"/>
              <a:gd name="connsiteY11" fmla="*/ 819955 h 4880498"/>
              <a:gd name="connsiteX12" fmla="*/ 9268530 w 9420422"/>
              <a:gd name="connsiteY12" fmla="*/ 2363005 h 4880498"/>
              <a:gd name="connsiteX13" fmla="*/ 8516055 w 9420422"/>
              <a:gd name="connsiteY13" fmla="*/ 2944030 h 4880498"/>
              <a:gd name="connsiteX14" fmla="*/ 6201480 w 9420422"/>
              <a:gd name="connsiteY14" fmla="*/ 2791630 h 488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20422" h="4880498">
                <a:moveTo>
                  <a:pt x="324555" y="4829980"/>
                </a:moveTo>
                <a:cubicBezTo>
                  <a:pt x="1319917" y="4883161"/>
                  <a:pt x="2315280" y="4936343"/>
                  <a:pt x="2829630" y="4753780"/>
                </a:cubicBezTo>
                <a:cubicBezTo>
                  <a:pt x="3343980" y="4571217"/>
                  <a:pt x="3326518" y="4056867"/>
                  <a:pt x="3410655" y="3734605"/>
                </a:cubicBezTo>
                <a:cubicBezTo>
                  <a:pt x="3494793" y="3412342"/>
                  <a:pt x="3429705" y="3036105"/>
                  <a:pt x="3334455" y="2820205"/>
                </a:cubicBezTo>
                <a:cubicBezTo>
                  <a:pt x="3239205" y="2604305"/>
                  <a:pt x="3216980" y="2480480"/>
                  <a:pt x="2839155" y="2439205"/>
                </a:cubicBezTo>
                <a:cubicBezTo>
                  <a:pt x="2461330" y="2397930"/>
                  <a:pt x="1531055" y="2636055"/>
                  <a:pt x="1067505" y="2572555"/>
                </a:cubicBezTo>
                <a:cubicBezTo>
                  <a:pt x="603955" y="2509055"/>
                  <a:pt x="178505" y="2391580"/>
                  <a:pt x="57855" y="2058205"/>
                </a:cubicBezTo>
                <a:cubicBezTo>
                  <a:pt x="-62795" y="1724830"/>
                  <a:pt x="-7233" y="888217"/>
                  <a:pt x="343605" y="572305"/>
                </a:cubicBezTo>
                <a:cubicBezTo>
                  <a:pt x="694443" y="256392"/>
                  <a:pt x="1497718" y="257980"/>
                  <a:pt x="2162880" y="162730"/>
                </a:cubicBezTo>
                <a:cubicBezTo>
                  <a:pt x="2828042" y="67480"/>
                  <a:pt x="3551943" y="-8720"/>
                  <a:pt x="4334580" y="805"/>
                </a:cubicBezTo>
                <a:cubicBezTo>
                  <a:pt x="5117218" y="10330"/>
                  <a:pt x="6050668" y="83355"/>
                  <a:pt x="6858705" y="219880"/>
                </a:cubicBezTo>
                <a:cubicBezTo>
                  <a:pt x="7666742" y="356405"/>
                  <a:pt x="8781167" y="462767"/>
                  <a:pt x="9182805" y="819955"/>
                </a:cubicBezTo>
                <a:cubicBezTo>
                  <a:pt x="9584443" y="1177143"/>
                  <a:pt x="9379655" y="2008993"/>
                  <a:pt x="9268530" y="2363005"/>
                </a:cubicBezTo>
                <a:cubicBezTo>
                  <a:pt x="9157405" y="2717017"/>
                  <a:pt x="9027230" y="2872592"/>
                  <a:pt x="8516055" y="2944030"/>
                </a:cubicBezTo>
                <a:cubicBezTo>
                  <a:pt x="8004880" y="3015468"/>
                  <a:pt x="7103180" y="2903549"/>
                  <a:pt x="6201480" y="2791630"/>
                </a:cubicBezTo>
              </a:path>
            </a:pathLst>
          </a:custGeom>
          <a:noFill/>
          <a:ln w="38100"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E4083CA-B347-028B-89BE-0CB751907728}"/>
              </a:ext>
            </a:extLst>
          </p:cNvPr>
          <p:cNvSpPr txBox="1"/>
          <p:nvPr/>
        </p:nvSpPr>
        <p:spPr>
          <a:xfrm>
            <a:off x="6700184" y="61607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dirty="0">
                <a:solidFill>
                  <a:srgbClr val="0F1111"/>
                </a:solidFill>
                <a:effectLst/>
                <a:latin typeface="Amazon Ember"/>
              </a:rPr>
              <a:t>Harry Potter: A Pop</a:t>
            </a:r>
            <a:r>
              <a:rPr lang="zh-TW" altLang="en-US" b="1" i="0" dirty="0">
                <a:solidFill>
                  <a:srgbClr val="0F1111"/>
                </a:solidFill>
                <a:effectLst/>
                <a:latin typeface="Amazon Ember"/>
              </a:rPr>
              <a:t>－</a:t>
            </a:r>
            <a:r>
              <a:rPr lang="en-US" altLang="zh-TW" b="1" i="0" dirty="0">
                <a:solidFill>
                  <a:srgbClr val="0F1111"/>
                </a:solidFill>
                <a:effectLst/>
                <a:latin typeface="Amazon Ember"/>
              </a:rPr>
              <a:t>Up Guide to Hogwarts (2014)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35E1C36D-DD2F-0D8D-61C5-B66F3606C0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 rot="15957850">
            <a:off x="2507158" y="-5506193"/>
            <a:ext cx="6268472" cy="1002987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5093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0DB8E65D-FB6F-ADEA-CB9D-322120CCB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47" t="10107" r="17720" b="48686"/>
          <a:stretch/>
        </p:blipFill>
        <p:spPr>
          <a:xfrm>
            <a:off x="-1587286" y="-5167086"/>
            <a:ext cx="9483056" cy="8035950"/>
          </a:xfrm>
          <a:prstGeom prst="rect">
            <a:avLst/>
          </a:prstGeom>
        </p:spPr>
      </p:pic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4F2C6379-A796-7678-69EA-54ADCFD35B85}"/>
              </a:ext>
            </a:extLst>
          </p:cNvPr>
          <p:cNvGrpSpPr/>
          <p:nvPr/>
        </p:nvGrpSpPr>
        <p:grpSpPr>
          <a:xfrm flipV="1">
            <a:off x="-19050" y="-3771899"/>
            <a:ext cx="6871970" cy="6858000"/>
            <a:chOff x="-4445" y="0"/>
            <a:chExt cx="6843983" cy="6870699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3164B121-6A17-1F04-6E7C-17B463EB831B}"/>
                </a:ext>
              </a:extLst>
            </p:cNvPr>
            <p:cNvGrpSpPr/>
            <p:nvPr/>
          </p:nvGrpSpPr>
          <p:grpSpPr>
            <a:xfrm>
              <a:off x="-4445" y="1"/>
              <a:ext cx="5129320" cy="6858000"/>
              <a:chOff x="-4445" y="0"/>
              <a:chExt cx="5129320" cy="6930245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A1D1EF7-FFF5-0D53-993B-650DC6E727CD}"/>
                  </a:ext>
                </a:extLst>
              </p:cNvPr>
              <p:cNvSpPr/>
              <p:nvPr/>
            </p:nvSpPr>
            <p:spPr>
              <a:xfrm>
                <a:off x="-4445" y="0"/>
                <a:ext cx="2562371" cy="1729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7D7F024-ED99-21A4-B319-FA2A849B1296}"/>
                  </a:ext>
                </a:extLst>
              </p:cNvPr>
              <p:cNvSpPr/>
              <p:nvPr/>
            </p:nvSpPr>
            <p:spPr>
              <a:xfrm>
                <a:off x="2561101" y="0"/>
                <a:ext cx="2562371" cy="1729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DC8AA8DA-02DC-AECB-B85F-0CAD755CB632}"/>
                  </a:ext>
                </a:extLst>
              </p:cNvPr>
              <p:cNvSpPr/>
              <p:nvPr/>
            </p:nvSpPr>
            <p:spPr>
              <a:xfrm>
                <a:off x="-4439" y="1733546"/>
                <a:ext cx="2562371" cy="1729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2FFE72-02BA-D964-9079-01082774F447}"/>
                  </a:ext>
                </a:extLst>
              </p:cNvPr>
              <p:cNvSpPr/>
              <p:nvPr/>
            </p:nvSpPr>
            <p:spPr>
              <a:xfrm>
                <a:off x="2561107" y="1733546"/>
                <a:ext cx="2562371" cy="1729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C4B8CD1F-76C4-8AEA-884A-5556AE747922}"/>
                  </a:ext>
                </a:extLst>
              </p:cNvPr>
              <p:cNvSpPr/>
              <p:nvPr/>
            </p:nvSpPr>
            <p:spPr>
              <a:xfrm>
                <a:off x="-3048" y="3467098"/>
                <a:ext cx="2562371" cy="1729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486763C-DB2E-DB61-21E0-5A8C81B02C85}"/>
                  </a:ext>
                </a:extLst>
              </p:cNvPr>
              <p:cNvSpPr/>
              <p:nvPr/>
            </p:nvSpPr>
            <p:spPr>
              <a:xfrm>
                <a:off x="2562498" y="3467098"/>
                <a:ext cx="2562371" cy="1729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57F7B2E-946B-1A77-CD1C-9F12BFE07123}"/>
                  </a:ext>
                </a:extLst>
              </p:cNvPr>
              <p:cNvSpPr/>
              <p:nvPr/>
            </p:nvSpPr>
            <p:spPr>
              <a:xfrm>
                <a:off x="-3042" y="5200644"/>
                <a:ext cx="2562371" cy="1729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39EC31C-CA69-FD92-82AF-8424839AC0E6}"/>
                  </a:ext>
                </a:extLst>
              </p:cNvPr>
              <p:cNvSpPr/>
              <p:nvPr/>
            </p:nvSpPr>
            <p:spPr>
              <a:xfrm>
                <a:off x="2562504" y="5200644"/>
                <a:ext cx="2562371" cy="1729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52536DDD-2C28-1F3D-0B7C-228192210E67}"/>
                </a:ext>
              </a:extLst>
            </p:cNvPr>
            <p:cNvGrpSpPr/>
            <p:nvPr/>
          </p:nvGrpSpPr>
          <p:grpSpPr>
            <a:xfrm rot="16200000">
              <a:off x="3419794" y="3429393"/>
              <a:ext cx="5127917" cy="1711571"/>
              <a:chOff x="154121" y="5298830"/>
              <a:chExt cx="5127917" cy="1711571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CFC1BB8-4A05-49B0-6396-9EB296A2A8F2}"/>
                  </a:ext>
                </a:extLst>
              </p:cNvPr>
              <p:cNvSpPr/>
              <p:nvPr/>
            </p:nvSpPr>
            <p:spPr>
              <a:xfrm>
                <a:off x="154121" y="5298830"/>
                <a:ext cx="2562371" cy="17115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137D468-54EA-9D15-BD3E-0404BF50BC02}"/>
                  </a:ext>
                </a:extLst>
              </p:cNvPr>
              <p:cNvSpPr/>
              <p:nvPr/>
            </p:nvSpPr>
            <p:spPr>
              <a:xfrm>
                <a:off x="2719667" y="5298830"/>
                <a:ext cx="2562371" cy="17115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9E5C0B91-4C04-A331-5A73-83AFA1AE7F05}"/>
                </a:ext>
              </a:extLst>
            </p:cNvPr>
            <p:cNvSpPr/>
            <p:nvPr/>
          </p:nvSpPr>
          <p:spPr>
            <a:xfrm>
              <a:off x="5123472" y="8863"/>
              <a:ext cx="1711571" cy="1705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46D13C56-7E24-1E7D-7B55-49C15F3B1183}"/>
                </a:ext>
              </a:extLst>
            </p:cNvPr>
            <p:cNvGrpSpPr/>
            <p:nvPr/>
          </p:nvGrpSpPr>
          <p:grpSpPr>
            <a:xfrm>
              <a:off x="0" y="0"/>
              <a:ext cx="6794500" cy="6870699"/>
              <a:chOff x="0" y="-12699"/>
              <a:chExt cx="6794500" cy="6870699"/>
            </a:xfrm>
          </p:grpSpPr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93CDE841-40C4-B9A3-DE62-B342FE684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0000" y="5143500"/>
                <a:ext cx="2540000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>
                <a:extLst>
                  <a:ext uri="{FF2B5EF4-FFF2-40B4-BE49-F238E27FC236}">
                    <a16:creationId xmlns:a16="http://schemas.microsoft.com/office/drawing/2014/main" id="{4E23159E-051C-647C-0ADF-0BEAE4908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0001" y="1714499"/>
                <a:ext cx="0" cy="5143501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90F7F0DA-7A9D-6761-FA60-2E7FEF762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0001" y="1727199"/>
                <a:ext cx="2540000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0307C791-3549-9B1D-F732-47B491182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9000"/>
                <a:ext cx="2540000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8C25F6FF-1F66-BEBA-DD49-29E370FD4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9999" y="4254499"/>
                <a:ext cx="1714501" cy="9525"/>
              </a:xfrm>
              <a:prstGeom prst="line">
                <a:avLst/>
              </a:prstGeom>
              <a:ln w="635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>
                <a:extLst>
                  <a:ext uri="{FF2B5EF4-FFF2-40B4-BE49-F238E27FC236}">
                    <a16:creationId xmlns:a16="http://schemas.microsoft.com/office/drawing/2014/main" id="{2508284C-449E-29D6-3CD0-0009B9106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9999" y="34924"/>
                <a:ext cx="1" cy="6823076"/>
              </a:xfrm>
              <a:prstGeom prst="line">
                <a:avLst/>
              </a:prstGeom>
              <a:ln w="635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F0BFE420-2940-BEF7-E1D9-CD840FBE4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143500"/>
                <a:ext cx="2444750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9C73825A-BD9D-D298-0EAC-9D9F3CEEE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9999" y="3429000"/>
                <a:ext cx="2444750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357E74CC-C0C6-2431-F162-C7EB3F3AE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714499"/>
                <a:ext cx="2444750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7AEC30FC-CCFE-1590-E477-432E966D5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9999" y="0"/>
                <a:ext cx="0" cy="1714499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E5EBD4B4-6443-E553-C6FE-0DB923D335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7298" y="-12699"/>
                <a:ext cx="1727202" cy="1717673"/>
              </a:xfrm>
              <a:prstGeom prst="line">
                <a:avLst/>
              </a:prstGeom>
              <a:ln w="635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0D3568C1-B7F9-D9EA-D29E-3C073E82F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7298" y="1727200"/>
                <a:ext cx="1714500" cy="0"/>
              </a:xfrm>
              <a:prstGeom prst="line">
                <a:avLst/>
              </a:prstGeom>
              <a:ln w="635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B4FD6197-4028-07D0-ACAC-C3E538766F48}"/>
                </a:ext>
              </a:extLst>
            </p:cNvPr>
            <p:cNvSpPr/>
            <p:nvPr/>
          </p:nvSpPr>
          <p:spPr>
            <a:xfrm>
              <a:off x="553697" y="970711"/>
              <a:ext cx="5625321" cy="5261351"/>
            </a:xfrm>
            <a:custGeom>
              <a:avLst/>
              <a:gdLst>
                <a:gd name="connsiteX0" fmla="*/ 3002303 w 5625321"/>
                <a:gd name="connsiteY0" fmla="*/ 4980146 h 5261351"/>
                <a:gd name="connsiteX1" fmla="*/ 1795803 w 5625321"/>
                <a:gd name="connsiteY1" fmla="*/ 5259546 h 5261351"/>
                <a:gd name="connsiteX2" fmla="*/ 767103 w 5625321"/>
                <a:gd name="connsiteY2" fmla="*/ 5056346 h 5261351"/>
                <a:gd name="connsiteX3" fmla="*/ 265453 w 5625321"/>
                <a:gd name="connsiteY3" fmla="*/ 4281646 h 5261351"/>
                <a:gd name="connsiteX4" fmla="*/ 729003 w 5625321"/>
                <a:gd name="connsiteY4" fmla="*/ 3297396 h 5261351"/>
                <a:gd name="connsiteX5" fmla="*/ 1922803 w 5625321"/>
                <a:gd name="connsiteY5" fmla="*/ 3183096 h 5261351"/>
                <a:gd name="connsiteX6" fmla="*/ 3129303 w 5625321"/>
                <a:gd name="connsiteY6" fmla="*/ 3297396 h 5261351"/>
                <a:gd name="connsiteX7" fmla="*/ 3764303 w 5625321"/>
                <a:gd name="connsiteY7" fmla="*/ 2529046 h 5261351"/>
                <a:gd name="connsiteX8" fmla="*/ 3516653 w 5625321"/>
                <a:gd name="connsiteY8" fmla="*/ 1716246 h 5261351"/>
                <a:gd name="connsiteX9" fmla="*/ 1954553 w 5625321"/>
                <a:gd name="connsiteY9" fmla="*/ 1678146 h 5261351"/>
                <a:gd name="connsiteX10" fmla="*/ 786153 w 5625321"/>
                <a:gd name="connsiteY10" fmla="*/ 1716246 h 5261351"/>
                <a:gd name="connsiteX11" fmla="*/ 125753 w 5625321"/>
                <a:gd name="connsiteY11" fmla="*/ 1163796 h 5261351"/>
                <a:gd name="connsiteX12" fmla="*/ 125753 w 5625321"/>
                <a:gd name="connsiteY12" fmla="*/ 376396 h 5261351"/>
                <a:gd name="connsiteX13" fmla="*/ 1427503 w 5625321"/>
                <a:gd name="connsiteY13" fmla="*/ 20796 h 5261351"/>
                <a:gd name="connsiteX14" fmla="*/ 3548403 w 5625321"/>
                <a:gd name="connsiteY14" fmla="*/ 39846 h 5261351"/>
                <a:gd name="connsiteX15" fmla="*/ 4958103 w 5625321"/>
                <a:gd name="connsiteY15" fmla="*/ 39846 h 5261351"/>
                <a:gd name="connsiteX16" fmla="*/ 5383553 w 5625321"/>
                <a:gd name="connsiteY16" fmla="*/ 585946 h 5261351"/>
                <a:gd name="connsiteX17" fmla="*/ 5447053 w 5625321"/>
                <a:gd name="connsiteY17" fmla="*/ 1684496 h 5261351"/>
                <a:gd name="connsiteX18" fmla="*/ 5580403 w 5625321"/>
                <a:gd name="connsiteY18" fmla="*/ 2713196 h 5261351"/>
                <a:gd name="connsiteX19" fmla="*/ 5586753 w 5625321"/>
                <a:gd name="connsiteY19" fmla="*/ 4268946 h 5261351"/>
                <a:gd name="connsiteX20" fmla="*/ 5110503 w 5625321"/>
                <a:gd name="connsiteY20" fmla="*/ 5024596 h 526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25321" h="5261351">
                  <a:moveTo>
                    <a:pt x="3002303" y="4980146"/>
                  </a:moveTo>
                  <a:cubicBezTo>
                    <a:pt x="2585319" y="5113496"/>
                    <a:pt x="2168336" y="5246846"/>
                    <a:pt x="1795803" y="5259546"/>
                  </a:cubicBezTo>
                  <a:cubicBezTo>
                    <a:pt x="1423270" y="5272246"/>
                    <a:pt x="1022161" y="5219329"/>
                    <a:pt x="767103" y="5056346"/>
                  </a:cubicBezTo>
                  <a:cubicBezTo>
                    <a:pt x="512045" y="4893363"/>
                    <a:pt x="271803" y="4574804"/>
                    <a:pt x="265453" y="4281646"/>
                  </a:cubicBezTo>
                  <a:cubicBezTo>
                    <a:pt x="259103" y="3988488"/>
                    <a:pt x="452778" y="3480488"/>
                    <a:pt x="729003" y="3297396"/>
                  </a:cubicBezTo>
                  <a:cubicBezTo>
                    <a:pt x="1005228" y="3114304"/>
                    <a:pt x="1522753" y="3183096"/>
                    <a:pt x="1922803" y="3183096"/>
                  </a:cubicBezTo>
                  <a:cubicBezTo>
                    <a:pt x="2322853" y="3183096"/>
                    <a:pt x="2822386" y="3406404"/>
                    <a:pt x="3129303" y="3297396"/>
                  </a:cubicBezTo>
                  <a:cubicBezTo>
                    <a:pt x="3436220" y="3188388"/>
                    <a:pt x="3699745" y="2792571"/>
                    <a:pt x="3764303" y="2529046"/>
                  </a:cubicBezTo>
                  <a:cubicBezTo>
                    <a:pt x="3828861" y="2265521"/>
                    <a:pt x="3818278" y="1858063"/>
                    <a:pt x="3516653" y="1716246"/>
                  </a:cubicBezTo>
                  <a:cubicBezTo>
                    <a:pt x="3215028" y="1574429"/>
                    <a:pt x="2409636" y="1678146"/>
                    <a:pt x="1954553" y="1678146"/>
                  </a:cubicBezTo>
                  <a:cubicBezTo>
                    <a:pt x="1499470" y="1678146"/>
                    <a:pt x="1090953" y="1801971"/>
                    <a:pt x="786153" y="1716246"/>
                  </a:cubicBezTo>
                  <a:cubicBezTo>
                    <a:pt x="481353" y="1630521"/>
                    <a:pt x="235820" y="1387104"/>
                    <a:pt x="125753" y="1163796"/>
                  </a:cubicBezTo>
                  <a:cubicBezTo>
                    <a:pt x="15686" y="940488"/>
                    <a:pt x="-91205" y="566896"/>
                    <a:pt x="125753" y="376396"/>
                  </a:cubicBezTo>
                  <a:cubicBezTo>
                    <a:pt x="342711" y="185896"/>
                    <a:pt x="857061" y="76888"/>
                    <a:pt x="1427503" y="20796"/>
                  </a:cubicBezTo>
                  <a:cubicBezTo>
                    <a:pt x="1997945" y="-35296"/>
                    <a:pt x="3548403" y="39846"/>
                    <a:pt x="3548403" y="39846"/>
                  </a:cubicBezTo>
                  <a:cubicBezTo>
                    <a:pt x="4136836" y="43021"/>
                    <a:pt x="4652245" y="-51171"/>
                    <a:pt x="4958103" y="39846"/>
                  </a:cubicBezTo>
                  <a:cubicBezTo>
                    <a:pt x="5263961" y="130863"/>
                    <a:pt x="5302061" y="311838"/>
                    <a:pt x="5383553" y="585946"/>
                  </a:cubicBezTo>
                  <a:cubicBezTo>
                    <a:pt x="5465045" y="860054"/>
                    <a:pt x="5414245" y="1329954"/>
                    <a:pt x="5447053" y="1684496"/>
                  </a:cubicBezTo>
                  <a:cubicBezTo>
                    <a:pt x="5479861" y="2039038"/>
                    <a:pt x="5557120" y="2282454"/>
                    <a:pt x="5580403" y="2713196"/>
                  </a:cubicBezTo>
                  <a:cubicBezTo>
                    <a:pt x="5603686" y="3143938"/>
                    <a:pt x="5665070" y="3883713"/>
                    <a:pt x="5586753" y="4268946"/>
                  </a:cubicBezTo>
                  <a:cubicBezTo>
                    <a:pt x="5508436" y="4654179"/>
                    <a:pt x="5309469" y="4839387"/>
                    <a:pt x="5110503" y="5024596"/>
                  </a:cubicBezTo>
                </a:path>
              </a:pathLst>
            </a:custGeom>
            <a:noFill/>
            <a:ln>
              <a:headEnd type="oval" w="lg" len="lg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8DA94054-F760-AB02-BB5E-25A675279974}"/>
              </a:ext>
            </a:extLst>
          </p:cNvPr>
          <p:cNvSpPr txBox="1"/>
          <p:nvPr/>
        </p:nvSpPr>
        <p:spPr>
          <a:xfrm>
            <a:off x="7277100" y="34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dirty="0">
                <a:solidFill>
                  <a:srgbClr val="2E2F32"/>
                </a:solidFill>
                <a:effectLst/>
                <a:latin typeface="Bogle"/>
              </a:rPr>
              <a:t>Game of Thrones: A Pop-Up Guide to Westeros</a:t>
            </a:r>
          </a:p>
          <a:p>
            <a:pPr algn="l"/>
            <a:r>
              <a:rPr lang="en-US" altLang="zh-TW" b="1" dirty="0">
                <a:solidFill>
                  <a:srgbClr val="2E2F32"/>
                </a:solidFill>
                <a:latin typeface="Bogle"/>
              </a:rPr>
              <a:t>(2014)</a:t>
            </a:r>
            <a:endParaRPr lang="en-US" altLang="zh-TW" b="1" i="0" dirty="0">
              <a:solidFill>
                <a:srgbClr val="2E2F32"/>
              </a:solidFill>
              <a:effectLst/>
              <a:latin typeface="Bogle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C1980A-4883-37D1-AA9D-A174A85CF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25"/>
          <a:stretch/>
        </p:blipFill>
        <p:spPr>
          <a:xfrm>
            <a:off x="-11077448" y="1617405"/>
            <a:ext cx="7080521" cy="5799984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79DD144F-2445-0D38-448B-EA48A9CE3AD5}"/>
              </a:ext>
            </a:extLst>
          </p:cNvPr>
          <p:cNvGrpSpPr/>
          <p:nvPr/>
        </p:nvGrpSpPr>
        <p:grpSpPr>
          <a:xfrm>
            <a:off x="-1429397" y="3517693"/>
            <a:ext cx="9167277" cy="9294365"/>
            <a:chOff x="-10614923" y="2866851"/>
            <a:chExt cx="9167277" cy="9294365"/>
          </a:xfrm>
        </p:grpSpPr>
        <p:pic>
          <p:nvPicPr>
            <p:cNvPr id="147" name="圖片 146">
              <a:extLst>
                <a:ext uri="{FF2B5EF4-FFF2-40B4-BE49-F238E27FC236}">
                  <a16:creationId xmlns:a16="http://schemas.microsoft.com/office/drawing/2014/main" id="{2D10F892-11A3-D578-650F-99CBB926C5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005" t="50000" r="10534"/>
            <a:stretch/>
          </p:blipFill>
          <p:spPr>
            <a:xfrm rot="819366">
              <a:off x="-10614923" y="2866851"/>
              <a:ext cx="9167277" cy="9294365"/>
            </a:xfrm>
            <a:prstGeom prst="rect">
              <a:avLst/>
            </a:prstGeom>
          </p:spPr>
        </p:pic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F35D7B61-0312-33AB-B87B-03E8822B3CA5}"/>
                </a:ext>
              </a:extLst>
            </p:cNvPr>
            <p:cNvGrpSpPr/>
            <p:nvPr/>
          </p:nvGrpSpPr>
          <p:grpSpPr>
            <a:xfrm rot="10800000" flipH="1" flipV="1">
              <a:off x="-9278062" y="4085033"/>
              <a:ext cx="6877686" cy="6858000"/>
              <a:chOff x="-4445" y="0"/>
              <a:chExt cx="6843983" cy="6870699"/>
            </a:xfrm>
          </p:grpSpPr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119BDDA0-F569-0958-4792-2E52266B219C}"/>
                  </a:ext>
                </a:extLst>
              </p:cNvPr>
              <p:cNvGrpSpPr/>
              <p:nvPr/>
            </p:nvGrpSpPr>
            <p:grpSpPr>
              <a:xfrm>
                <a:off x="-4445" y="1"/>
                <a:ext cx="5129320" cy="6858000"/>
                <a:chOff x="-4445" y="0"/>
                <a:chExt cx="5129320" cy="6930245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D2A09E2C-CD06-CADE-A727-DC7A733422DE}"/>
                    </a:ext>
                  </a:extLst>
                </p:cNvPr>
                <p:cNvSpPr/>
                <p:nvPr/>
              </p:nvSpPr>
              <p:spPr>
                <a:xfrm>
                  <a:off x="-4445" y="0"/>
                  <a:ext cx="2562371" cy="17296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C4F3C588-DAE0-E588-358C-38C67A465BFB}"/>
                    </a:ext>
                  </a:extLst>
                </p:cNvPr>
                <p:cNvSpPr/>
                <p:nvPr/>
              </p:nvSpPr>
              <p:spPr>
                <a:xfrm>
                  <a:off x="2561101" y="0"/>
                  <a:ext cx="2562371" cy="17296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E0DAB294-FF53-AE1E-CDAC-6B3E843DBD85}"/>
                    </a:ext>
                  </a:extLst>
                </p:cNvPr>
                <p:cNvSpPr/>
                <p:nvPr/>
              </p:nvSpPr>
              <p:spPr>
                <a:xfrm>
                  <a:off x="-4439" y="1733546"/>
                  <a:ext cx="2562371" cy="17296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F788806C-B2B0-A022-3865-D7E3A51F3F68}"/>
                    </a:ext>
                  </a:extLst>
                </p:cNvPr>
                <p:cNvSpPr/>
                <p:nvPr/>
              </p:nvSpPr>
              <p:spPr>
                <a:xfrm>
                  <a:off x="2561107" y="1733546"/>
                  <a:ext cx="2562371" cy="17296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084C8898-C738-3B2E-0884-66D239A75FD5}"/>
                    </a:ext>
                  </a:extLst>
                </p:cNvPr>
                <p:cNvSpPr/>
                <p:nvPr/>
              </p:nvSpPr>
              <p:spPr>
                <a:xfrm>
                  <a:off x="-3048" y="3467098"/>
                  <a:ext cx="2562371" cy="17296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A4AE7D71-44E7-61D8-97AA-56659B64EFA8}"/>
                    </a:ext>
                  </a:extLst>
                </p:cNvPr>
                <p:cNvSpPr/>
                <p:nvPr/>
              </p:nvSpPr>
              <p:spPr>
                <a:xfrm>
                  <a:off x="2562498" y="3467098"/>
                  <a:ext cx="2562371" cy="17296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D8F65B54-ECBA-0F8A-F266-D897AC0C9A4E}"/>
                    </a:ext>
                  </a:extLst>
                </p:cNvPr>
                <p:cNvSpPr/>
                <p:nvPr/>
              </p:nvSpPr>
              <p:spPr>
                <a:xfrm>
                  <a:off x="-3042" y="5200644"/>
                  <a:ext cx="2562371" cy="17296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C60FB470-46A4-E61B-D725-9D3C8A3ADBB4}"/>
                    </a:ext>
                  </a:extLst>
                </p:cNvPr>
                <p:cNvSpPr/>
                <p:nvPr/>
              </p:nvSpPr>
              <p:spPr>
                <a:xfrm>
                  <a:off x="2562504" y="5200644"/>
                  <a:ext cx="2562371" cy="17296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20" name="群組 119">
                <a:extLst>
                  <a:ext uri="{FF2B5EF4-FFF2-40B4-BE49-F238E27FC236}">
                    <a16:creationId xmlns:a16="http://schemas.microsoft.com/office/drawing/2014/main" id="{C592EE3F-39EF-A5C2-4745-E9A14B704102}"/>
                  </a:ext>
                </a:extLst>
              </p:cNvPr>
              <p:cNvGrpSpPr/>
              <p:nvPr/>
            </p:nvGrpSpPr>
            <p:grpSpPr>
              <a:xfrm rot="16200000">
                <a:off x="3419794" y="3429393"/>
                <a:ext cx="5127917" cy="1711571"/>
                <a:chOff x="154121" y="5298830"/>
                <a:chExt cx="5127917" cy="1711571"/>
              </a:xfrm>
            </p:grpSpPr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FB50D364-5A8C-ACCB-2032-2ADD52FFDCE0}"/>
                    </a:ext>
                  </a:extLst>
                </p:cNvPr>
                <p:cNvSpPr/>
                <p:nvPr/>
              </p:nvSpPr>
              <p:spPr>
                <a:xfrm>
                  <a:off x="154121" y="5298830"/>
                  <a:ext cx="2562371" cy="1711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0D604260-2F84-F0F5-D3D7-85CE8DF4424D}"/>
                    </a:ext>
                  </a:extLst>
                </p:cNvPr>
                <p:cNvSpPr/>
                <p:nvPr/>
              </p:nvSpPr>
              <p:spPr>
                <a:xfrm>
                  <a:off x="2719667" y="5298830"/>
                  <a:ext cx="2562371" cy="1711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4819CD28-5DE9-8B67-9354-9A9EE4EFD1AD}"/>
                  </a:ext>
                </a:extLst>
              </p:cNvPr>
              <p:cNvSpPr/>
              <p:nvPr/>
            </p:nvSpPr>
            <p:spPr>
              <a:xfrm>
                <a:off x="5123472" y="8863"/>
                <a:ext cx="1711571" cy="17058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BE020B03-AF7C-2C30-9187-1877DD564FDA}"/>
                  </a:ext>
                </a:extLst>
              </p:cNvPr>
              <p:cNvGrpSpPr/>
              <p:nvPr/>
            </p:nvGrpSpPr>
            <p:grpSpPr>
              <a:xfrm>
                <a:off x="0" y="0"/>
                <a:ext cx="6794500" cy="6870699"/>
                <a:chOff x="0" y="-12699"/>
                <a:chExt cx="6794500" cy="6870699"/>
              </a:xfrm>
            </p:grpSpPr>
            <p:cxnSp>
              <p:nvCxnSpPr>
                <p:cNvPr id="125" name="直線接點 124">
                  <a:extLst>
                    <a:ext uri="{FF2B5EF4-FFF2-40B4-BE49-F238E27FC236}">
                      <a16:creationId xmlns:a16="http://schemas.microsoft.com/office/drawing/2014/main" id="{80270544-EBC9-CB46-46B8-7B07A089D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0000" y="5143500"/>
                  <a:ext cx="2540000" cy="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1E0AB1E4-77F4-587D-6595-5287469F5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0001" y="1714499"/>
                  <a:ext cx="0" cy="5143501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>
                  <a:extLst>
                    <a:ext uri="{FF2B5EF4-FFF2-40B4-BE49-F238E27FC236}">
                      <a16:creationId xmlns:a16="http://schemas.microsoft.com/office/drawing/2014/main" id="{7282F04A-ACD5-C3FC-6439-BD4A5B113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0001" y="1727199"/>
                  <a:ext cx="2540000" cy="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>
                  <a:extLst>
                    <a:ext uri="{FF2B5EF4-FFF2-40B4-BE49-F238E27FC236}">
                      <a16:creationId xmlns:a16="http://schemas.microsoft.com/office/drawing/2014/main" id="{3D512CF7-2D5D-A064-B866-1C1DF8343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3429000"/>
                  <a:ext cx="2540000" cy="0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>
                  <a:extLst>
                    <a:ext uri="{FF2B5EF4-FFF2-40B4-BE49-F238E27FC236}">
                      <a16:creationId xmlns:a16="http://schemas.microsoft.com/office/drawing/2014/main" id="{085ECDA1-F30E-001C-105D-95D87E3D2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9999" y="4254499"/>
                  <a:ext cx="1714501" cy="952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>
                  <a:extLst>
                    <a:ext uri="{FF2B5EF4-FFF2-40B4-BE49-F238E27FC236}">
                      <a16:creationId xmlns:a16="http://schemas.microsoft.com/office/drawing/2014/main" id="{1E513DF5-1A8F-F83B-F596-7069E6DF2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9999" y="34924"/>
                  <a:ext cx="1" cy="6823076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>
                  <a:extLst>
                    <a:ext uri="{FF2B5EF4-FFF2-40B4-BE49-F238E27FC236}">
                      <a16:creationId xmlns:a16="http://schemas.microsoft.com/office/drawing/2014/main" id="{9F5EBE05-3EAB-5648-C25A-AD145BB27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5143500"/>
                  <a:ext cx="2444750" cy="0"/>
                </a:xfrm>
                <a:prstGeom prst="line">
                  <a:avLst/>
                </a:prstGeom>
                <a:ln w="63500"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線接點 131">
                  <a:extLst>
                    <a:ext uri="{FF2B5EF4-FFF2-40B4-BE49-F238E27FC236}">
                      <a16:creationId xmlns:a16="http://schemas.microsoft.com/office/drawing/2014/main" id="{7300F152-510E-77EE-AD9A-9243A0D77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9999" y="3429000"/>
                  <a:ext cx="2444750" cy="0"/>
                </a:xfrm>
                <a:prstGeom prst="line">
                  <a:avLst/>
                </a:prstGeom>
                <a:ln w="63500"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>
                  <a:extLst>
                    <a:ext uri="{FF2B5EF4-FFF2-40B4-BE49-F238E27FC236}">
                      <a16:creationId xmlns:a16="http://schemas.microsoft.com/office/drawing/2014/main" id="{95351BD3-D401-D207-7EBE-8572740D8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1714499"/>
                  <a:ext cx="2444750" cy="0"/>
                </a:xfrm>
                <a:prstGeom prst="line">
                  <a:avLst/>
                </a:prstGeom>
                <a:ln w="63500"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接點 133">
                  <a:extLst>
                    <a:ext uri="{FF2B5EF4-FFF2-40B4-BE49-F238E27FC236}">
                      <a16:creationId xmlns:a16="http://schemas.microsoft.com/office/drawing/2014/main" id="{54315B5A-2C0C-4A05-B699-7BB6F034B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9999" y="0"/>
                  <a:ext cx="0" cy="1714499"/>
                </a:xfrm>
                <a:prstGeom prst="line">
                  <a:avLst/>
                </a:prstGeom>
                <a:ln w="63500"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接點 134">
                  <a:extLst>
                    <a:ext uri="{FF2B5EF4-FFF2-40B4-BE49-F238E27FC236}">
                      <a16:creationId xmlns:a16="http://schemas.microsoft.com/office/drawing/2014/main" id="{85E80A54-4538-8136-FC37-7C70F09AF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7298" y="-12699"/>
                  <a:ext cx="1727202" cy="1717673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接點 135">
                  <a:extLst>
                    <a:ext uri="{FF2B5EF4-FFF2-40B4-BE49-F238E27FC236}">
                      <a16:creationId xmlns:a16="http://schemas.microsoft.com/office/drawing/2014/main" id="{3E01F890-BDBA-3B56-2EB8-1BB71E9FC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7298" y="1727200"/>
                  <a:ext cx="1714500" cy="0"/>
                </a:xfrm>
                <a:prstGeom prst="line">
                  <a:avLst/>
                </a:prstGeom>
                <a:ln w="63500"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手繪多邊形: 圖案 123">
                <a:extLst>
                  <a:ext uri="{FF2B5EF4-FFF2-40B4-BE49-F238E27FC236}">
                    <a16:creationId xmlns:a16="http://schemas.microsoft.com/office/drawing/2014/main" id="{64F133CC-D991-1B16-B3C0-2381700F9203}"/>
                  </a:ext>
                </a:extLst>
              </p:cNvPr>
              <p:cNvSpPr/>
              <p:nvPr/>
            </p:nvSpPr>
            <p:spPr>
              <a:xfrm>
                <a:off x="553697" y="970711"/>
                <a:ext cx="5625321" cy="5261351"/>
              </a:xfrm>
              <a:custGeom>
                <a:avLst/>
                <a:gdLst>
                  <a:gd name="connsiteX0" fmla="*/ 3002303 w 5625321"/>
                  <a:gd name="connsiteY0" fmla="*/ 4980146 h 5261351"/>
                  <a:gd name="connsiteX1" fmla="*/ 1795803 w 5625321"/>
                  <a:gd name="connsiteY1" fmla="*/ 5259546 h 5261351"/>
                  <a:gd name="connsiteX2" fmla="*/ 767103 w 5625321"/>
                  <a:gd name="connsiteY2" fmla="*/ 5056346 h 5261351"/>
                  <a:gd name="connsiteX3" fmla="*/ 265453 w 5625321"/>
                  <a:gd name="connsiteY3" fmla="*/ 4281646 h 5261351"/>
                  <a:gd name="connsiteX4" fmla="*/ 729003 w 5625321"/>
                  <a:gd name="connsiteY4" fmla="*/ 3297396 h 5261351"/>
                  <a:gd name="connsiteX5" fmla="*/ 1922803 w 5625321"/>
                  <a:gd name="connsiteY5" fmla="*/ 3183096 h 5261351"/>
                  <a:gd name="connsiteX6" fmla="*/ 3129303 w 5625321"/>
                  <a:gd name="connsiteY6" fmla="*/ 3297396 h 5261351"/>
                  <a:gd name="connsiteX7" fmla="*/ 3764303 w 5625321"/>
                  <a:gd name="connsiteY7" fmla="*/ 2529046 h 5261351"/>
                  <a:gd name="connsiteX8" fmla="*/ 3516653 w 5625321"/>
                  <a:gd name="connsiteY8" fmla="*/ 1716246 h 5261351"/>
                  <a:gd name="connsiteX9" fmla="*/ 1954553 w 5625321"/>
                  <a:gd name="connsiteY9" fmla="*/ 1678146 h 5261351"/>
                  <a:gd name="connsiteX10" fmla="*/ 786153 w 5625321"/>
                  <a:gd name="connsiteY10" fmla="*/ 1716246 h 5261351"/>
                  <a:gd name="connsiteX11" fmla="*/ 125753 w 5625321"/>
                  <a:gd name="connsiteY11" fmla="*/ 1163796 h 5261351"/>
                  <a:gd name="connsiteX12" fmla="*/ 125753 w 5625321"/>
                  <a:gd name="connsiteY12" fmla="*/ 376396 h 5261351"/>
                  <a:gd name="connsiteX13" fmla="*/ 1427503 w 5625321"/>
                  <a:gd name="connsiteY13" fmla="*/ 20796 h 5261351"/>
                  <a:gd name="connsiteX14" fmla="*/ 3548403 w 5625321"/>
                  <a:gd name="connsiteY14" fmla="*/ 39846 h 5261351"/>
                  <a:gd name="connsiteX15" fmla="*/ 4958103 w 5625321"/>
                  <a:gd name="connsiteY15" fmla="*/ 39846 h 5261351"/>
                  <a:gd name="connsiteX16" fmla="*/ 5383553 w 5625321"/>
                  <a:gd name="connsiteY16" fmla="*/ 585946 h 5261351"/>
                  <a:gd name="connsiteX17" fmla="*/ 5447053 w 5625321"/>
                  <a:gd name="connsiteY17" fmla="*/ 1684496 h 5261351"/>
                  <a:gd name="connsiteX18" fmla="*/ 5580403 w 5625321"/>
                  <a:gd name="connsiteY18" fmla="*/ 2713196 h 5261351"/>
                  <a:gd name="connsiteX19" fmla="*/ 5586753 w 5625321"/>
                  <a:gd name="connsiteY19" fmla="*/ 4268946 h 5261351"/>
                  <a:gd name="connsiteX20" fmla="*/ 5110503 w 5625321"/>
                  <a:gd name="connsiteY20" fmla="*/ 5024596 h 526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25321" h="5261351">
                    <a:moveTo>
                      <a:pt x="3002303" y="4980146"/>
                    </a:moveTo>
                    <a:cubicBezTo>
                      <a:pt x="2585319" y="5113496"/>
                      <a:pt x="2168336" y="5246846"/>
                      <a:pt x="1795803" y="5259546"/>
                    </a:cubicBezTo>
                    <a:cubicBezTo>
                      <a:pt x="1423270" y="5272246"/>
                      <a:pt x="1022161" y="5219329"/>
                      <a:pt x="767103" y="5056346"/>
                    </a:cubicBezTo>
                    <a:cubicBezTo>
                      <a:pt x="512045" y="4893363"/>
                      <a:pt x="271803" y="4574804"/>
                      <a:pt x="265453" y="4281646"/>
                    </a:cubicBezTo>
                    <a:cubicBezTo>
                      <a:pt x="259103" y="3988488"/>
                      <a:pt x="452778" y="3480488"/>
                      <a:pt x="729003" y="3297396"/>
                    </a:cubicBezTo>
                    <a:cubicBezTo>
                      <a:pt x="1005228" y="3114304"/>
                      <a:pt x="1522753" y="3183096"/>
                      <a:pt x="1922803" y="3183096"/>
                    </a:cubicBezTo>
                    <a:cubicBezTo>
                      <a:pt x="2322853" y="3183096"/>
                      <a:pt x="2822386" y="3406404"/>
                      <a:pt x="3129303" y="3297396"/>
                    </a:cubicBezTo>
                    <a:cubicBezTo>
                      <a:pt x="3436220" y="3188388"/>
                      <a:pt x="3699745" y="2792571"/>
                      <a:pt x="3764303" y="2529046"/>
                    </a:cubicBezTo>
                    <a:cubicBezTo>
                      <a:pt x="3828861" y="2265521"/>
                      <a:pt x="3818278" y="1858063"/>
                      <a:pt x="3516653" y="1716246"/>
                    </a:cubicBezTo>
                    <a:cubicBezTo>
                      <a:pt x="3215028" y="1574429"/>
                      <a:pt x="2409636" y="1678146"/>
                      <a:pt x="1954553" y="1678146"/>
                    </a:cubicBezTo>
                    <a:cubicBezTo>
                      <a:pt x="1499470" y="1678146"/>
                      <a:pt x="1090953" y="1801971"/>
                      <a:pt x="786153" y="1716246"/>
                    </a:cubicBezTo>
                    <a:cubicBezTo>
                      <a:pt x="481353" y="1630521"/>
                      <a:pt x="235820" y="1387104"/>
                      <a:pt x="125753" y="1163796"/>
                    </a:cubicBezTo>
                    <a:cubicBezTo>
                      <a:pt x="15686" y="940488"/>
                      <a:pt x="-91205" y="566896"/>
                      <a:pt x="125753" y="376396"/>
                    </a:cubicBezTo>
                    <a:cubicBezTo>
                      <a:pt x="342711" y="185896"/>
                      <a:pt x="857061" y="76888"/>
                      <a:pt x="1427503" y="20796"/>
                    </a:cubicBezTo>
                    <a:cubicBezTo>
                      <a:pt x="1997945" y="-35296"/>
                      <a:pt x="3548403" y="39846"/>
                      <a:pt x="3548403" y="39846"/>
                    </a:cubicBezTo>
                    <a:cubicBezTo>
                      <a:pt x="4136836" y="43021"/>
                      <a:pt x="4652245" y="-51171"/>
                      <a:pt x="4958103" y="39846"/>
                    </a:cubicBezTo>
                    <a:cubicBezTo>
                      <a:pt x="5263961" y="130863"/>
                      <a:pt x="5302061" y="311838"/>
                      <a:pt x="5383553" y="585946"/>
                    </a:cubicBezTo>
                    <a:cubicBezTo>
                      <a:pt x="5465045" y="860054"/>
                      <a:pt x="5414245" y="1329954"/>
                      <a:pt x="5447053" y="1684496"/>
                    </a:cubicBezTo>
                    <a:cubicBezTo>
                      <a:pt x="5479861" y="2039038"/>
                      <a:pt x="5557120" y="2282454"/>
                      <a:pt x="5580403" y="2713196"/>
                    </a:cubicBezTo>
                    <a:cubicBezTo>
                      <a:pt x="5603686" y="3143938"/>
                      <a:pt x="5665070" y="3883713"/>
                      <a:pt x="5586753" y="4268946"/>
                    </a:cubicBezTo>
                    <a:cubicBezTo>
                      <a:pt x="5508436" y="4654179"/>
                      <a:pt x="5309469" y="4839387"/>
                      <a:pt x="5110503" y="5024596"/>
                    </a:cubicBezTo>
                  </a:path>
                </a:pathLst>
              </a:custGeom>
              <a:noFill/>
              <a:ln>
                <a:headEnd type="oval" w="lg" len="lg"/>
                <a:tailEnd type="diamond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586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F146E-864B-2C24-656D-AE879AA3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9B1DC-C911-9F42-884B-FD12EDA7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98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12753</TotalTime>
  <Words>62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Amazon Ember</vt:lpstr>
      <vt:lpstr>-apple-system</vt:lpstr>
      <vt:lpstr>Bogle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煜升 陳</dc:creator>
  <cp:lastModifiedBy>煜升 陳</cp:lastModifiedBy>
  <cp:revision>3</cp:revision>
  <dcterms:created xsi:type="dcterms:W3CDTF">2022-07-03T07:16:49Z</dcterms:created>
  <dcterms:modified xsi:type="dcterms:W3CDTF">2022-07-16T06:54:59Z</dcterms:modified>
</cp:coreProperties>
</file>