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91" r:id="rId6"/>
  </p:sldIdLst>
  <p:sldSz cx="9144000" cy="5143500" type="screen16x9"/>
  <p:notesSz cx="6858000" cy="9144000"/>
  <p:embeddedFontLst>
    <p:embeddedFont>
      <p:font typeface="Nunito Light" pitchFamily="2" charset="0"/>
      <p:regular r:id="rId8"/>
      <p:italic r:id="rId9"/>
    </p:embeddedFont>
    <p:embeddedFont>
      <p:font typeface="Quantico" panose="020B0604020202020204" charset="0"/>
      <p:regular r:id="rId10"/>
      <p:bold r:id="rId11"/>
      <p:italic r:id="rId12"/>
      <p:boldItalic r:id="rId13"/>
    </p:embeddedFont>
    <p:embeddedFont>
      <p:font typeface="Source Code Pro" panose="020B050903040302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3C"/>
    <a:srgbClr val="FF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E24BC3-13A9-4F2F-AF91-AAD90042D1D7}">
  <a:tblStyle styleId="{7EE24BC3-13A9-4F2F-AF91-AAD90042D1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6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59468" y="1404284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tx1"/>
                </a:solidFill>
              </a:rPr>
              <a:t>Como as habilidades de comunicação podem impulsionar sua carreira na </a:t>
            </a:r>
            <a:r>
              <a:rPr lang="en" sz="3000" b="1" u="sng" dirty="0">
                <a:solidFill>
                  <a:schemeClr val="tx1"/>
                </a:solidFill>
              </a:rPr>
              <a:t>Programação</a:t>
            </a:r>
            <a:endParaRPr sz="3000" b="1" u="sng" dirty="0">
              <a:solidFill>
                <a:schemeClr val="tx1"/>
              </a:solidFill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482471" y="3213584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i="1" dirty="0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224;p19">
            <a:extLst>
              <a:ext uri="{FF2B5EF4-FFF2-40B4-BE49-F238E27FC236}">
                <a16:creationId xmlns:a16="http://schemas.microsoft.com/office/drawing/2014/main" id="{DF92A9ED-8C85-3A6F-5500-8808F2734BC7}"/>
              </a:ext>
            </a:extLst>
          </p:cNvPr>
          <p:cNvSpPr/>
          <p:nvPr/>
        </p:nvSpPr>
        <p:spPr>
          <a:xfrm>
            <a:off x="7296596" y="3522300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7" name="Google Shape;271;p19">
            <a:extLst>
              <a:ext uri="{FF2B5EF4-FFF2-40B4-BE49-F238E27FC236}">
                <a16:creationId xmlns:a16="http://schemas.microsoft.com/office/drawing/2014/main" id="{3BF07232-8E46-220F-8B96-A9B9C9ED4B64}"/>
              </a:ext>
            </a:extLst>
          </p:cNvPr>
          <p:cNvGrpSpPr/>
          <p:nvPr/>
        </p:nvGrpSpPr>
        <p:grpSpPr>
          <a:xfrm>
            <a:off x="7366276" y="3607710"/>
            <a:ext cx="359213" cy="327807"/>
            <a:chOff x="1958520" y="2302574"/>
            <a:chExt cx="359213" cy="327807"/>
          </a:xfrm>
        </p:grpSpPr>
        <p:sp>
          <p:nvSpPr>
            <p:cNvPr id="8" name="Google Shape;272;p19">
              <a:extLst>
                <a:ext uri="{FF2B5EF4-FFF2-40B4-BE49-F238E27FC236}">
                  <a16:creationId xmlns:a16="http://schemas.microsoft.com/office/drawing/2014/main" id="{42745BFE-4847-206C-2496-0FF81F111C58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3;p19">
              <a:extLst>
                <a:ext uri="{FF2B5EF4-FFF2-40B4-BE49-F238E27FC236}">
                  <a16:creationId xmlns:a16="http://schemas.microsoft.com/office/drawing/2014/main" id="{7DF85413-18F5-C663-20E9-99C0FC471AAD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;p19">
              <a:extLst>
                <a:ext uri="{FF2B5EF4-FFF2-40B4-BE49-F238E27FC236}">
                  <a16:creationId xmlns:a16="http://schemas.microsoft.com/office/drawing/2014/main" id="{A4CADFC1-D650-2276-4104-DA7DB204F608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F5EBC782-7BFF-4F0E-2BA8-83297017D705}"/>
              </a:ext>
            </a:extLst>
          </p:cNvPr>
          <p:cNvSpPr/>
          <p:nvPr/>
        </p:nvSpPr>
        <p:spPr>
          <a:xfrm>
            <a:off x="-2732" y="16853"/>
            <a:ext cx="9144000" cy="429491"/>
          </a:xfrm>
          <a:prstGeom prst="rect">
            <a:avLst/>
          </a:prstGeom>
          <a:solidFill>
            <a:srgbClr val="2D32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2D6F49-99CB-ED83-C2EB-D8F0FF3AC106}"/>
              </a:ext>
            </a:extLst>
          </p:cNvPr>
          <p:cNvSpPr txBox="1"/>
          <p:nvPr/>
        </p:nvSpPr>
        <p:spPr>
          <a:xfrm>
            <a:off x="4873" y="21553"/>
            <a:ext cx="1969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Aluna: Iolanda Carvalho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tx1"/>
                </a:solidFill>
              </a:rPr>
              <a:t>Possuir habilidade de comunicação: 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O que seria?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2389883"/>
            <a:ext cx="7704000" cy="1217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b="1" u="sng" dirty="0" err="1"/>
              <a:t>Habilidade</a:t>
            </a:r>
            <a:r>
              <a:rPr lang="en-US" b="1" u="sng" dirty="0"/>
              <a:t> de </a:t>
            </a:r>
            <a:r>
              <a:rPr lang="en-US" b="1" u="sng" dirty="0" err="1"/>
              <a:t>comunicação</a:t>
            </a:r>
            <a:r>
              <a:rPr lang="en-US" dirty="0"/>
              <a:t> é a </a:t>
            </a:r>
            <a:r>
              <a:rPr lang="en-US" dirty="0" err="1"/>
              <a:t>capacidade</a:t>
            </a:r>
            <a:r>
              <a:rPr lang="en-US" dirty="0"/>
              <a:t> de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ideias</a:t>
            </a:r>
            <a:r>
              <a:rPr lang="en-US" dirty="0"/>
              <a:t>, </a:t>
            </a:r>
            <a:r>
              <a:rPr lang="en-US" dirty="0" err="1"/>
              <a:t>pensamentos</a:t>
            </a:r>
            <a:r>
              <a:rPr lang="en-US" dirty="0"/>
              <a:t> e </a:t>
            </a:r>
            <a:r>
              <a:rPr lang="en-US" dirty="0" err="1"/>
              <a:t>informações</a:t>
            </a:r>
            <a:r>
              <a:rPr lang="en-US" dirty="0"/>
              <a:t> de forma </a:t>
            </a:r>
            <a:r>
              <a:rPr lang="en-US" dirty="0" err="1"/>
              <a:t>clara</a:t>
            </a:r>
            <a:r>
              <a:rPr lang="en-US" dirty="0"/>
              <a:t> e </a:t>
            </a:r>
            <a:r>
              <a:rPr lang="en-US" dirty="0" err="1"/>
              <a:t>eficaz</a:t>
            </a:r>
            <a:r>
              <a:rPr lang="en-US" dirty="0"/>
              <a:t> a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,  e </a:t>
            </a:r>
            <a:r>
              <a:rPr lang="en-US" dirty="0" err="1"/>
              <a:t>também</a:t>
            </a:r>
            <a:r>
              <a:rPr lang="en-US" dirty="0"/>
              <a:t> de </a:t>
            </a:r>
            <a:r>
              <a:rPr lang="en-US" dirty="0" err="1"/>
              <a:t>ouvir</a:t>
            </a:r>
            <a:r>
              <a:rPr lang="en-US" dirty="0"/>
              <a:t> e </a:t>
            </a:r>
            <a:r>
              <a:rPr lang="en-US" dirty="0" err="1"/>
              <a:t>compreender</a:t>
            </a:r>
            <a:r>
              <a:rPr lang="en-US" dirty="0"/>
              <a:t> as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recebidas</a:t>
            </a:r>
            <a:r>
              <a:rPr lang="en-US" dirty="0"/>
              <a:t> de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7"/>
          <p:cNvGrpSpPr/>
          <p:nvPr/>
        </p:nvGrpSpPr>
        <p:grpSpPr>
          <a:xfrm>
            <a:off x="1018170" y="2317079"/>
            <a:ext cx="2193000" cy="932654"/>
            <a:chOff x="1073588" y="2628806"/>
            <a:chExt cx="2193000" cy="932654"/>
          </a:xfrm>
        </p:grpSpPr>
        <p:sp>
          <p:nvSpPr>
            <p:cNvPr id="110" name="Google Shape;110;p17"/>
            <p:cNvSpPr txBox="1"/>
            <p:nvPr/>
          </p:nvSpPr>
          <p:spPr>
            <a:xfrm>
              <a:off x="1073588" y="2628806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Pontos positivos</a:t>
              </a:r>
              <a:endParaRPr sz="2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1073588" y="3012760"/>
              <a:ext cx="2193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Que indicam uma boa maneira de comunicação</a:t>
              </a:r>
              <a:endParaRPr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12" name="Google Shape;112;p17"/>
          <p:cNvSpPr/>
          <p:nvPr/>
        </p:nvSpPr>
        <p:spPr>
          <a:xfrm>
            <a:off x="657817" y="2366264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3928845" y="1157436"/>
            <a:ext cx="3671588" cy="457213"/>
            <a:chOff x="3984263" y="1469163"/>
            <a:chExt cx="3671588" cy="457213"/>
          </a:xfrm>
        </p:grpSpPr>
        <p:sp>
          <p:nvSpPr>
            <p:cNvPr id="114" name="Google Shape;114;p17"/>
            <p:cNvSpPr txBox="1"/>
            <p:nvPr/>
          </p:nvSpPr>
          <p:spPr>
            <a:xfrm>
              <a:off x="3984263" y="1469163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Clareza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5537850" y="1469175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pt-BR" sz="10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Comunicação clara e compreensível.</a:t>
              </a:r>
              <a:endParaRPr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3928845" y="1930531"/>
            <a:ext cx="3671588" cy="457208"/>
            <a:chOff x="3984263" y="2242258"/>
            <a:chExt cx="3671588" cy="457208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3984263" y="2242258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Escuta ativa</a:t>
              </a:r>
              <a:endParaRPr sz="2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5537850" y="2242267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0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Importante para estabelecer vínculos.</a:t>
              </a:r>
              <a:endParaRPr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3928845" y="2703627"/>
            <a:ext cx="3671588" cy="457204"/>
            <a:chOff x="3984263" y="3015354"/>
            <a:chExt cx="3671588" cy="457204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3984263" y="3015354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Gestão emocional</a:t>
              </a:r>
              <a:endParaRPr sz="2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5537850" y="3015358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0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Ajuda a manter o profissionalismo e enfrentar dias dificeis.</a:t>
              </a: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3928845" y="3476723"/>
            <a:ext cx="3671588" cy="457200"/>
            <a:chOff x="3984263" y="3788450"/>
            <a:chExt cx="3671588" cy="4572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3984263" y="378845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Volume, tom e dicção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5537850" y="3788450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pt-BR" sz="10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</a:t>
              </a:r>
              <a:r>
                <a:rPr lang="en" sz="10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em sempre é o que você diz, e sim a maneira como você diz.</a:t>
              </a:r>
              <a:endParaRPr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125" name="Google Shape;125;p17"/>
          <p:cNvCxnSpPr>
            <a:stCxn id="110" idx="3"/>
            <a:endCxn id="114" idx="1"/>
          </p:cNvCxnSpPr>
          <p:nvPr/>
        </p:nvCxnSpPr>
        <p:spPr>
          <a:xfrm rot="10800000" flipH="1">
            <a:off x="3211170" y="1386179"/>
            <a:ext cx="717600" cy="1159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>
            <a:off x="3211170" y="2545679"/>
            <a:ext cx="717600" cy="1159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>
            <a:stCxn id="110" idx="3"/>
            <a:endCxn id="117" idx="1"/>
          </p:cNvCxnSpPr>
          <p:nvPr/>
        </p:nvCxnSpPr>
        <p:spPr>
          <a:xfrm rot="10800000" flipH="1">
            <a:off x="3211170" y="2159279"/>
            <a:ext cx="717600" cy="386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>
            <a:stCxn id="110" idx="3"/>
            <a:endCxn id="120" idx="1"/>
          </p:cNvCxnSpPr>
          <p:nvPr/>
        </p:nvCxnSpPr>
        <p:spPr>
          <a:xfrm>
            <a:off x="3211170" y="2545679"/>
            <a:ext cx="717600" cy="386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" name="Google Shape;129;p17"/>
          <p:cNvGrpSpPr/>
          <p:nvPr/>
        </p:nvGrpSpPr>
        <p:grpSpPr>
          <a:xfrm>
            <a:off x="7904732" y="2758326"/>
            <a:ext cx="264084" cy="347783"/>
            <a:chOff x="864062" y="2884503"/>
            <a:chExt cx="264084" cy="347783"/>
          </a:xfrm>
        </p:grpSpPr>
        <p:sp>
          <p:nvSpPr>
            <p:cNvPr id="130" name="Google Shape;130;p17"/>
            <p:cNvSpPr/>
            <p:nvPr/>
          </p:nvSpPr>
          <p:spPr>
            <a:xfrm>
              <a:off x="944783" y="2884503"/>
              <a:ext cx="102263" cy="122982"/>
            </a:xfrm>
            <a:custGeom>
              <a:avLst/>
              <a:gdLst/>
              <a:ahLst/>
              <a:cxnLst/>
              <a:rect l="l" t="t" r="r" b="b"/>
              <a:pathLst>
                <a:path w="3228" h="3882" extrusionOk="0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286"/>
                    <a:pt x="418" y="2882"/>
                    <a:pt x="1060" y="3120"/>
                  </a:cubicBezTo>
                  <a:lnTo>
                    <a:pt x="1477" y="3810"/>
                  </a:lnTo>
                  <a:cubicBezTo>
                    <a:pt x="1501" y="3858"/>
                    <a:pt x="1549" y="3882"/>
                    <a:pt x="1608" y="3882"/>
                  </a:cubicBezTo>
                  <a:cubicBezTo>
                    <a:pt x="1668" y="3882"/>
                    <a:pt x="1715" y="3858"/>
                    <a:pt x="1739" y="3810"/>
                  </a:cubicBezTo>
                  <a:lnTo>
                    <a:pt x="2156" y="3120"/>
                  </a:lnTo>
                  <a:cubicBezTo>
                    <a:pt x="2561" y="2977"/>
                    <a:pt x="2906" y="2667"/>
                    <a:pt x="3085" y="2263"/>
                  </a:cubicBezTo>
                  <a:cubicBezTo>
                    <a:pt x="3108" y="2191"/>
                    <a:pt x="3085" y="2084"/>
                    <a:pt x="3001" y="2060"/>
                  </a:cubicBezTo>
                  <a:cubicBezTo>
                    <a:pt x="2982" y="2051"/>
                    <a:pt x="2961" y="2046"/>
                    <a:pt x="2940" y="2046"/>
                  </a:cubicBezTo>
                  <a:cubicBezTo>
                    <a:pt x="2883" y="2046"/>
                    <a:pt x="2825" y="2079"/>
                    <a:pt x="2799" y="2132"/>
                  </a:cubicBezTo>
                  <a:cubicBezTo>
                    <a:pt x="2644" y="2465"/>
                    <a:pt x="2370" y="2727"/>
                    <a:pt x="2013" y="2834"/>
                  </a:cubicBezTo>
                  <a:cubicBezTo>
                    <a:pt x="1977" y="2846"/>
                    <a:pt x="1930" y="2858"/>
                    <a:pt x="1918" y="2905"/>
                  </a:cubicBezTo>
                  <a:lnTo>
                    <a:pt x="1608" y="3406"/>
                  </a:lnTo>
                  <a:lnTo>
                    <a:pt x="1299" y="2905"/>
                  </a:lnTo>
                  <a:cubicBezTo>
                    <a:pt x="1275" y="2870"/>
                    <a:pt x="1251" y="2846"/>
                    <a:pt x="1203" y="2834"/>
                  </a:cubicBezTo>
                  <a:cubicBezTo>
                    <a:pt x="668" y="2655"/>
                    <a:pt x="310" y="2155"/>
                    <a:pt x="310" y="1596"/>
                  </a:cubicBezTo>
                  <a:cubicBezTo>
                    <a:pt x="310" y="905"/>
                    <a:pt x="894" y="322"/>
                    <a:pt x="1608" y="322"/>
                  </a:cubicBezTo>
                  <a:cubicBezTo>
                    <a:pt x="2311" y="322"/>
                    <a:pt x="2870" y="881"/>
                    <a:pt x="2906" y="1572"/>
                  </a:cubicBezTo>
                  <a:cubicBezTo>
                    <a:pt x="2906" y="1667"/>
                    <a:pt x="2977" y="1739"/>
                    <a:pt x="3061" y="1739"/>
                  </a:cubicBezTo>
                  <a:cubicBezTo>
                    <a:pt x="3156" y="1739"/>
                    <a:pt x="3227" y="1667"/>
                    <a:pt x="3227" y="1572"/>
                  </a:cubicBezTo>
                  <a:cubicBezTo>
                    <a:pt x="3215" y="1167"/>
                    <a:pt x="3049" y="762"/>
                    <a:pt x="2739" y="465"/>
                  </a:cubicBezTo>
                  <a:cubicBezTo>
                    <a:pt x="2442" y="167"/>
                    <a:pt x="2037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963664" y="2903733"/>
              <a:ext cx="65261" cy="64152"/>
            </a:xfrm>
            <a:custGeom>
              <a:avLst/>
              <a:gdLst/>
              <a:ahLst/>
              <a:cxnLst/>
              <a:rect l="l" t="t" r="r" b="b"/>
              <a:pathLst>
                <a:path w="2060" h="2025" extrusionOk="0">
                  <a:moveTo>
                    <a:pt x="1012" y="584"/>
                  </a:moveTo>
                  <a:cubicBezTo>
                    <a:pt x="1250" y="584"/>
                    <a:pt x="1441" y="774"/>
                    <a:pt x="1441" y="1013"/>
                  </a:cubicBezTo>
                  <a:cubicBezTo>
                    <a:pt x="1441" y="1251"/>
                    <a:pt x="1250" y="1453"/>
                    <a:pt x="1012" y="1453"/>
                  </a:cubicBezTo>
                  <a:cubicBezTo>
                    <a:pt x="774" y="1453"/>
                    <a:pt x="584" y="1251"/>
                    <a:pt x="584" y="1013"/>
                  </a:cubicBezTo>
                  <a:cubicBezTo>
                    <a:pt x="584" y="774"/>
                    <a:pt x="774" y="584"/>
                    <a:pt x="1012" y="584"/>
                  </a:cubicBezTo>
                  <a:close/>
                  <a:moveTo>
                    <a:pt x="1012" y="1"/>
                  </a:moveTo>
                  <a:cubicBezTo>
                    <a:pt x="929" y="1"/>
                    <a:pt x="845" y="72"/>
                    <a:pt x="845" y="167"/>
                  </a:cubicBezTo>
                  <a:lnTo>
                    <a:pt x="845" y="274"/>
                  </a:lnTo>
                  <a:cubicBezTo>
                    <a:pt x="762" y="286"/>
                    <a:pt x="667" y="334"/>
                    <a:pt x="595" y="370"/>
                  </a:cubicBezTo>
                  <a:lnTo>
                    <a:pt x="524" y="298"/>
                  </a:lnTo>
                  <a:cubicBezTo>
                    <a:pt x="494" y="268"/>
                    <a:pt x="453" y="254"/>
                    <a:pt x="411" y="254"/>
                  </a:cubicBezTo>
                  <a:cubicBezTo>
                    <a:pt x="369" y="254"/>
                    <a:pt x="328" y="268"/>
                    <a:pt x="298" y="298"/>
                  </a:cubicBezTo>
                  <a:cubicBezTo>
                    <a:pt x="238" y="358"/>
                    <a:pt x="238" y="465"/>
                    <a:pt x="298" y="524"/>
                  </a:cubicBezTo>
                  <a:lnTo>
                    <a:pt x="369" y="596"/>
                  </a:lnTo>
                  <a:cubicBezTo>
                    <a:pt x="333" y="667"/>
                    <a:pt x="286" y="763"/>
                    <a:pt x="274" y="858"/>
                  </a:cubicBezTo>
                  <a:lnTo>
                    <a:pt x="167" y="858"/>
                  </a:lnTo>
                  <a:cubicBezTo>
                    <a:pt x="72" y="858"/>
                    <a:pt x="0" y="929"/>
                    <a:pt x="0" y="1013"/>
                  </a:cubicBezTo>
                  <a:cubicBezTo>
                    <a:pt x="0" y="1108"/>
                    <a:pt x="72" y="1179"/>
                    <a:pt x="167" y="1179"/>
                  </a:cubicBezTo>
                  <a:lnTo>
                    <a:pt x="274" y="1179"/>
                  </a:lnTo>
                  <a:cubicBezTo>
                    <a:pt x="286" y="1275"/>
                    <a:pt x="333" y="1358"/>
                    <a:pt x="369" y="1429"/>
                  </a:cubicBezTo>
                  <a:lnTo>
                    <a:pt x="298" y="1513"/>
                  </a:lnTo>
                  <a:cubicBezTo>
                    <a:pt x="238" y="1572"/>
                    <a:pt x="238" y="1667"/>
                    <a:pt x="298" y="1727"/>
                  </a:cubicBezTo>
                  <a:cubicBezTo>
                    <a:pt x="333" y="1763"/>
                    <a:pt x="369" y="1775"/>
                    <a:pt x="417" y="1775"/>
                  </a:cubicBezTo>
                  <a:cubicBezTo>
                    <a:pt x="464" y="1775"/>
                    <a:pt x="512" y="1763"/>
                    <a:pt x="536" y="1727"/>
                  </a:cubicBezTo>
                  <a:lnTo>
                    <a:pt x="607" y="1656"/>
                  </a:lnTo>
                  <a:cubicBezTo>
                    <a:pt x="691" y="1703"/>
                    <a:pt x="774" y="1751"/>
                    <a:pt x="869" y="1763"/>
                  </a:cubicBezTo>
                  <a:lnTo>
                    <a:pt x="869" y="1870"/>
                  </a:lnTo>
                  <a:cubicBezTo>
                    <a:pt x="869" y="1953"/>
                    <a:pt x="941" y="2025"/>
                    <a:pt x="1024" y="2025"/>
                  </a:cubicBezTo>
                  <a:cubicBezTo>
                    <a:pt x="1119" y="2025"/>
                    <a:pt x="1191" y="1953"/>
                    <a:pt x="1191" y="1870"/>
                  </a:cubicBezTo>
                  <a:lnTo>
                    <a:pt x="1191" y="1763"/>
                  </a:lnTo>
                  <a:cubicBezTo>
                    <a:pt x="1286" y="1751"/>
                    <a:pt x="1369" y="1703"/>
                    <a:pt x="1441" y="1656"/>
                  </a:cubicBezTo>
                  <a:lnTo>
                    <a:pt x="1524" y="1727"/>
                  </a:lnTo>
                  <a:cubicBezTo>
                    <a:pt x="1548" y="1763"/>
                    <a:pt x="1596" y="1775"/>
                    <a:pt x="1643" y="1775"/>
                  </a:cubicBezTo>
                  <a:cubicBezTo>
                    <a:pt x="1679" y="1775"/>
                    <a:pt x="1727" y="1763"/>
                    <a:pt x="1762" y="1727"/>
                  </a:cubicBezTo>
                  <a:cubicBezTo>
                    <a:pt x="1822" y="1667"/>
                    <a:pt x="1822" y="1572"/>
                    <a:pt x="1762" y="1513"/>
                  </a:cubicBezTo>
                  <a:lnTo>
                    <a:pt x="1679" y="1429"/>
                  </a:lnTo>
                  <a:cubicBezTo>
                    <a:pt x="1727" y="1358"/>
                    <a:pt x="1774" y="1275"/>
                    <a:pt x="1786" y="1179"/>
                  </a:cubicBezTo>
                  <a:lnTo>
                    <a:pt x="1893" y="1179"/>
                  </a:lnTo>
                  <a:cubicBezTo>
                    <a:pt x="1977" y="1179"/>
                    <a:pt x="2060" y="1108"/>
                    <a:pt x="2060" y="1013"/>
                  </a:cubicBezTo>
                  <a:cubicBezTo>
                    <a:pt x="2012" y="929"/>
                    <a:pt x="1953" y="858"/>
                    <a:pt x="1857" y="858"/>
                  </a:cubicBezTo>
                  <a:lnTo>
                    <a:pt x="1762" y="858"/>
                  </a:lnTo>
                  <a:cubicBezTo>
                    <a:pt x="1738" y="763"/>
                    <a:pt x="1703" y="667"/>
                    <a:pt x="1655" y="596"/>
                  </a:cubicBezTo>
                  <a:lnTo>
                    <a:pt x="1727" y="524"/>
                  </a:lnTo>
                  <a:cubicBezTo>
                    <a:pt x="1786" y="465"/>
                    <a:pt x="1786" y="358"/>
                    <a:pt x="1727" y="298"/>
                  </a:cubicBezTo>
                  <a:cubicBezTo>
                    <a:pt x="1697" y="268"/>
                    <a:pt x="1655" y="254"/>
                    <a:pt x="1613" y="254"/>
                  </a:cubicBezTo>
                  <a:cubicBezTo>
                    <a:pt x="1572" y="254"/>
                    <a:pt x="1530" y="268"/>
                    <a:pt x="1500" y="298"/>
                  </a:cubicBezTo>
                  <a:lnTo>
                    <a:pt x="1429" y="370"/>
                  </a:lnTo>
                  <a:cubicBezTo>
                    <a:pt x="1357" y="334"/>
                    <a:pt x="1262" y="286"/>
                    <a:pt x="1179" y="274"/>
                  </a:cubicBezTo>
                  <a:lnTo>
                    <a:pt x="1179" y="167"/>
                  </a:lnTo>
                  <a:cubicBezTo>
                    <a:pt x="1179" y="72"/>
                    <a:pt x="1107" y="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864062" y="2987843"/>
              <a:ext cx="264084" cy="244443"/>
            </a:xfrm>
            <a:custGeom>
              <a:avLst/>
              <a:gdLst/>
              <a:ahLst/>
              <a:cxnLst/>
              <a:rect l="l" t="t" r="r" b="b"/>
              <a:pathLst>
                <a:path w="8336" h="7716" extrusionOk="0">
                  <a:moveTo>
                    <a:pt x="2513" y="1"/>
                  </a:moveTo>
                  <a:cubicBezTo>
                    <a:pt x="2477" y="1"/>
                    <a:pt x="2418" y="13"/>
                    <a:pt x="2370" y="24"/>
                  </a:cubicBezTo>
                  <a:cubicBezTo>
                    <a:pt x="1834" y="167"/>
                    <a:pt x="1442" y="667"/>
                    <a:pt x="1442" y="1263"/>
                  </a:cubicBezTo>
                  <a:lnTo>
                    <a:pt x="1442" y="1358"/>
                  </a:lnTo>
                  <a:cubicBezTo>
                    <a:pt x="953" y="1513"/>
                    <a:pt x="632" y="2013"/>
                    <a:pt x="632" y="2560"/>
                  </a:cubicBezTo>
                  <a:cubicBezTo>
                    <a:pt x="632" y="2751"/>
                    <a:pt x="680" y="2941"/>
                    <a:pt x="751" y="3120"/>
                  </a:cubicBezTo>
                  <a:cubicBezTo>
                    <a:pt x="287" y="3453"/>
                    <a:pt x="1" y="4001"/>
                    <a:pt x="1" y="4596"/>
                  </a:cubicBezTo>
                  <a:cubicBezTo>
                    <a:pt x="1" y="4966"/>
                    <a:pt x="108" y="5323"/>
                    <a:pt x="322" y="5620"/>
                  </a:cubicBezTo>
                  <a:cubicBezTo>
                    <a:pt x="346" y="5675"/>
                    <a:pt x="395" y="5699"/>
                    <a:pt x="446" y="5699"/>
                  </a:cubicBezTo>
                  <a:cubicBezTo>
                    <a:pt x="473" y="5699"/>
                    <a:pt x="500" y="5692"/>
                    <a:pt x="525" y="5680"/>
                  </a:cubicBezTo>
                  <a:cubicBezTo>
                    <a:pt x="620" y="5644"/>
                    <a:pt x="644" y="5537"/>
                    <a:pt x="584" y="5442"/>
                  </a:cubicBezTo>
                  <a:cubicBezTo>
                    <a:pt x="406" y="5192"/>
                    <a:pt x="322" y="4894"/>
                    <a:pt x="322" y="4596"/>
                  </a:cubicBezTo>
                  <a:cubicBezTo>
                    <a:pt x="322" y="4061"/>
                    <a:pt x="596" y="3573"/>
                    <a:pt x="1037" y="3311"/>
                  </a:cubicBezTo>
                  <a:cubicBezTo>
                    <a:pt x="1037" y="3311"/>
                    <a:pt x="1049" y="3311"/>
                    <a:pt x="1049" y="3299"/>
                  </a:cubicBezTo>
                  <a:cubicBezTo>
                    <a:pt x="1049" y="3299"/>
                    <a:pt x="1327" y="3093"/>
                    <a:pt x="1883" y="3093"/>
                  </a:cubicBezTo>
                  <a:cubicBezTo>
                    <a:pt x="1925" y="3093"/>
                    <a:pt x="1968" y="3094"/>
                    <a:pt x="2013" y="3096"/>
                  </a:cubicBezTo>
                  <a:cubicBezTo>
                    <a:pt x="2108" y="3096"/>
                    <a:pt x="2180" y="3037"/>
                    <a:pt x="2180" y="2941"/>
                  </a:cubicBezTo>
                  <a:cubicBezTo>
                    <a:pt x="2180" y="2858"/>
                    <a:pt x="2120" y="2775"/>
                    <a:pt x="2025" y="2775"/>
                  </a:cubicBezTo>
                  <a:cubicBezTo>
                    <a:pt x="2000" y="2774"/>
                    <a:pt x="1975" y="2774"/>
                    <a:pt x="1950" y="2774"/>
                  </a:cubicBezTo>
                  <a:cubicBezTo>
                    <a:pt x="1502" y="2774"/>
                    <a:pt x="1182" y="2874"/>
                    <a:pt x="1013" y="2953"/>
                  </a:cubicBezTo>
                  <a:cubicBezTo>
                    <a:pt x="953" y="2834"/>
                    <a:pt x="941" y="2703"/>
                    <a:pt x="941" y="2560"/>
                  </a:cubicBezTo>
                  <a:cubicBezTo>
                    <a:pt x="941" y="2108"/>
                    <a:pt x="1239" y="1727"/>
                    <a:pt x="1644" y="1632"/>
                  </a:cubicBezTo>
                  <a:cubicBezTo>
                    <a:pt x="1680" y="1632"/>
                    <a:pt x="1882" y="1632"/>
                    <a:pt x="2013" y="1763"/>
                  </a:cubicBezTo>
                  <a:cubicBezTo>
                    <a:pt x="2120" y="1870"/>
                    <a:pt x="2180" y="2025"/>
                    <a:pt x="2180" y="2239"/>
                  </a:cubicBezTo>
                  <a:cubicBezTo>
                    <a:pt x="2180" y="2334"/>
                    <a:pt x="2251" y="2406"/>
                    <a:pt x="2323" y="2406"/>
                  </a:cubicBezTo>
                  <a:cubicBezTo>
                    <a:pt x="2418" y="2406"/>
                    <a:pt x="2489" y="2334"/>
                    <a:pt x="2489" y="2239"/>
                  </a:cubicBezTo>
                  <a:cubicBezTo>
                    <a:pt x="2489" y="1929"/>
                    <a:pt x="2394" y="1691"/>
                    <a:pt x="2215" y="1525"/>
                  </a:cubicBezTo>
                  <a:cubicBezTo>
                    <a:pt x="2073" y="1394"/>
                    <a:pt x="1882" y="1334"/>
                    <a:pt x="1763" y="1322"/>
                  </a:cubicBezTo>
                  <a:lnTo>
                    <a:pt x="1763" y="1275"/>
                  </a:lnTo>
                  <a:cubicBezTo>
                    <a:pt x="1763" y="846"/>
                    <a:pt x="2037" y="453"/>
                    <a:pt x="2430" y="358"/>
                  </a:cubicBezTo>
                  <a:cubicBezTo>
                    <a:pt x="2477" y="334"/>
                    <a:pt x="2513" y="334"/>
                    <a:pt x="2561" y="322"/>
                  </a:cubicBezTo>
                  <a:lnTo>
                    <a:pt x="2846" y="322"/>
                  </a:lnTo>
                  <a:cubicBezTo>
                    <a:pt x="3370" y="322"/>
                    <a:pt x="3799" y="751"/>
                    <a:pt x="3799" y="1275"/>
                  </a:cubicBezTo>
                  <a:lnTo>
                    <a:pt x="3799" y="4608"/>
                  </a:lnTo>
                  <a:cubicBezTo>
                    <a:pt x="3311" y="4644"/>
                    <a:pt x="2858" y="4835"/>
                    <a:pt x="2513" y="5180"/>
                  </a:cubicBezTo>
                  <a:cubicBezTo>
                    <a:pt x="2477" y="5216"/>
                    <a:pt x="2454" y="5311"/>
                    <a:pt x="2489" y="5370"/>
                  </a:cubicBezTo>
                  <a:cubicBezTo>
                    <a:pt x="2513" y="5430"/>
                    <a:pt x="2573" y="5442"/>
                    <a:pt x="2620" y="5442"/>
                  </a:cubicBezTo>
                  <a:cubicBezTo>
                    <a:pt x="2668" y="5442"/>
                    <a:pt x="2715" y="5430"/>
                    <a:pt x="2739" y="5394"/>
                  </a:cubicBezTo>
                  <a:cubicBezTo>
                    <a:pt x="3037" y="5097"/>
                    <a:pt x="3454" y="4918"/>
                    <a:pt x="3894" y="4918"/>
                  </a:cubicBezTo>
                  <a:cubicBezTo>
                    <a:pt x="4168" y="5192"/>
                    <a:pt x="4335" y="5573"/>
                    <a:pt x="4335" y="5978"/>
                  </a:cubicBezTo>
                  <a:cubicBezTo>
                    <a:pt x="4335" y="6382"/>
                    <a:pt x="4168" y="6763"/>
                    <a:pt x="3894" y="7037"/>
                  </a:cubicBezTo>
                  <a:cubicBezTo>
                    <a:pt x="3656" y="7263"/>
                    <a:pt x="3335" y="7394"/>
                    <a:pt x="3013" y="7394"/>
                  </a:cubicBezTo>
                  <a:cubicBezTo>
                    <a:pt x="2358" y="7394"/>
                    <a:pt x="1811" y="6882"/>
                    <a:pt x="1703" y="6204"/>
                  </a:cubicBezTo>
                  <a:cubicBezTo>
                    <a:pt x="1763" y="6097"/>
                    <a:pt x="1942" y="5787"/>
                    <a:pt x="2215" y="5680"/>
                  </a:cubicBezTo>
                  <a:cubicBezTo>
                    <a:pt x="2299" y="5656"/>
                    <a:pt x="2358" y="5561"/>
                    <a:pt x="2323" y="5489"/>
                  </a:cubicBezTo>
                  <a:cubicBezTo>
                    <a:pt x="2304" y="5413"/>
                    <a:pt x="2239" y="5375"/>
                    <a:pt x="2171" y="5375"/>
                  </a:cubicBezTo>
                  <a:cubicBezTo>
                    <a:pt x="2154" y="5375"/>
                    <a:pt x="2137" y="5377"/>
                    <a:pt x="2120" y="5382"/>
                  </a:cubicBezTo>
                  <a:cubicBezTo>
                    <a:pt x="1775" y="5513"/>
                    <a:pt x="1549" y="5847"/>
                    <a:pt x="1442" y="6013"/>
                  </a:cubicBezTo>
                  <a:cubicBezTo>
                    <a:pt x="1287" y="5978"/>
                    <a:pt x="1132" y="5918"/>
                    <a:pt x="989" y="5835"/>
                  </a:cubicBezTo>
                  <a:cubicBezTo>
                    <a:pt x="956" y="5816"/>
                    <a:pt x="920" y="5806"/>
                    <a:pt x="887" y="5806"/>
                  </a:cubicBezTo>
                  <a:cubicBezTo>
                    <a:pt x="837" y="5806"/>
                    <a:pt x="791" y="5828"/>
                    <a:pt x="763" y="5870"/>
                  </a:cubicBezTo>
                  <a:cubicBezTo>
                    <a:pt x="715" y="5954"/>
                    <a:pt x="727" y="6049"/>
                    <a:pt x="810" y="6097"/>
                  </a:cubicBezTo>
                  <a:cubicBezTo>
                    <a:pt x="989" y="6216"/>
                    <a:pt x="1191" y="6287"/>
                    <a:pt x="1406" y="6323"/>
                  </a:cubicBezTo>
                  <a:cubicBezTo>
                    <a:pt x="1549" y="7121"/>
                    <a:pt x="2239" y="7716"/>
                    <a:pt x="3025" y="7716"/>
                  </a:cubicBezTo>
                  <a:cubicBezTo>
                    <a:pt x="3430" y="7716"/>
                    <a:pt x="3823" y="7561"/>
                    <a:pt x="4120" y="7275"/>
                  </a:cubicBezTo>
                  <a:lnTo>
                    <a:pt x="4168" y="7228"/>
                  </a:lnTo>
                  <a:lnTo>
                    <a:pt x="4216" y="7275"/>
                  </a:lnTo>
                  <a:cubicBezTo>
                    <a:pt x="4251" y="7299"/>
                    <a:pt x="4287" y="7335"/>
                    <a:pt x="4323" y="7359"/>
                  </a:cubicBezTo>
                  <a:cubicBezTo>
                    <a:pt x="4609" y="7597"/>
                    <a:pt x="4966" y="7716"/>
                    <a:pt x="5311" y="7716"/>
                  </a:cubicBezTo>
                  <a:cubicBezTo>
                    <a:pt x="6109" y="7716"/>
                    <a:pt x="6787" y="7121"/>
                    <a:pt x="6942" y="6323"/>
                  </a:cubicBezTo>
                  <a:cubicBezTo>
                    <a:pt x="7168" y="6287"/>
                    <a:pt x="7371" y="6204"/>
                    <a:pt x="7561" y="6085"/>
                  </a:cubicBezTo>
                  <a:cubicBezTo>
                    <a:pt x="7633" y="6037"/>
                    <a:pt x="7657" y="5954"/>
                    <a:pt x="7621" y="5870"/>
                  </a:cubicBezTo>
                  <a:cubicBezTo>
                    <a:pt x="7589" y="5816"/>
                    <a:pt x="7538" y="5781"/>
                    <a:pt x="7478" y="5781"/>
                  </a:cubicBezTo>
                  <a:cubicBezTo>
                    <a:pt x="7448" y="5781"/>
                    <a:pt x="7415" y="5791"/>
                    <a:pt x="7383" y="5811"/>
                  </a:cubicBezTo>
                  <a:cubicBezTo>
                    <a:pt x="7240" y="5918"/>
                    <a:pt x="7061" y="5978"/>
                    <a:pt x="6883" y="6013"/>
                  </a:cubicBezTo>
                  <a:cubicBezTo>
                    <a:pt x="6787" y="5835"/>
                    <a:pt x="6573" y="5513"/>
                    <a:pt x="6204" y="5382"/>
                  </a:cubicBezTo>
                  <a:cubicBezTo>
                    <a:pt x="6187" y="5377"/>
                    <a:pt x="6171" y="5375"/>
                    <a:pt x="6154" y="5375"/>
                  </a:cubicBezTo>
                  <a:cubicBezTo>
                    <a:pt x="6089" y="5375"/>
                    <a:pt x="6030" y="5413"/>
                    <a:pt x="6002" y="5489"/>
                  </a:cubicBezTo>
                  <a:cubicBezTo>
                    <a:pt x="5978" y="5573"/>
                    <a:pt x="6025" y="5656"/>
                    <a:pt x="6109" y="5680"/>
                  </a:cubicBezTo>
                  <a:cubicBezTo>
                    <a:pt x="6383" y="5787"/>
                    <a:pt x="6561" y="6097"/>
                    <a:pt x="6621" y="6204"/>
                  </a:cubicBezTo>
                  <a:cubicBezTo>
                    <a:pt x="6525" y="6882"/>
                    <a:pt x="5966" y="7394"/>
                    <a:pt x="5311" y="7394"/>
                  </a:cubicBezTo>
                  <a:cubicBezTo>
                    <a:pt x="5037" y="7394"/>
                    <a:pt x="4751" y="7287"/>
                    <a:pt x="4513" y="7109"/>
                  </a:cubicBezTo>
                  <a:cubicBezTo>
                    <a:pt x="4478" y="7085"/>
                    <a:pt x="4454" y="7061"/>
                    <a:pt x="4418" y="7037"/>
                  </a:cubicBezTo>
                  <a:cubicBezTo>
                    <a:pt x="4394" y="7025"/>
                    <a:pt x="4382" y="6990"/>
                    <a:pt x="4347" y="6966"/>
                  </a:cubicBezTo>
                  <a:cubicBezTo>
                    <a:pt x="4537" y="6680"/>
                    <a:pt x="4644" y="6323"/>
                    <a:pt x="4644" y="5966"/>
                  </a:cubicBezTo>
                  <a:cubicBezTo>
                    <a:pt x="4644" y="5859"/>
                    <a:pt x="4632" y="5775"/>
                    <a:pt x="4620" y="5680"/>
                  </a:cubicBezTo>
                  <a:lnTo>
                    <a:pt x="4620" y="5680"/>
                  </a:lnTo>
                  <a:cubicBezTo>
                    <a:pt x="5430" y="5859"/>
                    <a:pt x="5728" y="6251"/>
                    <a:pt x="5823" y="6430"/>
                  </a:cubicBezTo>
                  <a:cubicBezTo>
                    <a:pt x="5844" y="6482"/>
                    <a:pt x="5910" y="6516"/>
                    <a:pt x="5973" y="6516"/>
                  </a:cubicBezTo>
                  <a:cubicBezTo>
                    <a:pt x="5983" y="6516"/>
                    <a:pt x="5992" y="6515"/>
                    <a:pt x="6002" y="6513"/>
                  </a:cubicBezTo>
                  <a:cubicBezTo>
                    <a:pt x="6109" y="6501"/>
                    <a:pt x="6168" y="6382"/>
                    <a:pt x="6121" y="6275"/>
                  </a:cubicBezTo>
                  <a:cubicBezTo>
                    <a:pt x="5990" y="6025"/>
                    <a:pt x="5633" y="5561"/>
                    <a:pt x="4656" y="5370"/>
                  </a:cubicBezTo>
                  <a:cubicBezTo>
                    <a:pt x="4646" y="5367"/>
                    <a:pt x="4634" y="5365"/>
                    <a:pt x="4622" y="5365"/>
                  </a:cubicBezTo>
                  <a:cubicBezTo>
                    <a:pt x="4594" y="5365"/>
                    <a:pt x="4562" y="5374"/>
                    <a:pt x="4537" y="5382"/>
                  </a:cubicBezTo>
                  <a:cubicBezTo>
                    <a:pt x="4501" y="5239"/>
                    <a:pt x="4418" y="5097"/>
                    <a:pt x="4347" y="4977"/>
                  </a:cubicBezTo>
                  <a:cubicBezTo>
                    <a:pt x="4359" y="4954"/>
                    <a:pt x="4394" y="4942"/>
                    <a:pt x="4418" y="4906"/>
                  </a:cubicBezTo>
                  <a:cubicBezTo>
                    <a:pt x="4859" y="4906"/>
                    <a:pt x="5252" y="5073"/>
                    <a:pt x="5573" y="5382"/>
                  </a:cubicBezTo>
                  <a:cubicBezTo>
                    <a:pt x="5597" y="5418"/>
                    <a:pt x="5644" y="5430"/>
                    <a:pt x="5692" y="5430"/>
                  </a:cubicBezTo>
                  <a:cubicBezTo>
                    <a:pt x="5752" y="5430"/>
                    <a:pt x="5787" y="5394"/>
                    <a:pt x="5823" y="5358"/>
                  </a:cubicBezTo>
                  <a:cubicBezTo>
                    <a:pt x="5847" y="5299"/>
                    <a:pt x="5847" y="5204"/>
                    <a:pt x="5787" y="5156"/>
                  </a:cubicBezTo>
                  <a:cubicBezTo>
                    <a:pt x="5454" y="4823"/>
                    <a:pt x="4990" y="4608"/>
                    <a:pt x="4513" y="4596"/>
                  </a:cubicBezTo>
                  <a:lnTo>
                    <a:pt x="4513" y="1251"/>
                  </a:lnTo>
                  <a:cubicBezTo>
                    <a:pt x="4513" y="727"/>
                    <a:pt x="4942" y="298"/>
                    <a:pt x="5466" y="298"/>
                  </a:cubicBezTo>
                  <a:lnTo>
                    <a:pt x="5752" y="298"/>
                  </a:lnTo>
                  <a:cubicBezTo>
                    <a:pt x="5787" y="298"/>
                    <a:pt x="5835" y="310"/>
                    <a:pt x="5883" y="310"/>
                  </a:cubicBezTo>
                  <a:cubicBezTo>
                    <a:pt x="6287" y="417"/>
                    <a:pt x="6549" y="786"/>
                    <a:pt x="6549" y="1227"/>
                  </a:cubicBezTo>
                  <a:lnTo>
                    <a:pt x="6549" y="1275"/>
                  </a:lnTo>
                  <a:cubicBezTo>
                    <a:pt x="6418" y="1287"/>
                    <a:pt x="6240" y="1334"/>
                    <a:pt x="6085" y="1489"/>
                  </a:cubicBezTo>
                  <a:cubicBezTo>
                    <a:pt x="5906" y="1644"/>
                    <a:pt x="5823" y="1882"/>
                    <a:pt x="5823" y="2203"/>
                  </a:cubicBezTo>
                  <a:cubicBezTo>
                    <a:pt x="5823" y="2287"/>
                    <a:pt x="5883" y="2346"/>
                    <a:pt x="5954" y="2358"/>
                  </a:cubicBezTo>
                  <a:cubicBezTo>
                    <a:pt x="5967" y="2361"/>
                    <a:pt x="5979" y="2362"/>
                    <a:pt x="5990" y="2362"/>
                  </a:cubicBezTo>
                  <a:cubicBezTo>
                    <a:pt x="6077" y="2362"/>
                    <a:pt x="6133" y="2287"/>
                    <a:pt x="6133" y="2203"/>
                  </a:cubicBezTo>
                  <a:cubicBezTo>
                    <a:pt x="6133" y="1977"/>
                    <a:pt x="6192" y="1822"/>
                    <a:pt x="6299" y="1727"/>
                  </a:cubicBezTo>
                  <a:cubicBezTo>
                    <a:pt x="6430" y="1584"/>
                    <a:pt x="6621" y="1584"/>
                    <a:pt x="6668" y="1584"/>
                  </a:cubicBezTo>
                  <a:cubicBezTo>
                    <a:pt x="7073" y="1679"/>
                    <a:pt x="7371" y="2060"/>
                    <a:pt x="7371" y="2513"/>
                  </a:cubicBezTo>
                  <a:cubicBezTo>
                    <a:pt x="7371" y="2644"/>
                    <a:pt x="7335" y="2775"/>
                    <a:pt x="7299" y="2918"/>
                  </a:cubicBezTo>
                  <a:cubicBezTo>
                    <a:pt x="7138" y="2832"/>
                    <a:pt x="6840" y="2736"/>
                    <a:pt x="6424" y="2736"/>
                  </a:cubicBezTo>
                  <a:cubicBezTo>
                    <a:pt x="6380" y="2736"/>
                    <a:pt x="6334" y="2737"/>
                    <a:pt x="6287" y="2739"/>
                  </a:cubicBezTo>
                  <a:cubicBezTo>
                    <a:pt x="6192" y="2739"/>
                    <a:pt x="6133" y="2799"/>
                    <a:pt x="6121" y="2882"/>
                  </a:cubicBezTo>
                  <a:cubicBezTo>
                    <a:pt x="6109" y="2989"/>
                    <a:pt x="6192" y="3061"/>
                    <a:pt x="6287" y="3061"/>
                  </a:cubicBezTo>
                  <a:cubicBezTo>
                    <a:pt x="6317" y="3059"/>
                    <a:pt x="6346" y="3059"/>
                    <a:pt x="6374" y="3059"/>
                  </a:cubicBezTo>
                  <a:cubicBezTo>
                    <a:pt x="6937" y="3059"/>
                    <a:pt x="7240" y="3275"/>
                    <a:pt x="7252" y="3275"/>
                  </a:cubicBezTo>
                  <a:lnTo>
                    <a:pt x="7264" y="3287"/>
                  </a:lnTo>
                  <a:cubicBezTo>
                    <a:pt x="7716" y="3537"/>
                    <a:pt x="7978" y="4025"/>
                    <a:pt x="7978" y="4561"/>
                  </a:cubicBezTo>
                  <a:cubicBezTo>
                    <a:pt x="7978" y="4858"/>
                    <a:pt x="7895" y="5144"/>
                    <a:pt x="7740" y="5382"/>
                  </a:cubicBezTo>
                  <a:cubicBezTo>
                    <a:pt x="7692" y="5454"/>
                    <a:pt x="7716" y="5549"/>
                    <a:pt x="7776" y="5608"/>
                  </a:cubicBezTo>
                  <a:cubicBezTo>
                    <a:pt x="7799" y="5632"/>
                    <a:pt x="7835" y="5632"/>
                    <a:pt x="7871" y="5632"/>
                  </a:cubicBezTo>
                  <a:cubicBezTo>
                    <a:pt x="7930" y="5632"/>
                    <a:pt x="7978" y="5608"/>
                    <a:pt x="8014" y="5561"/>
                  </a:cubicBezTo>
                  <a:cubicBezTo>
                    <a:pt x="8204" y="5263"/>
                    <a:pt x="8311" y="4918"/>
                    <a:pt x="8311" y="4561"/>
                  </a:cubicBezTo>
                  <a:cubicBezTo>
                    <a:pt x="8335" y="4001"/>
                    <a:pt x="8061" y="3453"/>
                    <a:pt x="7597" y="3120"/>
                  </a:cubicBezTo>
                  <a:cubicBezTo>
                    <a:pt x="7680" y="2941"/>
                    <a:pt x="7716" y="2751"/>
                    <a:pt x="7716" y="2560"/>
                  </a:cubicBezTo>
                  <a:cubicBezTo>
                    <a:pt x="7716" y="2013"/>
                    <a:pt x="7371" y="1537"/>
                    <a:pt x="6895" y="1358"/>
                  </a:cubicBezTo>
                  <a:lnTo>
                    <a:pt x="6895" y="1263"/>
                  </a:lnTo>
                  <a:cubicBezTo>
                    <a:pt x="6895" y="679"/>
                    <a:pt x="6525" y="179"/>
                    <a:pt x="5978" y="24"/>
                  </a:cubicBezTo>
                  <a:cubicBezTo>
                    <a:pt x="5930" y="13"/>
                    <a:pt x="5871" y="13"/>
                    <a:pt x="5823" y="1"/>
                  </a:cubicBezTo>
                  <a:lnTo>
                    <a:pt x="5478" y="1"/>
                  </a:lnTo>
                  <a:cubicBezTo>
                    <a:pt x="4787" y="1"/>
                    <a:pt x="4216" y="560"/>
                    <a:pt x="4216" y="1263"/>
                  </a:cubicBezTo>
                  <a:lnTo>
                    <a:pt x="4216" y="4692"/>
                  </a:lnTo>
                  <a:lnTo>
                    <a:pt x="4168" y="4727"/>
                  </a:lnTo>
                  <a:lnTo>
                    <a:pt x="4120" y="4692"/>
                  </a:lnTo>
                  <a:lnTo>
                    <a:pt x="4120" y="1263"/>
                  </a:lnTo>
                  <a:cubicBezTo>
                    <a:pt x="4120" y="560"/>
                    <a:pt x="3561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022494" y="3006724"/>
              <a:ext cx="44162" cy="22271"/>
            </a:xfrm>
            <a:custGeom>
              <a:avLst/>
              <a:gdLst/>
              <a:ahLst/>
              <a:cxnLst/>
              <a:rect l="l" t="t" r="r" b="b"/>
              <a:pathLst>
                <a:path w="1394" h="703" extrusionOk="0">
                  <a:moveTo>
                    <a:pt x="454" y="0"/>
                  </a:moveTo>
                  <a:cubicBezTo>
                    <a:pt x="402" y="0"/>
                    <a:pt x="350" y="4"/>
                    <a:pt x="298" y="12"/>
                  </a:cubicBezTo>
                  <a:lnTo>
                    <a:pt x="155" y="24"/>
                  </a:lnTo>
                  <a:cubicBezTo>
                    <a:pt x="60" y="48"/>
                    <a:pt x="0" y="119"/>
                    <a:pt x="12" y="202"/>
                  </a:cubicBezTo>
                  <a:cubicBezTo>
                    <a:pt x="34" y="290"/>
                    <a:pt x="96" y="347"/>
                    <a:pt x="170" y="347"/>
                  </a:cubicBezTo>
                  <a:cubicBezTo>
                    <a:pt x="177" y="347"/>
                    <a:pt x="184" y="346"/>
                    <a:pt x="191" y="345"/>
                  </a:cubicBezTo>
                  <a:lnTo>
                    <a:pt x="346" y="321"/>
                  </a:lnTo>
                  <a:cubicBezTo>
                    <a:pt x="370" y="319"/>
                    <a:pt x="394" y="318"/>
                    <a:pt x="417" y="318"/>
                  </a:cubicBezTo>
                  <a:cubicBezTo>
                    <a:pt x="675" y="318"/>
                    <a:pt x="908" y="436"/>
                    <a:pt x="1072" y="643"/>
                  </a:cubicBezTo>
                  <a:cubicBezTo>
                    <a:pt x="1108" y="679"/>
                    <a:pt x="1143" y="702"/>
                    <a:pt x="1203" y="702"/>
                  </a:cubicBezTo>
                  <a:cubicBezTo>
                    <a:pt x="1239" y="702"/>
                    <a:pt x="1286" y="679"/>
                    <a:pt x="1298" y="667"/>
                  </a:cubicBezTo>
                  <a:cubicBezTo>
                    <a:pt x="1370" y="607"/>
                    <a:pt x="1394" y="524"/>
                    <a:pt x="1334" y="440"/>
                  </a:cubicBezTo>
                  <a:cubicBezTo>
                    <a:pt x="1126" y="171"/>
                    <a:pt x="802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086234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181" y="1"/>
                  </a:moveTo>
                  <a:cubicBezTo>
                    <a:pt x="115" y="1"/>
                    <a:pt x="55" y="44"/>
                    <a:pt x="36" y="108"/>
                  </a:cubicBezTo>
                  <a:cubicBezTo>
                    <a:pt x="1" y="203"/>
                    <a:pt x="48" y="286"/>
                    <a:pt x="132" y="322"/>
                  </a:cubicBezTo>
                  <a:cubicBezTo>
                    <a:pt x="525" y="441"/>
                    <a:pt x="572" y="1025"/>
                    <a:pt x="572" y="1025"/>
                  </a:cubicBezTo>
                  <a:cubicBezTo>
                    <a:pt x="572" y="1108"/>
                    <a:pt x="644" y="1168"/>
                    <a:pt x="727" y="1168"/>
                  </a:cubicBezTo>
                  <a:lnTo>
                    <a:pt x="751" y="1168"/>
                  </a:lnTo>
                  <a:cubicBezTo>
                    <a:pt x="822" y="1168"/>
                    <a:pt x="894" y="1096"/>
                    <a:pt x="894" y="1001"/>
                  </a:cubicBezTo>
                  <a:cubicBezTo>
                    <a:pt x="894" y="977"/>
                    <a:pt x="846" y="203"/>
                    <a:pt x="239" y="13"/>
                  </a:cubicBez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023634" y="3077941"/>
              <a:ext cx="26041" cy="49167"/>
            </a:xfrm>
            <a:custGeom>
              <a:avLst/>
              <a:gdLst/>
              <a:ahLst/>
              <a:cxnLst/>
              <a:rect l="l" t="t" r="r" b="b"/>
              <a:pathLst>
                <a:path w="822" h="1552" extrusionOk="0">
                  <a:moveTo>
                    <a:pt x="646" y="0"/>
                  </a:moveTo>
                  <a:cubicBezTo>
                    <a:pt x="617" y="0"/>
                    <a:pt x="588" y="9"/>
                    <a:pt x="560" y="26"/>
                  </a:cubicBezTo>
                  <a:cubicBezTo>
                    <a:pt x="345" y="181"/>
                    <a:pt x="0" y="538"/>
                    <a:pt x="0" y="1383"/>
                  </a:cubicBezTo>
                  <a:cubicBezTo>
                    <a:pt x="0" y="1462"/>
                    <a:pt x="74" y="1551"/>
                    <a:pt x="163" y="1551"/>
                  </a:cubicBezTo>
                  <a:cubicBezTo>
                    <a:pt x="168" y="1551"/>
                    <a:pt x="173" y="1551"/>
                    <a:pt x="179" y="1550"/>
                  </a:cubicBezTo>
                  <a:cubicBezTo>
                    <a:pt x="250" y="1526"/>
                    <a:pt x="310" y="1455"/>
                    <a:pt x="310" y="1383"/>
                  </a:cubicBezTo>
                  <a:cubicBezTo>
                    <a:pt x="310" y="681"/>
                    <a:pt x="584" y="395"/>
                    <a:pt x="726" y="312"/>
                  </a:cubicBezTo>
                  <a:cubicBezTo>
                    <a:pt x="786" y="264"/>
                    <a:pt x="822" y="205"/>
                    <a:pt x="798" y="133"/>
                  </a:cubicBezTo>
                  <a:cubicBezTo>
                    <a:pt x="781" y="49"/>
                    <a:pt x="716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924413" y="3006819"/>
              <a:ext cx="44162" cy="22176"/>
            </a:xfrm>
            <a:custGeom>
              <a:avLst/>
              <a:gdLst/>
              <a:ahLst/>
              <a:cxnLst/>
              <a:rect l="l" t="t" r="r" b="b"/>
              <a:pathLst>
                <a:path w="1394" h="700" extrusionOk="0">
                  <a:moveTo>
                    <a:pt x="963" y="1"/>
                  </a:moveTo>
                  <a:cubicBezTo>
                    <a:pt x="614" y="1"/>
                    <a:pt x="272" y="163"/>
                    <a:pt x="60" y="437"/>
                  </a:cubicBezTo>
                  <a:cubicBezTo>
                    <a:pt x="1" y="521"/>
                    <a:pt x="25" y="616"/>
                    <a:pt x="96" y="664"/>
                  </a:cubicBezTo>
                  <a:cubicBezTo>
                    <a:pt x="120" y="676"/>
                    <a:pt x="156" y="699"/>
                    <a:pt x="179" y="699"/>
                  </a:cubicBezTo>
                  <a:cubicBezTo>
                    <a:pt x="227" y="699"/>
                    <a:pt x="287" y="664"/>
                    <a:pt x="322" y="640"/>
                  </a:cubicBezTo>
                  <a:cubicBezTo>
                    <a:pt x="464" y="433"/>
                    <a:pt x="716" y="315"/>
                    <a:pt x="976" y="315"/>
                  </a:cubicBezTo>
                  <a:cubicBezTo>
                    <a:pt x="1000" y="315"/>
                    <a:pt x="1025" y="316"/>
                    <a:pt x="1049" y="318"/>
                  </a:cubicBezTo>
                  <a:lnTo>
                    <a:pt x="1191" y="342"/>
                  </a:lnTo>
                  <a:cubicBezTo>
                    <a:pt x="1200" y="343"/>
                    <a:pt x="1208" y="344"/>
                    <a:pt x="1215" y="344"/>
                  </a:cubicBezTo>
                  <a:cubicBezTo>
                    <a:pt x="1298" y="344"/>
                    <a:pt x="1359" y="287"/>
                    <a:pt x="1370" y="199"/>
                  </a:cubicBezTo>
                  <a:cubicBezTo>
                    <a:pt x="1394" y="116"/>
                    <a:pt x="1334" y="21"/>
                    <a:pt x="1239" y="21"/>
                  </a:cubicBezTo>
                  <a:lnTo>
                    <a:pt x="1096" y="9"/>
                  </a:lnTo>
                  <a:cubicBezTo>
                    <a:pt x="1052" y="3"/>
                    <a:pt x="1007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929703" y="3158757"/>
              <a:ext cx="56232" cy="41849"/>
            </a:xfrm>
            <a:custGeom>
              <a:avLst/>
              <a:gdLst/>
              <a:ahLst/>
              <a:cxnLst/>
              <a:rect l="l" t="t" r="r" b="b"/>
              <a:pathLst>
                <a:path w="1775" h="1321" extrusionOk="0">
                  <a:moveTo>
                    <a:pt x="1604" y="1"/>
                  </a:moveTo>
                  <a:cubicBezTo>
                    <a:pt x="1586" y="1"/>
                    <a:pt x="1567" y="4"/>
                    <a:pt x="1548" y="11"/>
                  </a:cubicBezTo>
                  <a:cubicBezTo>
                    <a:pt x="179" y="309"/>
                    <a:pt x="36" y="1095"/>
                    <a:pt x="12" y="1118"/>
                  </a:cubicBezTo>
                  <a:cubicBezTo>
                    <a:pt x="1" y="1214"/>
                    <a:pt x="60" y="1297"/>
                    <a:pt x="155" y="1321"/>
                  </a:cubicBezTo>
                  <a:lnTo>
                    <a:pt x="179" y="1321"/>
                  </a:lnTo>
                  <a:cubicBezTo>
                    <a:pt x="251" y="1321"/>
                    <a:pt x="334" y="1261"/>
                    <a:pt x="346" y="1178"/>
                  </a:cubicBezTo>
                  <a:cubicBezTo>
                    <a:pt x="346" y="1178"/>
                    <a:pt x="477" y="571"/>
                    <a:pt x="1620" y="333"/>
                  </a:cubicBezTo>
                  <a:cubicBezTo>
                    <a:pt x="1715" y="309"/>
                    <a:pt x="1775" y="213"/>
                    <a:pt x="1739" y="130"/>
                  </a:cubicBezTo>
                  <a:cubicBezTo>
                    <a:pt x="1729" y="54"/>
                    <a:pt x="1674" y="1"/>
                    <a:pt x="1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876512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714" y="1"/>
                  </a:moveTo>
                  <a:cubicBezTo>
                    <a:pt x="694" y="1"/>
                    <a:pt x="675" y="4"/>
                    <a:pt x="656" y="13"/>
                  </a:cubicBezTo>
                  <a:cubicBezTo>
                    <a:pt x="60" y="203"/>
                    <a:pt x="1" y="965"/>
                    <a:pt x="1" y="1001"/>
                  </a:cubicBezTo>
                  <a:cubicBezTo>
                    <a:pt x="1" y="1096"/>
                    <a:pt x="60" y="1168"/>
                    <a:pt x="144" y="1168"/>
                  </a:cubicBezTo>
                  <a:lnTo>
                    <a:pt x="156" y="1168"/>
                  </a:lnTo>
                  <a:cubicBezTo>
                    <a:pt x="251" y="1168"/>
                    <a:pt x="322" y="1108"/>
                    <a:pt x="322" y="1025"/>
                  </a:cubicBezTo>
                  <a:cubicBezTo>
                    <a:pt x="322" y="1025"/>
                    <a:pt x="358" y="441"/>
                    <a:pt x="751" y="322"/>
                  </a:cubicBezTo>
                  <a:cubicBezTo>
                    <a:pt x="846" y="286"/>
                    <a:pt x="894" y="203"/>
                    <a:pt x="858" y="108"/>
                  </a:cubicBezTo>
                  <a:cubicBezTo>
                    <a:pt x="840" y="44"/>
                    <a:pt x="779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941393" y="3077941"/>
              <a:ext cx="26453" cy="49484"/>
            </a:xfrm>
            <a:custGeom>
              <a:avLst/>
              <a:gdLst/>
              <a:ahLst/>
              <a:cxnLst/>
              <a:rect l="l" t="t" r="r" b="b"/>
              <a:pathLst>
                <a:path w="835" h="1562" extrusionOk="0">
                  <a:moveTo>
                    <a:pt x="185" y="0"/>
                  </a:moveTo>
                  <a:cubicBezTo>
                    <a:pt x="112" y="0"/>
                    <a:pt x="41" y="49"/>
                    <a:pt x="24" y="133"/>
                  </a:cubicBezTo>
                  <a:cubicBezTo>
                    <a:pt x="1" y="193"/>
                    <a:pt x="36" y="264"/>
                    <a:pt x="96" y="312"/>
                  </a:cubicBezTo>
                  <a:cubicBezTo>
                    <a:pt x="239" y="419"/>
                    <a:pt x="513" y="681"/>
                    <a:pt x="513" y="1395"/>
                  </a:cubicBezTo>
                  <a:cubicBezTo>
                    <a:pt x="513" y="1491"/>
                    <a:pt x="584" y="1562"/>
                    <a:pt x="679" y="1562"/>
                  </a:cubicBezTo>
                  <a:cubicBezTo>
                    <a:pt x="763" y="1562"/>
                    <a:pt x="834" y="1491"/>
                    <a:pt x="834" y="1395"/>
                  </a:cubicBezTo>
                  <a:cubicBezTo>
                    <a:pt x="834" y="538"/>
                    <a:pt x="513" y="181"/>
                    <a:pt x="274" y="26"/>
                  </a:cubicBezTo>
                  <a:cubicBezTo>
                    <a:pt x="247" y="9"/>
                    <a:pt x="216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7863057" y="1986369"/>
            <a:ext cx="347435" cy="345534"/>
            <a:chOff x="3527780" y="2885263"/>
            <a:chExt cx="347435" cy="345534"/>
          </a:xfrm>
        </p:grpSpPr>
        <p:sp>
          <p:nvSpPr>
            <p:cNvPr id="141" name="Google Shape;141;p17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7929253" y="3530861"/>
            <a:ext cx="215044" cy="348924"/>
            <a:chOff x="2691555" y="2884503"/>
            <a:chExt cx="215044" cy="348924"/>
          </a:xfrm>
        </p:grpSpPr>
        <p:sp>
          <p:nvSpPr>
            <p:cNvPr id="165" name="Google Shape;165;p17"/>
            <p:cNvSpPr/>
            <p:nvPr/>
          </p:nvSpPr>
          <p:spPr>
            <a:xfrm>
              <a:off x="2691555" y="2884503"/>
              <a:ext cx="215044" cy="348924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754535" y="2907503"/>
              <a:ext cx="126783" cy="127164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781336" y="2931263"/>
              <a:ext cx="74321" cy="74353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7854567" y="1275574"/>
            <a:ext cx="364415" cy="220936"/>
            <a:chOff x="3961923" y="2486317"/>
            <a:chExt cx="364415" cy="220936"/>
          </a:xfrm>
        </p:grpSpPr>
        <p:sp>
          <p:nvSpPr>
            <p:cNvPr id="169" name="Google Shape;169;p17"/>
            <p:cNvSpPr/>
            <p:nvPr/>
          </p:nvSpPr>
          <p:spPr>
            <a:xfrm>
              <a:off x="4106764" y="2486507"/>
              <a:ext cx="219574" cy="220746"/>
            </a:xfrm>
            <a:custGeom>
              <a:avLst/>
              <a:gdLst/>
              <a:ahLst/>
              <a:cxnLst/>
              <a:rect l="l" t="t" r="r" b="b"/>
              <a:pathLst>
                <a:path w="6931" h="6968" extrusionOk="0">
                  <a:moveTo>
                    <a:pt x="4114" y="1"/>
                  </a:moveTo>
                  <a:cubicBezTo>
                    <a:pt x="4035" y="1"/>
                    <a:pt x="3953" y="69"/>
                    <a:pt x="3942" y="157"/>
                  </a:cubicBezTo>
                  <a:cubicBezTo>
                    <a:pt x="3930" y="240"/>
                    <a:pt x="4001" y="336"/>
                    <a:pt x="4085" y="348"/>
                  </a:cubicBezTo>
                  <a:cubicBezTo>
                    <a:pt x="4906" y="455"/>
                    <a:pt x="5633" y="895"/>
                    <a:pt x="6085" y="1574"/>
                  </a:cubicBezTo>
                  <a:cubicBezTo>
                    <a:pt x="6764" y="2610"/>
                    <a:pt x="6728" y="3943"/>
                    <a:pt x="5954" y="4908"/>
                  </a:cubicBezTo>
                  <a:cubicBezTo>
                    <a:pt x="5918" y="4943"/>
                    <a:pt x="5906" y="4991"/>
                    <a:pt x="5918" y="5027"/>
                  </a:cubicBezTo>
                  <a:lnTo>
                    <a:pt x="5990" y="6539"/>
                  </a:lnTo>
                  <a:lnTo>
                    <a:pt x="5990" y="6539"/>
                  </a:lnTo>
                  <a:lnTo>
                    <a:pt x="4644" y="5896"/>
                  </a:lnTo>
                  <a:cubicBezTo>
                    <a:pt x="4609" y="5884"/>
                    <a:pt x="4561" y="5884"/>
                    <a:pt x="4525" y="5884"/>
                  </a:cubicBezTo>
                  <a:cubicBezTo>
                    <a:pt x="4272" y="5957"/>
                    <a:pt x="4014" y="5992"/>
                    <a:pt x="3758" y="5992"/>
                  </a:cubicBezTo>
                  <a:cubicBezTo>
                    <a:pt x="2969" y="5992"/>
                    <a:pt x="2201" y="5659"/>
                    <a:pt x="1644" y="5074"/>
                  </a:cubicBezTo>
                  <a:cubicBezTo>
                    <a:pt x="1584" y="5015"/>
                    <a:pt x="1549" y="4955"/>
                    <a:pt x="1501" y="4896"/>
                  </a:cubicBezTo>
                  <a:cubicBezTo>
                    <a:pt x="1453" y="4836"/>
                    <a:pt x="1430" y="4789"/>
                    <a:pt x="1382" y="4729"/>
                  </a:cubicBezTo>
                  <a:lnTo>
                    <a:pt x="1382" y="4717"/>
                  </a:lnTo>
                  <a:cubicBezTo>
                    <a:pt x="1620" y="4300"/>
                    <a:pt x="1751" y="3836"/>
                    <a:pt x="1787" y="3384"/>
                  </a:cubicBezTo>
                  <a:cubicBezTo>
                    <a:pt x="1787" y="3288"/>
                    <a:pt x="1727" y="3205"/>
                    <a:pt x="1632" y="3205"/>
                  </a:cubicBezTo>
                  <a:cubicBezTo>
                    <a:pt x="1549" y="3205"/>
                    <a:pt x="1453" y="3265"/>
                    <a:pt x="1453" y="3348"/>
                  </a:cubicBezTo>
                  <a:cubicBezTo>
                    <a:pt x="1430" y="3836"/>
                    <a:pt x="1263" y="4312"/>
                    <a:pt x="977" y="4729"/>
                  </a:cubicBezTo>
                  <a:cubicBezTo>
                    <a:pt x="739" y="5074"/>
                    <a:pt x="441" y="5360"/>
                    <a:pt x="96" y="5586"/>
                  </a:cubicBezTo>
                  <a:cubicBezTo>
                    <a:pt x="25" y="5622"/>
                    <a:pt x="1" y="5729"/>
                    <a:pt x="37" y="5801"/>
                  </a:cubicBezTo>
                  <a:cubicBezTo>
                    <a:pt x="72" y="5848"/>
                    <a:pt x="132" y="5884"/>
                    <a:pt x="191" y="5884"/>
                  </a:cubicBezTo>
                  <a:cubicBezTo>
                    <a:pt x="215" y="5884"/>
                    <a:pt x="251" y="5860"/>
                    <a:pt x="275" y="5848"/>
                  </a:cubicBezTo>
                  <a:cubicBezTo>
                    <a:pt x="632" y="5622"/>
                    <a:pt x="953" y="5348"/>
                    <a:pt x="1192" y="5015"/>
                  </a:cubicBezTo>
                  <a:cubicBezTo>
                    <a:pt x="1203" y="5051"/>
                    <a:pt x="1215" y="5062"/>
                    <a:pt x="1251" y="5086"/>
                  </a:cubicBezTo>
                  <a:cubicBezTo>
                    <a:pt x="1311" y="5170"/>
                    <a:pt x="1370" y="5229"/>
                    <a:pt x="1406" y="5301"/>
                  </a:cubicBezTo>
                  <a:cubicBezTo>
                    <a:pt x="1811" y="5729"/>
                    <a:pt x="2323" y="6039"/>
                    <a:pt x="2894" y="6205"/>
                  </a:cubicBezTo>
                  <a:cubicBezTo>
                    <a:pt x="3179" y="6284"/>
                    <a:pt x="3465" y="6323"/>
                    <a:pt x="3749" y="6323"/>
                  </a:cubicBezTo>
                  <a:cubicBezTo>
                    <a:pt x="4021" y="6323"/>
                    <a:pt x="4293" y="6287"/>
                    <a:pt x="4561" y="6217"/>
                  </a:cubicBezTo>
                  <a:lnTo>
                    <a:pt x="6109" y="6956"/>
                  </a:lnTo>
                  <a:cubicBezTo>
                    <a:pt x="6145" y="6967"/>
                    <a:pt x="6156" y="6967"/>
                    <a:pt x="6192" y="6967"/>
                  </a:cubicBezTo>
                  <a:cubicBezTo>
                    <a:pt x="6216" y="6967"/>
                    <a:pt x="6252" y="6956"/>
                    <a:pt x="6275" y="6932"/>
                  </a:cubicBezTo>
                  <a:cubicBezTo>
                    <a:pt x="6323" y="6908"/>
                    <a:pt x="6347" y="6848"/>
                    <a:pt x="6347" y="6789"/>
                  </a:cubicBezTo>
                  <a:lnTo>
                    <a:pt x="6275" y="5074"/>
                  </a:lnTo>
                  <a:cubicBezTo>
                    <a:pt x="6668" y="4574"/>
                    <a:pt x="6883" y="3955"/>
                    <a:pt x="6918" y="3300"/>
                  </a:cubicBezTo>
                  <a:cubicBezTo>
                    <a:pt x="6930" y="2622"/>
                    <a:pt x="6752" y="1967"/>
                    <a:pt x="6371" y="1383"/>
                  </a:cubicBezTo>
                  <a:cubicBezTo>
                    <a:pt x="5859" y="633"/>
                    <a:pt x="5037" y="121"/>
                    <a:pt x="4132" y="2"/>
                  </a:cubicBezTo>
                  <a:cubicBezTo>
                    <a:pt x="4126" y="1"/>
                    <a:pt x="4120" y="1"/>
                    <a:pt x="4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3961923" y="2486317"/>
              <a:ext cx="259839" cy="220936"/>
            </a:xfrm>
            <a:custGeom>
              <a:avLst/>
              <a:gdLst/>
              <a:ahLst/>
              <a:cxnLst/>
              <a:rect l="l" t="t" r="r" b="b"/>
              <a:pathLst>
                <a:path w="8202" h="6974" extrusionOk="0">
                  <a:moveTo>
                    <a:pt x="3198" y="1"/>
                  </a:moveTo>
                  <a:cubicBezTo>
                    <a:pt x="2177" y="1"/>
                    <a:pt x="1174" y="493"/>
                    <a:pt x="560" y="1413"/>
                  </a:cubicBezTo>
                  <a:cubicBezTo>
                    <a:pt x="179" y="1973"/>
                    <a:pt x="1" y="2640"/>
                    <a:pt x="25" y="3318"/>
                  </a:cubicBezTo>
                  <a:cubicBezTo>
                    <a:pt x="60" y="3949"/>
                    <a:pt x="287" y="4556"/>
                    <a:pt x="668" y="5080"/>
                  </a:cubicBezTo>
                  <a:lnTo>
                    <a:pt x="596" y="6795"/>
                  </a:lnTo>
                  <a:cubicBezTo>
                    <a:pt x="596" y="6854"/>
                    <a:pt x="620" y="6914"/>
                    <a:pt x="668" y="6938"/>
                  </a:cubicBezTo>
                  <a:cubicBezTo>
                    <a:pt x="703" y="6962"/>
                    <a:pt x="727" y="6973"/>
                    <a:pt x="763" y="6973"/>
                  </a:cubicBezTo>
                  <a:cubicBezTo>
                    <a:pt x="787" y="6973"/>
                    <a:pt x="799" y="6973"/>
                    <a:pt x="834" y="6962"/>
                  </a:cubicBezTo>
                  <a:lnTo>
                    <a:pt x="2382" y="6235"/>
                  </a:lnTo>
                  <a:cubicBezTo>
                    <a:pt x="2647" y="6300"/>
                    <a:pt x="2916" y="6333"/>
                    <a:pt x="3186" y="6333"/>
                  </a:cubicBezTo>
                  <a:cubicBezTo>
                    <a:pt x="3512" y="6333"/>
                    <a:pt x="3837" y="6285"/>
                    <a:pt x="4156" y="6188"/>
                  </a:cubicBezTo>
                  <a:cubicBezTo>
                    <a:pt x="4240" y="6152"/>
                    <a:pt x="4287" y="6069"/>
                    <a:pt x="4251" y="5973"/>
                  </a:cubicBezTo>
                  <a:cubicBezTo>
                    <a:pt x="4233" y="5909"/>
                    <a:pt x="4172" y="5866"/>
                    <a:pt x="4107" y="5866"/>
                  </a:cubicBezTo>
                  <a:cubicBezTo>
                    <a:pt x="4088" y="5866"/>
                    <a:pt x="4068" y="5870"/>
                    <a:pt x="4049" y="5878"/>
                  </a:cubicBezTo>
                  <a:cubicBezTo>
                    <a:pt x="3772" y="5971"/>
                    <a:pt x="3484" y="6015"/>
                    <a:pt x="3198" y="6015"/>
                  </a:cubicBezTo>
                  <a:cubicBezTo>
                    <a:pt x="2931" y="6015"/>
                    <a:pt x="2664" y="5976"/>
                    <a:pt x="2406" y="5902"/>
                  </a:cubicBezTo>
                  <a:cubicBezTo>
                    <a:pt x="2391" y="5897"/>
                    <a:pt x="2376" y="5894"/>
                    <a:pt x="2361" y="5894"/>
                  </a:cubicBezTo>
                  <a:cubicBezTo>
                    <a:pt x="2339" y="5894"/>
                    <a:pt x="2315" y="5900"/>
                    <a:pt x="2287" y="5914"/>
                  </a:cubicBezTo>
                  <a:lnTo>
                    <a:pt x="941" y="6533"/>
                  </a:lnTo>
                  <a:lnTo>
                    <a:pt x="941" y="6533"/>
                  </a:lnTo>
                  <a:lnTo>
                    <a:pt x="1013" y="5021"/>
                  </a:lnTo>
                  <a:cubicBezTo>
                    <a:pt x="1013" y="4985"/>
                    <a:pt x="1001" y="4949"/>
                    <a:pt x="977" y="4902"/>
                  </a:cubicBezTo>
                  <a:cubicBezTo>
                    <a:pt x="203" y="3937"/>
                    <a:pt x="168" y="2604"/>
                    <a:pt x="846" y="1568"/>
                  </a:cubicBezTo>
                  <a:cubicBezTo>
                    <a:pt x="1393" y="759"/>
                    <a:pt x="2293" y="318"/>
                    <a:pt x="3208" y="318"/>
                  </a:cubicBezTo>
                  <a:cubicBezTo>
                    <a:pt x="3748" y="318"/>
                    <a:pt x="4294" y="472"/>
                    <a:pt x="4775" y="794"/>
                  </a:cubicBezTo>
                  <a:cubicBezTo>
                    <a:pt x="5430" y="1247"/>
                    <a:pt x="5883" y="1949"/>
                    <a:pt x="6002" y="2735"/>
                  </a:cubicBezTo>
                  <a:cubicBezTo>
                    <a:pt x="6013" y="2811"/>
                    <a:pt x="6083" y="2867"/>
                    <a:pt x="6168" y="2867"/>
                  </a:cubicBezTo>
                  <a:cubicBezTo>
                    <a:pt x="6176" y="2867"/>
                    <a:pt x="6184" y="2867"/>
                    <a:pt x="6192" y="2866"/>
                  </a:cubicBezTo>
                  <a:cubicBezTo>
                    <a:pt x="6275" y="2854"/>
                    <a:pt x="6335" y="2759"/>
                    <a:pt x="6323" y="2675"/>
                  </a:cubicBezTo>
                  <a:cubicBezTo>
                    <a:pt x="6264" y="2282"/>
                    <a:pt x="6133" y="1913"/>
                    <a:pt x="5954" y="1592"/>
                  </a:cubicBezTo>
                  <a:cubicBezTo>
                    <a:pt x="5990" y="1532"/>
                    <a:pt x="6025" y="1473"/>
                    <a:pt x="6073" y="1413"/>
                  </a:cubicBezTo>
                  <a:cubicBezTo>
                    <a:pt x="6133" y="1330"/>
                    <a:pt x="6192" y="1270"/>
                    <a:pt x="6252" y="1199"/>
                  </a:cubicBezTo>
                  <a:cubicBezTo>
                    <a:pt x="6395" y="1056"/>
                    <a:pt x="6561" y="901"/>
                    <a:pt x="6740" y="782"/>
                  </a:cubicBezTo>
                  <a:cubicBezTo>
                    <a:pt x="7121" y="520"/>
                    <a:pt x="7585" y="365"/>
                    <a:pt x="8050" y="318"/>
                  </a:cubicBezTo>
                  <a:cubicBezTo>
                    <a:pt x="8057" y="320"/>
                    <a:pt x="8065" y="322"/>
                    <a:pt x="8073" y="322"/>
                  </a:cubicBezTo>
                  <a:cubicBezTo>
                    <a:pt x="8137" y="322"/>
                    <a:pt x="8202" y="238"/>
                    <a:pt x="8180" y="163"/>
                  </a:cubicBezTo>
                  <a:cubicBezTo>
                    <a:pt x="8169" y="75"/>
                    <a:pt x="8107" y="7"/>
                    <a:pt x="8022" y="7"/>
                  </a:cubicBezTo>
                  <a:cubicBezTo>
                    <a:pt x="8016" y="7"/>
                    <a:pt x="8009" y="7"/>
                    <a:pt x="8002" y="8"/>
                  </a:cubicBezTo>
                  <a:cubicBezTo>
                    <a:pt x="7490" y="56"/>
                    <a:pt x="6978" y="234"/>
                    <a:pt x="6549" y="532"/>
                  </a:cubicBezTo>
                  <a:cubicBezTo>
                    <a:pt x="6359" y="663"/>
                    <a:pt x="6156" y="818"/>
                    <a:pt x="6002" y="996"/>
                  </a:cubicBezTo>
                  <a:cubicBezTo>
                    <a:pt x="5918" y="1068"/>
                    <a:pt x="5859" y="1139"/>
                    <a:pt x="5799" y="1211"/>
                  </a:cubicBezTo>
                  <a:cubicBezTo>
                    <a:pt x="5787" y="1247"/>
                    <a:pt x="5764" y="1258"/>
                    <a:pt x="5740" y="1294"/>
                  </a:cubicBezTo>
                  <a:cubicBezTo>
                    <a:pt x="5525" y="996"/>
                    <a:pt x="5252" y="735"/>
                    <a:pt x="4954" y="532"/>
                  </a:cubicBezTo>
                  <a:cubicBezTo>
                    <a:pt x="4414" y="174"/>
                    <a:pt x="3803" y="1"/>
                    <a:pt x="3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015113" y="2540870"/>
              <a:ext cx="96212" cy="95832"/>
            </a:xfrm>
            <a:custGeom>
              <a:avLst/>
              <a:gdLst/>
              <a:ahLst/>
              <a:cxnLst/>
              <a:rect l="l" t="t" r="r" b="b"/>
              <a:pathLst>
                <a:path w="3037" h="3025" extrusionOk="0">
                  <a:moveTo>
                    <a:pt x="1418" y="346"/>
                  </a:moveTo>
                  <a:cubicBezTo>
                    <a:pt x="2013" y="346"/>
                    <a:pt x="2501" y="834"/>
                    <a:pt x="2501" y="1430"/>
                  </a:cubicBezTo>
                  <a:cubicBezTo>
                    <a:pt x="2501" y="1668"/>
                    <a:pt x="2430" y="1894"/>
                    <a:pt x="2299" y="2072"/>
                  </a:cubicBezTo>
                  <a:lnTo>
                    <a:pt x="1537" y="1310"/>
                  </a:lnTo>
                  <a:cubicBezTo>
                    <a:pt x="1507" y="1281"/>
                    <a:pt x="1462" y="1266"/>
                    <a:pt x="1418" y="1266"/>
                  </a:cubicBezTo>
                  <a:cubicBezTo>
                    <a:pt x="1373" y="1266"/>
                    <a:pt x="1328" y="1281"/>
                    <a:pt x="1298" y="1310"/>
                  </a:cubicBezTo>
                  <a:cubicBezTo>
                    <a:pt x="1239" y="1370"/>
                    <a:pt x="1239" y="1489"/>
                    <a:pt x="1298" y="1549"/>
                  </a:cubicBezTo>
                  <a:lnTo>
                    <a:pt x="2060" y="2311"/>
                  </a:lnTo>
                  <a:cubicBezTo>
                    <a:pt x="1870" y="2442"/>
                    <a:pt x="1656" y="2513"/>
                    <a:pt x="1418" y="2513"/>
                  </a:cubicBezTo>
                  <a:cubicBezTo>
                    <a:pt x="822" y="2513"/>
                    <a:pt x="334" y="2025"/>
                    <a:pt x="334" y="1430"/>
                  </a:cubicBezTo>
                  <a:cubicBezTo>
                    <a:pt x="334" y="834"/>
                    <a:pt x="822" y="346"/>
                    <a:pt x="1418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1763" y="2858"/>
                    <a:pt x="2072" y="2739"/>
                    <a:pt x="2310" y="2549"/>
                  </a:cubicBezTo>
                  <a:lnTo>
                    <a:pt x="2739" y="2977"/>
                  </a:lnTo>
                  <a:cubicBezTo>
                    <a:pt x="2775" y="3001"/>
                    <a:pt x="2811" y="3025"/>
                    <a:pt x="2858" y="3025"/>
                  </a:cubicBezTo>
                  <a:cubicBezTo>
                    <a:pt x="2906" y="3025"/>
                    <a:pt x="2953" y="3001"/>
                    <a:pt x="2977" y="2977"/>
                  </a:cubicBezTo>
                  <a:cubicBezTo>
                    <a:pt x="3037" y="2918"/>
                    <a:pt x="3037" y="2811"/>
                    <a:pt x="2977" y="2739"/>
                  </a:cubicBezTo>
                  <a:lnTo>
                    <a:pt x="2549" y="2311"/>
                  </a:lnTo>
                  <a:cubicBezTo>
                    <a:pt x="2739" y="2072"/>
                    <a:pt x="2858" y="1751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186375" y="2539381"/>
              <a:ext cx="77331" cy="90541"/>
            </a:xfrm>
            <a:custGeom>
              <a:avLst/>
              <a:gdLst/>
              <a:ahLst/>
              <a:cxnLst/>
              <a:rect l="l" t="t" r="r" b="b"/>
              <a:pathLst>
                <a:path w="2441" h="2858" extrusionOk="0">
                  <a:moveTo>
                    <a:pt x="1203" y="607"/>
                  </a:moveTo>
                  <a:lnTo>
                    <a:pt x="1572" y="1524"/>
                  </a:lnTo>
                  <a:lnTo>
                    <a:pt x="834" y="1524"/>
                  </a:lnTo>
                  <a:lnTo>
                    <a:pt x="1203" y="607"/>
                  </a:lnTo>
                  <a:close/>
                  <a:moveTo>
                    <a:pt x="1215" y="0"/>
                  </a:moveTo>
                  <a:cubicBezTo>
                    <a:pt x="1155" y="0"/>
                    <a:pt x="1084" y="48"/>
                    <a:pt x="1072" y="107"/>
                  </a:cubicBezTo>
                  <a:lnTo>
                    <a:pt x="441" y="1619"/>
                  </a:lnTo>
                  <a:lnTo>
                    <a:pt x="24" y="2620"/>
                  </a:lnTo>
                  <a:cubicBezTo>
                    <a:pt x="0" y="2715"/>
                    <a:pt x="24" y="2798"/>
                    <a:pt x="119" y="2846"/>
                  </a:cubicBezTo>
                  <a:cubicBezTo>
                    <a:pt x="139" y="2851"/>
                    <a:pt x="159" y="2854"/>
                    <a:pt x="179" y="2854"/>
                  </a:cubicBezTo>
                  <a:cubicBezTo>
                    <a:pt x="245" y="2854"/>
                    <a:pt x="309" y="2823"/>
                    <a:pt x="345" y="2750"/>
                  </a:cubicBezTo>
                  <a:lnTo>
                    <a:pt x="714" y="1858"/>
                  </a:lnTo>
                  <a:lnTo>
                    <a:pt x="1750" y="1858"/>
                  </a:lnTo>
                  <a:lnTo>
                    <a:pt x="2131" y="2750"/>
                  </a:lnTo>
                  <a:cubicBezTo>
                    <a:pt x="2155" y="2810"/>
                    <a:pt x="2215" y="2858"/>
                    <a:pt x="2274" y="2858"/>
                  </a:cubicBezTo>
                  <a:cubicBezTo>
                    <a:pt x="2286" y="2858"/>
                    <a:pt x="2322" y="2858"/>
                    <a:pt x="2334" y="2846"/>
                  </a:cubicBezTo>
                  <a:cubicBezTo>
                    <a:pt x="2405" y="2798"/>
                    <a:pt x="2441" y="2715"/>
                    <a:pt x="2405" y="2620"/>
                  </a:cubicBezTo>
                  <a:lnTo>
                    <a:pt x="1988" y="1619"/>
                  </a:lnTo>
                  <a:lnTo>
                    <a:pt x="1369" y="107"/>
                  </a:lnTo>
                  <a:cubicBezTo>
                    <a:pt x="1334" y="48"/>
                    <a:pt x="1274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sz="3200" dirty="0">
                <a:solidFill>
                  <a:schemeClr val="tx1"/>
                </a:solidFill>
              </a:rPr>
              <a:t>Mas em que uma </a:t>
            </a:r>
            <a:r>
              <a:rPr lang="en" sz="3200" u="sng" dirty="0">
                <a:solidFill>
                  <a:schemeClr val="tx1"/>
                </a:solidFill>
              </a:rPr>
              <a:t>boa comunicação </a:t>
            </a:r>
            <a:r>
              <a:rPr lang="en" sz="3200" dirty="0">
                <a:solidFill>
                  <a:schemeClr val="tx1"/>
                </a:solidFill>
              </a:rPr>
              <a:t>influencia na carreira de </a:t>
            </a:r>
            <a:r>
              <a:rPr lang="en" sz="3200" u="sng" dirty="0">
                <a:solidFill>
                  <a:schemeClr val="tx1"/>
                </a:solidFill>
              </a:rPr>
              <a:t>programação</a:t>
            </a:r>
            <a:r>
              <a:rPr lang="en" sz="3200" dirty="0">
                <a:solidFill>
                  <a:schemeClr val="tx1"/>
                </a:solidFill>
              </a:rPr>
              <a:t>?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3" name="Google Shape;103;p16">
            <a:extLst>
              <a:ext uri="{FF2B5EF4-FFF2-40B4-BE49-F238E27FC236}">
                <a16:creationId xmlns:a16="http://schemas.microsoft.com/office/drawing/2014/main" id="{B341C8FD-CF8C-1F33-8B25-E17542C765FE}"/>
              </a:ext>
            </a:extLst>
          </p:cNvPr>
          <p:cNvSpPr txBox="1">
            <a:spLocks/>
          </p:cNvSpPr>
          <p:nvPr/>
        </p:nvSpPr>
        <p:spPr>
          <a:xfrm>
            <a:off x="720000" y="1807992"/>
            <a:ext cx="7704000" cy="2971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8150" indent="-285750"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É muito importante entender que a forma que nós nos comunicamos afeta em todas as áreas da nossa vida, e a área profissional não ficaria de fora.</a:t>
            </a:r>
          </a:p>
          <a:p>
            <a:pPr marL="438150" indent="-285750"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38150" indent="-285750"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Assim como dominar linguagens de programação e técnicas de desenvolvimento de software, é de extrema importância ter habilidades de comunicação para impulsionar ainda mais o sucesso.</a:t>
            </a:r>
          </a:p>
          <a:p>
            <a:pPr marL="438150" indent="-285750"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38150" indent="-285750"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Facilita a colaboração com colegas de equipe.</a:t>
            </a:r>
          </a:p>
          <a:p>
            <a:pPr marL="438150" indent="-285750"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38150" indent="-285750"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Ajuda na compreensão dos requisitos do projeto e na entrega de soluções alinhadas com as necessidades de cada cliente.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DB5D"/>
                </a:solidFill>
              </a:rPr>
              <a:t>&lt;/</a:t>
            </a:r>
            <a:r>
              <a:rPr lang="en" dirty="0">
                <a:solidFill>
                  <a:schemeClr val="tx1"/>
                </a:solidFill>
              </a:rPr>
              <a:t>Então, temos sempre que lembrar: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Google Shape;103;p16">
            <a:extLst>
              <a:ext uri="{FF2B5EF4-FFF2-40B4-BE49-F238E27FC236}">
                <a16:creationId xmlns:a16="http://schemas.microsoft.com/office/drawing/2014/main" id="{B341C8FD-CF8C-1F33-8B25-E17542C765FE}"/>
              </a:ext>
            </a:extLst>
          </p:cNvPr>
          <p:cNvSpPr txBox="1">
            <a:spLocks/>
          </p:cNvSpPr>
          <p:nvPr/>
        </p:nvSpPr>
        <p:spPr>
          <a:xfrm>
            <a:off x="720000" y="1899791"/>
            <a:ext cx="7704000" cy="1343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285750" algn="just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kern="1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</a:t>
            </a:r>
            <a:r>
              <a:rPr lang="pt-BR" kern="10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nvestir no desenvolvimento das habilidades de comunicação é tão importante quanto aprimorar as habilidades técnicas. Ambas são essenciais para alcançar sucesso duradouro na carreira de programação, permitindo o crescimento profissionalmente e enfrentar os desafios com confiança e competência.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163354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266</Words>
  <Application>Microsoft Office PowerPoint</Application>
  <PresentationFormat>Apresentação na tela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Nunito Light</vt:lpstr>
      <vt:lpstr>Quantico</vt:lpstr>
      <vt:lpstr>Arial</vt:lpstr>
      <vt:lpstr>Source Code Pro</vt:lpstr>
      <vt:lpstr>New Operating System Design Pitch Deck  Infographics by Slidesgo</vt:lpstr>
      <vt:lpstr>Como as habilidades de comunicação podem impulsionar sua carreira na Programação</vt:lpstr>
      <vt:lpstr>&lt;/Possuir habilidade de comunicação:  O que seria?</vt:lpstr>
      <vt:lpstr>Apresentação do PowerPoint</vt:lpstr>
      <vt:lpstr>&lt;/Mas em que uma boa comunicação influencia na carreira de programação?</vt:lpstr>
      <vt:lpstr>&lt;/Então, temos sempre que lembrar: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as habilidades de comunicação podem impulsionar sua carreira na Programação</dc:title>
  <cp:lastModifiedBy>Bélica Armas</cp:lastModifiedBy>
  <cp:revision>8</cp:revision>
  <dcterms:modified xsi:type="dcterms:W3CDTF">2024-05-07T00:05:13Z</dcterms:modified>
</cp:coreProperties>
</file>