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4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élica Armas" userId="c9202c967bab83ae" providerId="LiveId" clId="{D4B79955-F364-4057-86E3-F9A881058BBB}"/>
    <pc:docChg chg="custSel modSld">
      <pc:chgData name="Bélica Armas" userId="c9202c967bab83ae" providerId="LiveId" clId="{D4B79955-F364-4057-86E3-F9A881058BBB}" dt="2024-05-05T17:18:24.932" v="102"/>
      <pc:docMkLst>
        <pc:docMk/>
      </pc:docMkLst>
      <pc:sldChg chg="addSp delSp modSp mod modAnim">
        <pc:chgData name="Bélica Armas" userId="c9202c967bab83ae" providerId="LiveId" clId="{D4B79955-F364-4057-86E3-F9A881058BBB}" dt="2024-05-05T17:18:24.932" v="102"/>
        <pc:sldMkLst>
          <pc:docMk/>
          <pc:sldMk cId="3575084610" sldId="256"/>
        </pc:sldMkLst>
        <pc:spChg chg="add mod">
          <ac:chgData name="Bélica Armas" userId="c9202c967bab83ae" providerId="LiveId" clId="{D4B79955-F364-4057-86E3-F9A881058BBB}" dt="2024-05-05T17:10:54.096" v="34"/>
          <ac:spMkLst>
            <pc:docMk/>
            <pc:sldMk cId="3575084610" sldId="256"/>
            <ac:spMk id="4" creationId="{AB32990F-E3C6-BA59-FE67-34CE97C71F5B}"/>
          </ac:spMkLst>
        </pc:spChg>
        <pc:spChg chg="add mod">
          <ac:chgData name="Bélica Armas" userId="c9202c967bab83ae" providerId="LiveId" clId="{D4B79955-F364-4057-86E3-F9A881058BBB}" dt="2024-05-05T17:10:59.067" v="35"/>
          <ac:spMkLst>
            <pc:docMk/>
            <pc:sldMk cId="3575084610" sldId="256"/>
            <ac:spMk id="5" creationId="{9A8B08EF-26A4-C440-7415-527CFAAA59B5}"/>
          </ac:spMkLst>
        </pc:spChg>
        <pc:spChg chg="add del">
          <ac:chgData name="Bélica Armas" userId="c9202c967bab83ae" providerId="LiveId" clId="{D4B79955-F364-4057-86E3-F9A881058BBB}" dt="2024-05-05T17:09:31.664" v="23" actId="478"/>
          <ac:spMkLst>
            <pc:docMk/>
            <pc:sldMk cId="3575084610" sldId="256"/>
            <ac:spMk id="6" creationId="{294C3478-DFF1-9769-7FD2-CA9437F8E553}"/>
          </ac:spMkLst>
        </pc:spChg>
        <pc:spChg chg="add mod">
          <ac:chgData name="Bélica Armas" userId="c9202c967bab83ae" providerId="LiveId" clId="{D4B79955-F364-4057-86E3-F9A881058BBB}" dt="2024-05-05T17:12:48.677" v="52"/>
          <ac:spMkLst>
            <pc:docMk/>
            <pc:sldMk cId="3575084610" sldId="256"/>
            <ac:spMk id="7" creationId="{9B5CC2B3-1D36-94A3-A6FA-074564EF6BD8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8" creationId="{CCD962B7-EAD4-EE64-D8EA-EAE935021448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9" creationId="{236E6850-EEFC-4D73-0981-E3CDDE0C0489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10" creationId="{AE1BC53E-9F63-264B-B040-029179AB3B42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11" creationId="{A396C620-8360-A066-90CE-70D36A2CB47E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12" creationId="{3F3796AE-F0F5-2418-4313-959B199C5124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13" creationId="{705784E9-F0CE-5968-36CD-436E974AA6C4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14" creationId="{F4B64B7C-67E5-ABEA-EBD3-D0A96AC93BA9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15" creationId="{2CF53550-399D-2C2B-211C-31CEAA9B6A13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16" creationId="{B5853D0F-CB84-E60B-AEE8-9661085A1040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17" creationId="{730348F5-5C47-5825-D766-FD7BABC44201}"/>
          </ac:spMkLst>
        </pc:spChg>
        <pc:spChg chg="add mod">
          <ac:chgData name="Bélica Armas" userId="c9202c967bab83ae" providerId="LiveId" clId="{D4B79955-F364-4057-86E3-F9A881058BBB}" dt="2024-05-05T17:15:24.942" v="89" actId="12789"/>
          <ac:spMkLst>
            <pc:docMk/>
            <pc:sldMk cId="3575084610" sldId="256"/>
            <ac:spMk id="18" creationId="{98B66FC9-A423-D47E-8858-C28DF8C591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60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3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5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4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34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59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3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2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2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60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9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D1E89-060B-4B30-8BA8-BF000293AE7D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12805-F6C2-4D03-8F00-8206363F80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rculo: Vazio 3">
            <a:extLst>
              <a:ext uri="{FF2B5EF4-FFF2-40B4-BE49-F238E27FC236}">
                <a16:creationId xmlns:a16="http://schemas.microsoft.com/office/drawing/2014/main" id="{AB32990F-E3C6-BA59-FE67-34CE97C71F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241" y="537241"/>
            <a:ext cx="2525968" cy="2525968"/>
          </a:xfrm>
          <a:prstGeom prst="donut">
            <a:avLst>
              <a:gd name="adj" fmla="val 789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írculo: Vazio 4">
            <a:extLst>
              <a:ext uri="{FF2B5EF4-FFF2-40B4-BE49-F238E27FC236}">
                <a16:creationId xmlns:a16="http://schemas.microsoft.com/office/drawing/2014/main" id="{9A8B08EF-26A4-C440-7415-527CFAAA59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7241" y="537241"/>
            <a:ext cx="2525968" cy="2525968"/>
          </a:xfrm>
          <a:prstGeom prst="donut">
            <a:avLst>
              <a:gd name="adj" fmla="val 78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9B5CC2B3-1D36-94A3-A6FA-074564EF6B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2503" y="732503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CCD962B7-EAD4-EE64-D8EA-EAE935021448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10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236E6850-EEFC-4D73-0981-E3CDDE0C0489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09</a:t>
            </a: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AE1BC53E-9F63-264B-B040-029179AB3B42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08</a:t>
            </a:r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A396C620-8360-A066-90CE-70D36A2CB47E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07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3F3796AE-F0F5-2418-4313-959B199C5124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06</a:t>
            </a:r>
          </a:p>
        </p:txBody>
      </p: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705784E9-F0CE-5968-36CD-436E974AA6C4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05</a:t>
            </a: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F4B64B7C-67E5-ABEA-EBD3-D0A96AC93BA9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04</a:t>
            </a:r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2CF53550-399D-2C2B-211C-31CEAA9B6A13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03</a:t>
            </a:r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B5853D0F-CB84-E60B-AEE8-9661085A1040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02</a:t>
            </a:r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730348F5-5C47-5825-D766-FD7BABC44201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01</a:t>
            </a:r>
          </a:p>
        </p:txBody>
      </p:sp>
      <p:sp>
        <p:nvSpPr>
          <p:cNvPr id="18" name="Fluxograma: Conector 17">
            <a:extLst>
              <a:ext uri="{FF2B5EF4-FFF2-40B4-BE49-F238E27FC236}">
                <a16:creationId xmlns:a16="http://schemas.microsoft.com/office/drawing/2014/main" id="{98B66FC9-A423-D47E-8858-C28DF8C591FF}"/>
              </a:ext>
            </a:extLst>
          </p:cNvPr>
          <p:cNvSpPr/>
          <p:nvPr/>
        </p:nvSpPr>
        <p:spPr>
          <a:xfrm>
            <a:off x="747722" y="734366"/>
            <a:ext cx="2131719" cy="213171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750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11</Words>
  <Application>Microsoft Office PowerPoint</Application>
  <PresentationFormat>Personalizar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Bélica Armas</dc:creator>
  <cp:lastModifiedBy>Bélica Armas</cp:lastModifiedBy>
  <cp:revision>1</cp:revision>
  <dcterms:created xsi:type="dcterms:W3CDTF">2024-05-05T17:00:29Z</dcterms:created>
  <dcterms:modified xsi:type="dcterms:W3CDTF">2024-05-05T17:19:25Z</dcterms:modified>
</cp:coreProperties>
</file>