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4FF"/>
    <a:srgbClr val="052ED9"/>
    <a:srgbClr val="086788"/>
    <a:srgbClr val="FFF1D0"/>
    <a:srgbClr val="FF9800"/>
    <a:srgbClr val="215F9A"/>
    <a:srgbClr val="4A5977"/>
    <a:srgbClr val="42516E"/>
    <a:srgbClr val="07A0C3"/>
    <a:srgbClr val="F0C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9EAB7-9501-4671-85D7-F257B582F0F9}" v="3" dt="2024-04-25T03:56:26.609"/>
    <p1510:client id="{EF58C7F1-0FA3-4FB1-9F19-37D4CE1C662C}" v="11" dt="2024-04-25T02:36:4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7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lica Armas" userId="c9202c967bab83ae" providerId="LiveId" clId="{93D9EAB7-9501-4671-85D7-F257B582F0F9}"/>
    <pc:docChg chg="undo custSel modSld">
      <pc:chgData name="Bélica Armas" userId="c9202c967bab83ae" providerId="LiveId" clId="{93D9EAB7-9501-4671-85D7-F257B582F0F9}" dt="2024-04-25T04:13:41.034" v="168" actId="1076"/>
      <pc:docMkLst>
        <pc:docMk/>
      </pc:docMkLst>
      <pc:sldChg chg="addSp delSp modSp mod addAnim delAnim modAnim">
        <pc:chgData name="Bélica Armas" userId="c9202c967bab83ae" providerId="LiveId" clId="{93D9EAB7-9501-4671-85D7-F257B582F0F9}" dt="2024-04-25T04:13:41.034" v="168" actId="1076"/>
        <pc:sldMkLst>
          <pc:docMk/>
          <pc:sldMk cId="1169948590" sldId="256"/>
        </pc:sldMkLst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15" creationId="{7D5FDC1C-2B35-01F4-3FF7-1576A3B2D8BC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16" creationId="{DA723CFA-270E-9777-CA33-3F9A08516A34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17" creationId="{3C76CC9F-2623-D7EA-F8BB-2E295700A154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18" creationId="{9A878B5A-AD06-42EB-2FF9-A96669E49415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19" creationId="{D2B2FB3B-35A7-9FAC-8EF7-2D03C3B445BF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20" creationId="{69EDBFD3-C6BB-6506-4A49-D0E8C9003DF8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21" creationId="{31964588-1F8E-FEC0-2FB3-1BC28C490275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22" creationId="{BF5B0C6A-CD30-6F38-D6ED-65DB92C4F279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23" creationId="{6C4EFF9A-A8DC-368A-C8A2-7AFE466050CB}"/>
          </ac:spMkLst>
        </pc:spChg>
        <pc:spChg chg="add mod">
          <ac:chgData name="Bélica Armas" userId="c9202c967bab83ae" providerId="LiveId" clId="{93D9EAB7-9501-4671-85D7-F257B582F0F9}" dt="2024-04-25T03:57:32.834" v="19" actId="1076"/>
          <ac:spMkLst>
            <pc:docMk/>
            <pc:sldMk cId="1169948590" sldId="256"/>
            <ac:spMk id="27" creationId="{C37109D9-0ED2-C129-92F9-AC64398A2CEA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28" creationId="{B742878D-C43B-DBEF-9E5B-1B48A49C5565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29" creationId="{1C29223B-B87B-788F-5788-5599EDE6C2D6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30" creationId="{98545D82-A2C8-E2AA-4689-BA848D451489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31" creationId="{8365B9E7-0CF1-E332-75F2-AF9C1F6D353E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32" creationId="{98BF5822-DFF7-1FCB-5812-CF01458FBB80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33" creationId="{40AE0F88-566B-5505-7CFB-EF7016D30DD0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34" creationId="{907D3864-9DF5-A613-E274-6F28BEE2975E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41" creationId="{E0DF1A23-B9DD-3DAF-937B-5C91AAF138EA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42" creationId="{66360C74-92CF-8069-0E17-58E8A1477694}"/>
          </ac:spMkLst>
        </pc:spChg>
        <pc:spChg chg="add mod">
          <ac:chgData name="Bélica Armas" userId="c9202c967bab83ae" providerId="LiveId" clId="{93D9EAB7-9501-4671-85D7-F257B582F0F9}" dt="2024-04-25T03:59:13.993" v="49"/>
          <ac:spMkLst>
            <pc:docMk/>
            <pc:sldMk cId="1169948590" sldId="256"/>
            <ac:spMk id="43" creationId="{7E4B3022-6BB3-3D62-72A4-F70AE99B7A3A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4" creationId="{75171F5F-D079-4A29-DE2B-8C7321BB3E3F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5" creationId="{06206174-1AA9-4CDE-D7A2-4AC82DCBB30C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6" creationId="{B8BDB3ED-5C95-0CAF-FB66-EC41379F5B67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7" creationId="{73D154D3-9260-EA80-64CB-338AE8D52892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8" creationId="{65D3CB99-BFD5-E367-4B79-9D5D5DFB8647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49" creationId="{5A3F7194-6F67-1FC9-6748-D52DA3EBB995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50" creationId="{2F904E22-EF02-34F2-D2D4-A844649BB55F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51" creationId="{AA2E01CE-BED0-94B5-7F5B-1A5590540411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52" creationId="{A48D97A0-0685-7D0C-E463-592DC78B9722}"/>
          </ac:spMkLst>
        </pc:spChg>
        <pc:spChg chg="add mod">
          <ac:chgData name="Bélica Armas" userId="c9202c967bab83ae" providerId="LiveId" clId="{93D9EAB7-9501-4671-85D7-F257B582F0F9}" dt="2024-04-25T03:59:07.475" v="46"/>
          <ac:spMkLst>
            <pc:docMk/>
            <pc:sldMk cId="1169948590" sldId="256"/>
            <ac:spMk id="53" creationId="{0B44B26E-B7AC-BCFC-F079-8857C252AE1E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54" creationId="{31BA511D-1DF0-5ADA-E83F-EB3C74C5E1B8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55" creationId="{B8D6D490-4448-2499-74EE-CB02ACF37D97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84" creationId="{25D8EB8B-B6BB-4A0B-AB8F-AD3C789BE70C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97" creationId="{45513B87-2659-2470-318F-09822AF34C23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98" creationId="{FD74E24B-4E7E-9684-A0FF-4418AADE4997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99" creationId="{1B8E36CF-F35E-A754-8336-643BA894BE31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100" creationId="{0847F0EC-2F6A-EED9-BA22-8FB91E25D223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101" creationId="{131A04EC-2A8F-3F20-C391-DEC186C7CF5D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102" creationId="{CEDF29B2-213E-4CF9-1837-8D3A688DA1B7}"/>
          </ac:spMkLst>
        </pc:spChg>
        <pc:spChg chg="add mod">
          <ac:chgData name="Bélica Armas" userId="c9202c967bab83ae" providerId="LiveId" clId="{93D9EAB7-9501-4671-85D7-F257B582F0F9}" dt="2024-04-25T03:59:07.035" v="45"/>
          <ac:spMkLst>
            <pc:docMk/>
            <pc:sldMk cId="1169948590" sldId="256"/>
            <ac:spMk id="103" creationId="{1B046F32-5FAF-678A-41A4-DFE5F84A4530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4" creationId="{D51AF575-AF5E-4032-567C-6A19F3EB130E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5" creationId="{053EE560-EB54-EF32-A3D2-41EEC18E2F0F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6" creationId="{BEC87074-10B5-DFB9-C790-BA1480BEC424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7" creationId="{16E49D70-797B-2AE0-36E2-85DF5F53F4DE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8" creationId="{508F16BB-AFDB-FCA5-253B-FCA75C455257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09" creationId="{E425646A-A179-9FE1-BDD2-D68298285966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10" creationId="{44927A69-2F6F-6B8A-74EC-A570B3010CF2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11" creationId="{D0DF8B1E-5889-5817-42C9-DF9E9DAC8C9F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12" creationId="{CE81A545-D1FA-BF86-9512-0AA3390DFE26}"/>
          </ac:spMkLst>
        </pc:spChg>
        <pc:spChg chg="add mod">
          <ac:chgData name="Bélica Armas" userId="c9202c967bab83ae" providerId="LiveId" clId="{93D9EAB7-9501-4671-85D7-F257B582F0F9}" dt="2024-04-25T03:58:59.940" v="44"/>
          <ac:spMkLst>
            <pc:docMk/>
            <pc:sldMk cId="1169948590" sldId="256"/>
            <ac:spMk id="113" creationId="{D0C407A1-7DF6-A953-2C7D-88333E6EC83D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14" creationId="{F9E22CD5-34EA-D6B0-BF6B-4E3A77BCF7D9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15" creationId="{0F95CD49-9B64-9D8B-6922-A3EBFCFACDE2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16" creationId="{1FFE843A-78AB-C3BC-75C8-818FA5972E4C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17" creationId="{98E21C88-39A1-6F29-DA42-79B4E95E40CE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19" creationId="{6B4C9657-3D90-F1CB-52BF-4E3947B6B218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20" creationId="{43197D0B-4A43-1A9D-BFD7-C9C101A5C31F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21" creationId="{15A1C7CD-62C1-94C4-26A3-151430C9B272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22" creationId="{29CC4909-196A-E2E2-08AF-0CF9483182B6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33" creationId="{3661A3B2-5F71-D613-1BC2-8C4238EA72AB}"/>
          </ac:spMkLst>
        </pc:spChg>
        <pc:spChg chg="add mod">
          <ac:chgData name="Bélica Armas" userId="c9202c967bab83ae" providerId="LiveId" clId="{93D9EAB7-9501-4671-85D7-F257B582F0F9}" dt="2024-04-25T03:58:59.692" v="43"/>
          <ac:spMkLst>
            <pc:docMk/>
            <pc:sldMk cId="1169948590" sldId="256"/>
            <ac:spMk id="134" creationId="{285C2461-6EC8-783D-BCAD-294BA18EB311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35" creationId="{5CE25BB7-626D-2E75-6923-7F975796A0E0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38" creationId="{EF907A07-8483-B563-B26D-9D5B623177E0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39" creationId="{A3892CE9-4E1B-99FB-17D7-D9FAADD2B645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0" creationId="{9B52641E-ECD8-1D36-BE16-1546F89F4EA0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1" creationId="{2F13E331-5B99-6AEB-5A79-36D9D2686109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2" creationId="{BF44B307-2D14-1633-D11A-2B4FD9B634B9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3" creationId="{D3958D95-A28E-AE21-C321-A18F68161424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4" creationId="{82AA1AF0-3686-40D3-A441-D3346C340AEB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5" creationId="{57299A86-55AB-F815-117A-15F95CC11EF3}"/>
          </ac:spMkLst>
        </pc:spChg>
        <pc:spChg chg="add mod">
          <ac:chgData name="Bélica Armas" userId="c9202c967bab83ae" providerId="LiveId" clId="{93D9EAB7-9501-4671-85D7-F257B582F0F9}" dt="2024-04-25T03:58:59.361" v="42"/>
          <ac:spMkLst>
            <pc:docMk/>
            <pc:sldMk cId="1169948590" sldId="256"/>
            <ac:spMk id="146" creationId="{DE3F1440-A3CE-A448-7127-9FD11886B738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47" creationId="{317F3F10-9DC5-9DD1-2FC1-CA27524024E5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48" creationId="{8ABC997C-B220-82B7-C140-DF961E191860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49" creationId="{0C2E7B7F-AB11-7A17-6BB3-BE2D1D033DD3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0" creationId="{C0ACC818-BE6E-B641-1349-89C2C4EDA9D7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1" creationId="{8FA2B4C9-02F7-73D2-86E8-2B2BDD4CD2BA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2" creationId="{C1E3955A-22FA-A499-9BC2-CA3D76EEEA28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3" creationId="{63DC6478-32CE-4E95-65DC-67596A5FA372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4" creationId="{5AEA6372-B33E-0180-3FC4-B5B690E1B4B3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5" creationId="{4327F52A-BEDF-8607-EDE3-F00CD0A922C9}"/>
          </ac:spMkLst>
        </pc:spChg>
        <pc:spChg chg="add mod">
          <ac:chgData name="Bélica Armas" userId="c9202c967bab83ae" providerId="LiveId" clId="{93D9EAB7-9501-4671-85D7-F257B582F0F9}" dt="2024-04-25T03:58:59.115" v="41"/>
          <ac:spMkLst>
            <pc:docMk/>
            <pc:sldMk cId="1169948590" sldId="256"/>
            <ac:spMk id="156" creationId="{9F5F5C08-94C8-6635-ED0F-1E3176B18731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164" creationId="{91B60D9F-8661-6461-BC6D-6B418BCCC832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185" creationId="{7A73A464-AE29-BAFC-944C-CA6B9A78D662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199" creationId="{77A01C94-16F9-4494-7A8B-548BB65A15BD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0" creationId="{81824E92-BA8B-FBB9-226D-37F98F114312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1" creationId="{DC785F3C-D487-D9DA-2107-EC3CB4A91A76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2" creationId="{0B385A14-78DA-DA80-AF98-5B8BD6F1B9F3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3" creationId="{EF3A4433-73DF-A749-8C3B-8AA9987413F9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4" creationId="{C096A659-18E9-9B4F-EEFD-984517E245D5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5" creationId="{5810A3DF-8077-893A-B6D1-D56EBA93F6DD}"/>
          </ac:spMkLst>
        </pc:spChg>
        <pc:spChg chg="add mod">
          <ac:chgData name="Bélica Armas" userId="c9202c967bab83ae" providerId="LiveId" clId="{93D9EAB7-9501-4671-85D7-F257B582F0F9}" dt="2024-04-25T03:58:58.920" v="40"/>
          <ac:spMkLst>
            <pc:docMk/>
            <pc:sldMk cId="1169948590" sldId="256"/>
            <ac:spMk id="206" creationId="{9A8EE80C-8E84-1231-3595-A0F4A5B90AD0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07" creationId="{57FFA6F3-EC0E-F79C-532A-863495305B0D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08" creationId="{5D67E987-B692-0A24-4B6B-30B739EB4B41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58" creationId="{7E57E16C-9FFE-30BB-B840-BC60D2CD4CFD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59" creationId="{2864A6F7-A6B3-1E53-BC5E-407FB71CA6E4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0" creationId="{6A03A05E-114B-107A-F99A-461F98D16FFD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1" creationId="{120C31E8-0F29-4D3F-FFE5-876E6936A721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2" creationId="{6C0EF1BD-E4C0-EDCD-C98E-76D6F4F19BB6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3" creationId="{0E48895E-84AE-6055-F603-5A7F5A5424C8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4" creationId="{B96A4533-2523-E99F-AB77-49615A27E9CA}"/>
          </ac:spMkLst>
        </pc:spChg>
        <pc:spChg chg="add mod">
          <ac:chgData name="Bélica Armas" userId="c9202c967bab83ae" providerId="LiveId" clId="{93D9EAB7-9501-4671-85D7-F257B582F0F9}" dt="2024-04-25T03:58:58.734" v="39"/>
          <ac:spMkLst>
            <pc:docMk/>
            <pc:sldMk cId="1169948590" sldId="256"/>
            <ac:spMk id="265" creationId="{B1E5081B-8228-5775-1DDC-DE32DEFA2886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66" creationId="{7D697CCA-4F5E-60C6-02C8-2DC5F729E500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67" creationId="{59925B92-98C1-B4D3-6302-E80516B68CAD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68" creationId="{A6C0484D-FCE8-A485-E1B1-FC94809B9AF0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69" creationId="{4D5E0BEA-D80C-042E-2803-63FDDB616FCA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0" creationId="{D269211B-CB15-ECB9-BB08-7181BDF6D2B0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1" creationId="{41F8A02C-8D98-0CF8-D8C2-857BAC91EF64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2" creationId="{067AC4F6-CC1E-F30B-D8A3-FAA4C5E1F737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3" creationId="{99AC288F-793A-B266-9A1D-B581DF7705C6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4" creationId="{490F02A3-9120-9342-B4F3-C34023719ED2}"/>
          </ac:spMkLst>
        </pc:spChg>
        <pc:spChg chg="add mod">
          <ac:chgData name="Bélica Armas" userId="c9202c967bab83ae" providerId="LiveId" clId="{93D9EAB7-9501-4671-85D7-F257B582F0F9}" dt="2024-04-25T03:58:58.580" v="38"/>
          <ac:spMkLst>
            <pc:docMk/>
            <pc:sldMk cId="1169948590" sldId="256"/>
            <ac:spMk id="275" creationId="{9456F51B-733C-5554-AC6E-0725942AC539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76" creationId="{4766BC1C-75E9-9E86-44C8-D57EED454CD4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77" creationId="{642933B8-E34C-9822-B5A5-EAC9F4B8B816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78" creationId="{8DCD8889-20AC-3A4A-A9FD-31BE466EE792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79" creationId="{2A6AF88C-E4CE-3FFA-FB89-D079D7D26C50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0" creationId="{2AFFE6A0-10E1-A461-DCAD-D1E86A7D0F63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1" creationId="{B78E204D-08C0-7522-2922-235EE3B98F68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2" creationId="{889BFB88-704C-D125-DE51-892D51BE59BE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3" creationId="{0FCCD729-C945-81E9-8110-953035E297F5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4" creationId="{D917DFB8-DC30-D4EC-DFDF-2164E6431D6C}"/>
          </ac:spMkLst>
        </pc:spChg>
        <pc:spChg chg="add mod">
          <ac:chgData name="Bélica Armas" userId="c9202c967bab83ae" providerId="LiveId" clId="{93D9EAB7-9501-4671-85D7-F257B582F0F9}" dt="2024-04-25T04:00:38.585" v="67" actId="1076"/>
          <ac:spMkLst>
            <pc:docMk/>
            <pc:sldMk cId="1169948590" sldId="256"/>
            <ac:spMk id="285" creationId="{0B645402-8832-6149-161B-B829D82597D0}"/>
          </ac:spMkLst>
        </pc:spChg>
        <pc:spChg chg="add del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86" creationId="{B1A619B5-3ADD-89E5-D5CE-84DDA3FE3383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87" creationId="{BA873F4A-3FB8-6F5D-C494-DE3835099048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88" creationId="{BC5D2F1B-0CCB-0CE5-55F8-5A388613FDB7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89" creationId="{CF8BA5C2-7162-FDBC-541A-435E1ECB6371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0" creationId="{FB004CCA-169C-F692-B201-4039E46BE91A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1" creationId="{939C341D-C8E1-AD52-880C-8FCF7C1ABBA9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2" creationId="{58A4061B-8D92-B7F0-4496-B34391B67DC9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3" creationId="{98847C23-22CA-166D-8C8D-5DB05486F3C5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4" creationId="{CEAE4AB7-D87E-2997-E8B6-B7548DBB0E9C}"/>
          </ac:spMkLst>
        </pc:spChg>
        <pc:spChg chg="add mod">
          <ac:chgData name="Bélica Armas" userId="c9202c967bab83ae" providerId="LiveId" clId="{93D9EAB7-9501-4671-85D7-F257B582F0F9}" dt="2024-04-25T04:03:31.937" v="87" actId="1076"/>
          <ac:spMkLst>
            <pc:docMk/>
            <pc:sldMk cId="1169948590" sldId="256"/>
            <ac:spMk id="295" creationId="{7D9E896B-CF6E-E130-A815-9A92A2C85DB8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296" creationId="{5CDE3E15-6DED-94CA-B9FE-835392A6231D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297" creationId="{DB7D4066-ABD2-F5FF-717D-A18A1880F61C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298" creationId="{A6013814-FC45-EEA0-719F-4CE7794BC529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299" creationId="{73F9206D-C626-B4E5-6C3C-93784BA49F79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300" creationId="{D3946907-AF2D-936B-49A8-F51F665200E1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301" creationId="{19E14FF2-4312-8485-AD38-23B370E1E5F3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302" creationId="{11E9B18A-C2C1-641A-DE71-0C7778011887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303" creationId="{95417765-F1E4-4A44-F6EE-FBCD896628D9}"/>
          </ac:spMkLst>
        </pc:spChg>
        <pc:spChg chg="add del mod">
          <ac:chgData name="Bélica Armas" userId="c9202c967bab83ae" providerId="LiveId" clId="{93D9EAB7-9501-4671-85D7-F257B582F0F9}" dt="2024-04-25T04:08:13.851" v="112" actId="478"/>
          <ac:spMkLst>
            <pc:docMk/>
            <pc:sldMk cId="1169948590" sldId="256"/>
            <ac:spMk id="304" creationId="{4FDA8BFE-5BE5-C4C7-559B-85F58C5FF8B3}"/>
          </ac:spMkLst>
        </pc:spChg>
        <pc:spChg chg="add del mod">
          <ac:chgData name="Bélica Armas" userId="c9202c967bab83ae" providerId="LiveId" clId="{93D9EAB7-9501-4671-85D7-F257B582F0F9}" dt="2024-04-25T04:08:08.707" v="111" actId="478"/>
          <ac:spMkLst>
            <pc:docMk/>
            <pc:sldMk cId="1169948590" sldId="256"/>
            <ac:spMk id="305" creationId="{D4044505-D891-06EF-3255-765415608E23}"/>
          </ac:spMkLst>
        </pc:spChg>
        <pc:spChg chg="add del mod">
          <ac:chgData name="Bélica Armas" userId="c9202c967bab83ae" providerId="LiveId" clId="{93D9EAB7-9501-4671-85D7-F257B582F0F9}" dt="2024-04-25T04:08:19.618" v="113" actId="478"/>
          <ac:spMkLst>
            <pc:docMk/>
            <pc:sldMk cId="1169948590" sldId="256"/>
            <ac:spMk id="306" creationId="{47144443-0DBA-5D16-AFF6-9C3B3811D154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07" creationId="{5861A32E-D47F-C80E-19FE-B33B64E033EC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08" creationId="{BD53EF53-CAB8-CDFF-DB1B-3626353B2E0E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09" creationId="{116F08E7-457D-03E4-8703-54244AEFE89E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0" creationId="{8222C16F-C568-F228-4047-6F2A433B58B2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1" creationId="{44A2A2FE-9C3B-D7DD-69C6-3090893C4695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2" creationId="{83724261-1906-4710-887C-64945FC12462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3" creationId="{7DA5A327-5D54-2A3D-679A-C2F4632B840A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4" creationId="{F5C17DFA-1F2F-5C26-482E-7029B315E520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5" creationId="{B771DFED-7FD9-AB9B-025F-75B5A27E4E56}"/>
          </ac:spMkLst>
        </pc:spChg>
        <pc:spChg chg="add mod">
          <ac:chgData name="Bélica Armas" userId="c9202c967bab83ae" providerId="LiveId" clId="{93D9EAB7-9501-4671-85D7-F257B582F0F9}" dt="2024-04-25T04:09:37.757" v="131" actId="1076"/>
          <ac:spMkLst>
            <pc:docMk/>
            <pc:sldMk cId="1169948590" sldId="256"/>
            <ac:spMk id="316" creationId="{55C2F568-D640-0C7E-9813-1EF0F99EABF3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17" creationId="{922DD0A2-FD8D-0F46-CD0C-06BF14970758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18" creationId="{1DCD26D6-4248-968C-0CA0-2D550AAFCA44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19" creationId="{5E35F2B5-ED91-1AF2-DFA7-8C963CDECA22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0" creationId="{4032DB5E-5EFC-49BA-4E2B-45173E1ECFDA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1" creationId="{0624A2D8-80FA-9693-33D6-22733D0E607B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2" creationId="{33C97E63-AF65-A8F0-32DB-91E70BF86418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3" creationId="{C1DF9A35-E9FF-88DB-B382-CD0ADD771706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4" creationId="{3CADC723-61EB-44F9-B1ED-02C78718AE46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5" creationId="{01F7B175-C996-229F-9C15-0B16011C70A1}"/>
          </ac:spMkLst>
        </pc:spChg>
        <pc:spChg chg="add mod">
          <ac:chgData name="Bélica Armas" userId="c9202c967bab83ae" providerId="LiveId" clId="{93D9EAB7-9501-4671-85D7-F257B582F0F9}" dt="2024-04-25T04:11:13.550" v="149" actId="1076"/>
          <ac:spMkLst>
            <pc:docMk/>
            <pc:sldMk cId="1169948590" sldId="256"/>
            <ac:spMk id="326" creationId="{6C82D6F5-9FCC-8CB4-33F1-CD555A66398F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27" creationId="{2A739C06-2FBB-A2F3-2528-941E10E7355B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28" creationId="{CB4C6474-64AD-9F05-4092-FCD1F819E649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29" creationId="{5C3CE6E0-004C-7EBB-79F4-3AF50E75C466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0" creationId="{A8AD4FC9-97FE-DA6C-BCA6-A9954EFFDC67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1" creationId="{314EABF7-89F1-9D13-F6AC-2DF826A61A0B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2" creationId="{5906D10A-FF8D-3499-A865-329BB9111CDC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3" creationId="{A17AB035-CB66-DAEC-89EC-FA990CEA6E07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4" creationId="{145D117D-846E-8244-1A86-FE44D8EAE21D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5" creationId="{A32BCD0F-5ECB-F5F6-C087-946EACC9B199}"/>
          </ac:spMkLst>
        </pc:spChg>
        <pc:spChg chg="add mod">
          <ac:chgData name="Bélica Armas" userId="c9202c967bab83ae" providerId="LiveId" clId="{93D9EAB7-9501-4671-85D7-F257B582F0F9}" dt="2024-04-25T04:13:41.034" v="168" actId="1076"/>
          <ac:spMkLst>
            <pc:docMk/>
            <pc:sldMk cId="1169948590" sldId="256"/>
            <ac:spMk id="336" creationId="{C2EC24D1-B896-0B7D-675D-C934D6B8DD2F}"/>
          </ac:spMkLst>
        </pc:spChg>
      </pc:sldChg>
    </pc:docChg>
  </pc:docChgLst>
  <pc:docChgLst>
    <pc:chgData name="Bélica Armas" userId="c9202c967bab83ae" providerId="LiveId" clId="{EF58C7F1-0FA3-4FB1-9F19-37D4CE1C662C}"/>
    <pc:docChg chg="undo custSel modSld">
      <pc:chgData name="Bélica Armas" userId="c9202c967bab83ae" providerId="LiveId" clId="{EF58C7F1-0FA3-4FB1-9F19-37D4CE1C662C}" dt="2024-04-25T03:54:00.623" v="797" actId="1076"/>
      <pc:docMkLst>
        <pc:docMk/>
      </pc:docMkLst>
      <pc:sldChg chg="addSp delSp modSp mod delAnim modAnim">
        <pc:chgData name="Bélica Armas" userId="c9202c967bab83ae" providerId="LiveId" clId="{EF58C7F1-0FA3-4FB1-9F19-37D4CE1C662C}" dt="2024-04-25T03:54:00.623" v="797" actId="1076"/>
        <pc:sldMkLst>
          <pc:docMk/>
          <pc:sldMk cId="1169948590" sldId="256"/>
        </pc:sldMkLst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2" creationId="{0FA825A7-F4E8-3078-D8F6-4707842746DF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3" creationId="{A76E9A75-40DC-4020-822D-E75E2C62E9D3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4" creationId="{B2504B9F-C567-006A-F68E-0FEE59B1889B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8" creationId="{6E502C96-BA55-68F1-0BC9-7E0836F383CB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9" creationId="{CEE2CA8A-DAB8-37C7-906D-1083D578E8A5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10" creationId="{F2F1CE51-DE3F-A4CE-AFF6-6A04F31FFD8A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11" creationId="{93D5178C-69A0-B816-4FED-60D077FB940E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12" creationId="{2752EAFF-DF0E-E89D-F539-AB594179D83F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13" creationId="{4FBA07F4-6473-9BEB-A5FB-094EF9BC887E}"/>
          </ac:spMkLst>
        </pc:spChg>
        <pc:spChg chg="add mod">
          <ac:chgData name="Bélica Armas" userId="c9202c967bab83ae" providerId="LiveId" clId="{EF58C7F1-0FA3-4FB1-9F19-37D4CE1C662C}" dt="2024-04-25T03:54:00.623" v="797" actId="1076"/>
          <ac:spMkLst>
            <pc:docMk/>
            <pc:sldMk cId="1169948590" sldId="256"/>
            <ac:spMk id="14" creationId="{BAB1E8CF-4BB6-B8AB-43DE-CCD340402151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39" creationId="{4B79F5E7-C676-0700-21A1-DDF138A70CE1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0" creationId="{E8790FE9-C261-E26C-B44B-935AE73096F6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1" creationId="{893E4385-B331-2EFD-1FD8-8ADC4B053F80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2" creationId="{E4674210-34A3-EEBF-1DAE-5CA9C9096B2A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3" creationId="{616A4EE2-21D8-2F1A-EE26-4333B9155A7D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4" creationId="{06239FE9-73A4-6F66-8EBC-E5C8AB0F7CC5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5" creationId="{07D060C1-F29D-37AC-4F06-398B0DCF6668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6" creationId="{588E01D1-482B-55D9-9FBC-FFDEFB13E27B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7" creationId="{97316FF5-8C58-298C-452F-45CC7E761D47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48" creationId="{FD4054D7-488C-DF00-BF6F-6B15FAE28189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53" creationId="{A81A0610-C5B1-2574-D32B-BDFC57DA3CDD}"/>
          </ac:spMkLst>
        </pc:spChg>
        <pc:spChg chg="add del mod">
          <ac:chgData name="Bélica Armas" userId="c9202c967bab83ae" providerId="LiveId" clId="{EF58C7F1-0FA3-4FB1-9F19-37D4CE1C662C}" dt="2024-04-25T02:57:29.049" v="420"/>
          <ac:spMkLst>
            <pc:docMk/>
            <pc:sldMk cId="1169948590" sldId="256"/>
            <ac:spMk id="154" creationId="{C1CC4662-95A8-BF9A-A554-7DBFF0431F45}"/>
          </ac:spMkLst>
        </pc:spChg>
        <pc:spChg chg="mod">
          <ac:chgData name="Bélica Armas" userId="c9202c967bab83ae" providerId="LiveId" clId="{EF58C7F1-0FA3-4FB1-9F19-37D4CE1C662C}" dt="2024-04-25T02:54:35.852" v="410"/>
          <ac:spMkLst>
            <pc:docMk/>
            <pc:sldMk cId="1169948590" sldId="256"/>
            <ac:spMk id="155" creationId="{42283FA8-3486-478C-A82F-BD24359484A8}"/>
          </ac:spMkLst>
        </pc:spChg>
        <pc:spChg chg="mod">
          <ac:chgData name="Bélica Armas" userId="c9202c967bab83ae" providerId="LiveId" clId="{EF58C7F1-0FA3-4FB1-9F19-37D4CE1C662C}" dt="2024-04-25T02:56:09.459" v="415"/>
          <ac:spMkLst>
            <pc:docMk/>
            <pc:sldMk cId="1169948590" sldId="256"/>
            <ac:spMk id="156" creationId="{5C141610-1E89-9F4A-D3F0-603844CC3222}"/>
          </ac:spMkLst>
        </pc:spChg>
        <pc:spChg chg="mod">
          <ac:chgData name="Bélica Armas" userId="c9202c967bab83ae" providerId="LiveId" clId="{EF58C7F1-0FA3-4FB1-9F19-37D4CE1C662C}" dt="2024-04-25T02:57:46.471" v="423" actId="207"/>
          <ac:spMkLst>
            <pc:docMk/>
            <pc:sldMk cId="1169948590" sldId="256"/>
            <ac:spMk id="157" creationId="{A925AE37-DE7A-48DA-92C9-8F1A9B9A3EE9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58" creationId="{4DF42A63-0BD2-E0A8-A771-D43A02787B7B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59" creationId="{AA99E9BA-FE0A-5178-4A15-460BECF0A9BD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0" creationId="{B895AF0D-A802-C6BE-369A-7FADB4360D01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1" creationId="{68354761-D597-DE67-F5B7-F784A3C13269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2" creationId="{09EE9E2F-4CC2-84F5-7F3D-9423F512AB9D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3" creationId="{3CA96DD9-30BA-2628-EA50-ABE190618F68}"/>
          </ac:spMkLst>
        </pc:spChg>
        <pc:spChg chg="add del mod">
          <ac:chgData name="Bélica Armas" userId="c9202c967bab83ae" providerId="LiveId" clId="{EF58C7F1-0FA3-4FB1-9F19-37D4CE1C662C}" dt="2024-04-25T03:02:50.676" v="450" actId="478"/>
          <ac:spMkLst>
            <pc:docMk/>
            <pc:sldMk cId="1169948590" sldId="256"/>
            <ac:spMk id="164" creationId="{91DA49AE-1DF9-943C-D8D5-018CEB9CC47A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5" creationId="{6605B7FC-928D-1EEA-6E61-69063A151063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6" creationId="{3CF42829-31C5-4480-87E3-327973249187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7" creationId="{87EEF4BD-FD05-5532-C3E6-54AD4E0CF360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8" creationId="{943D7D26-13E0-75D5-F97E-E54D958EE2FF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69" creationId="{87B97FB7-16B0-D765-A37D-4E72BD41518B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0" creationId="{D278D997-4B1A-3C2C-5F85-9475B3320A8A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1" creationId="{869A1855-5241-426D-549A-F4E118C4254F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2" creationId="{F065447E-374D-2E92-CE98-E961678DD599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3" creationId="{635CCE5A-DA75-BBAE-F951-F28AD020A248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4" creationId="{6AF995A5-556C-ADE3-836F-1BC5BC7D8076}"/>
          </ac:spMkLst>
        </pc:spChg>
        <pc:spChg chg="add del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5" creationId="{2284B94C-CD94-5547-C48C-CEE582F4F84A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6" creationId="{FF149E16-B691-7BE8-7BF1-B53A00B03B30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7" creationId="{D628C275-F1FE-4202-1339-2561A4A35534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8" creationId="{3A5959DE-5475-BD5E-A4B3-09486DF7A78E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79" creationId="{7F9544A7-F5A7-36CE-55AE-F4B9262AE3C6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0" creationId="{176F9F63-765A-9B6D-5D24-57F21DF77394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1" creationId="{555AEDC7-43E0-DDDA-C06E-6EF30C52FA71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2" creationId="{93241DEA-1961-5B13-430C-BF6627A83777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3" creationId="{42E5E8E4-07AB-60D3-C718-D9A98E9F74C2}"/>
          </ac:spMkLst>
        </pc:spChg>
        <pc:spChg chg="add mo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4" creationId="{2531D936-8773-13C0-19C0-35C31F6B6D72}"/>
          </ac:spMkLst>
        </pc:spChg>
        <pc:spChg chg="add del">
          <ac:chgData name="Bélica Armas" userId="c9202c967bab83ae" providerId="LiveId" clId="{EF58C7F1-0FA3-4FB1-9F19-37D4CE1C662C}" dt="2024-04-25T03:11:52.101" v="542" actId="11529"/>
          <ac:spMkLst>
            <pc:docMk/>
            <pc:sldMk cId="1169948590" sldId="256"/>
            <ac:spMk id="185" creationId="{9A110209-2DD5-1068-73BC-6747E07B7D76}"/>
          </ac:spMkLst>
        </pc:spChg>
        <pc:spChg chg="add mod ord">
          <ac:chgData name="Bélica Armas" userId="c9202c967bab83ae" providerId="LiveId" clId="{EF58C7F1-0FA3-4FB1-9F19-37D4CE1C662C}" dt="2024-04-25T03:16:40.245" v="558" actId="1076"/>
          <ac:spMkLst>
            <pc:docMk/>
            <pc:sldMk cId="1169948590" sldId="256"/>
            <ac:spMk id="186" creationId="{6B0B055A-E750-50CC-B0DB-295CDB315436}"/>
          </ac:spMkLst>
        </pc:spChg>
        <pc:spChg chg="add mod">
          <ac:chgData name="Bélica Armas" userId="c9202c967bab83ae" providerId="LiveId" clId="{EF58C7F1-0FA3-4FB1-9F19-37D4CE1C662C}" dt="2024-04-25T03:21:09.298" v="579" actId="255"/>
          <ac:spMkLst>
            <pc:docMk/>
            <pc:sldMk cId="1169948590" sldId="256"/>
            <ac:spMk id="187" creationId="{8CBCD4CE-B963-ED9A-CEC9-BAB608E3FD92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88" creationId="{8A8EB505-40EB-2BC0-400F-A974F95C22F1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89" creationId="{DA7A09AA-05C2-1E78-66E8-8EC12C84C843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0" creationId="{1A644D46-985C-C32B-E554-781E6B24A4C6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1" creationId="{82FEB4AB-5C67-8793-447F-B4DC1A2DA4A5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2" creationId="{76EC1388-9FF1-7E5F-3D9E-BFBBABEE7164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3" creationId="{6C096C19-40B1-2196-7FAB-366D358DBCB7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4" creationId="{C0771FB5-5CA4-69DB-9143-C648190681CD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5" creationId="{F40364D5-4105-3CD5-7616-E1966DF586FA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6" creationId="{386BC6DE-5C16-4FB1-FCF2-6322F06343DA}"/>
          </ac:spMkLst>
        </pc:spChg>
        <pc:spChg chg="add mod">
          <ac:chgData name="Bélica Armas" userId="c9202c967bab83ae" providerId="LiveId" clId="{EF58C7F1-0FA3-4FB1-9F19-37D4CE1C662C}" dt="2024-04-25T03:30:40.932" v="615" actId="1076"/>
          <ac:spMkLst>
            <pc:docMk/>
            <pc:sldMk cId="1169948590" sldId="256"/>
            <ac:spMk id="197" creationId="{E826B276-CC79-8CE8-DFD2-E8C7A2E7FCEF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198" creationId="{6A24059F-7395-E1A2-8E26-759F66643C07}"/>
          </ac:spMkLst>
        </pc:spChg>
        <pc:spChg chg="add mod">
          <ac:chgData name="Bélica Armas" userId="c9202c967bab83ae" providerId="LiveId" clId="{EF58C7F1-0FA3-4FB1-9F19-37D4CE1C662C}" dt="2024-04-25T03:32:12.254" v="645"/>
          <ac:spMkLst>
            <pc:docMk/>
            <pc:sldMk cId="1169948590" sldId="256"/>
            <ac:spMk id="199" creationId="{3FD30F07-4BF2-4B49-0976-D96A365A555A}"/>
          </ac:spMkLst>
        </pc:spChg>
        <pc:spChg chg="add mod">
          <ac:chgData name="Bélica Armas" userId="c9202c967bab83ae" providerId="LiveId" clId="{EF58C7F1-0FA3-4FB1-9F19-37D4CE1C662C}" dt="2024-04-25T03:32:11.697" v="644"/>
          <ac:spMkLst>
            <pc:docMk/>
            <pc:sldMk cId="1169948590" sldId="256"/>
            <ac:spMk id="200" creationId="{B58890A5-3B68-8644-7DE6-F7AAEE1F8D5C}"/>
          </ac:spMkLst>
        </pc:spChg>
        <pc:spChg chg="add mod">
          <ac:chgData name="Bélica Armas" userId="c9202c967bab83ae" providerId="LiveId" clId="{EF58C7F1-0FA3-4FB1-9F19-37D4CE1C662C}" dt="2024-04-25T03:32:11.137" v="643"/>
          <ac:spMkLst>
            <pc:docMk/>
            <pc:sldMk cId="1169948590" sldId="256"/>
            <ac:spMk id="201" creationId="{60AAB4D9-87AE-FE30-FAC3-DC1BCAC9AF3D}"/>
          </ac:spMkLst>
        </pc:spChg>
        <pc:spChg chg="add mod">
          <ac:chgData name="Bélica Armas" userId="c9202c967bab83ae" providerId="LiveId" clId="{EF58C7F1-0FA3-4FB1-9F19-37D4CE1C662C}" dt="2024-04-25T03:32:10.593" v="642"/>
          <ac:spMkLst>
            <pc:docMk/>
            <pc:sldMk cId="1169948590" sldId="256"/>
            <ac:spMk id="202" creationId="{ED5D78DE-7B0F-DC06-E67F-03A34D1A93CE}"/>
          </ac:spMkLst>
        </pc:spChg>
        <pc:spChg chg="add mod">
          <ac:chgData name="Bélica Armas" userId="c9202c967bab83ae" providerId="LiveId" clId="{EF58C7F1-0FA3-4FB1-9F19-37D4CE1C662C}" dt="2024-04-25T03:32:10.096" v="641"/>
          <ac:spMkLst>
            <pc:docMk/>
            <pc:sldMk cId="1169948590" sldId="256"/>
            <ac:spMk id="203" creationId="{BEB7081D-5BFE-0FE0-ACA4-E75B68AF01AA}"/>
          </ac:spMkLst>
        </pc:spChg>
        <pc:spChg chg="add mod">
          <ac:chgData name="Bélica Armas" userId="c9202c967bab83ae" providerId="LiveId" clId="{EF58C7F1-0FA3-4FB1-9F19-37D4CE1C662C}" dt="2024-04-25T03:32:09.664" v="640"/>
          <ac:spMkLst>
            <pc:docMk/>
            <pc:sldMk cId="1169948590" sldId="256"/>
            <ac:spMk id="204" creationId="{A68C5C3A-8A52-72E2-5E37-9D8C6C66CD9A}"/>
          </ac:spMkLst>
        </pc:spChg>
        <pc:spChg chg="add mod">
          <ac:chgData name="Bélica Armas" userId="c9202c967bab83ae" providerId="LiveId" clId="{EF58C7F1-0FA3-4FB1-9F19-37D4CE1C662C}" dt="2024-04-25T03:32:09.149" v="639"/>
          <ac:spMkLst>
            <pc:docMk/>
            <pc:sldMk cId="1169948590" sldId="256"/>
            <ac:spMk id="205" creationId="{0B4546D7-27C9-1981-5838-1F5B8723358D}"/>
          </ac:spMkLst>
        </pc:spChg>
        <pc:spChg chg="add mod">
          <ac:chgData name="Bélica Armas" userId="c9202c967bab83ae" providerId="LiveId" clId="{EF58C7F1-0FA3-4FB1-9F19-37D4CE1C662C}" dt="2024-04-25T03:32:08.585" v="638"/>
          <ac:spMkLst>
            <pc:docMk/>
            <pc:sldMk cId="1169948590" sldId="256"/>
            <ac:spMk id="206" creationId="{5E291C27-4DA5-D43C-FDF5-DE58A7627D29}"/>
          </ac:spMkLst>
        </pc:spChg>
        <pc:spChg chg="add mod">
          <ac:chgData name="Bélica Armas" userId="c9202c967bab83ae" providerId="LiveId" clId="{EF58C7F1-0FA3-4FB1-9F19-37D4CE1C662C}" dt="2024-04-25T03:32:07.969" v="637"/>
          <ac:spMkLst>
            <pc:docMk/>
            <pc:sldMk cId="1169948590" sldId="256"/>
            <ac:spMk id="207" creationId="{79FE26B3-2598-7616-406B-289723EE7AB1}"/>
          </ac:spMkLst>
        </pc:spChg>
        <pc:spChg chg="add mod">
          <ac:chgData name="Bélica Armas" userId="c9202c967bab83ae" providerId="LiveId" clId="{EF58C7F1-0FA3-4FB1-9F19-37D4CE1C662C}" dt="2024-04-25T03:32:07.225" v="636"/>
          <ac:spMkLst>
            <pc:docMk/>
            <pc:sldMk cId="1169948590" sldId="256"/>
            <ac:spMk id="208" creationId="{559574C1-ECB1-638F-AE38-74E51D93C70B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09" creationId="{D5D5F473-A211-8E43-10CB-202EFC61519B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0" creationId="{12C8BA22-9B38-E523-85B6-3F9EB763FA08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1" creationId="{0633253D-1E43-9A55-CAB6-DF131FC80404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2" creationId="{5A5E113B-1F99-8E0F-5DDE-33D103B71FE5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3" creationId="{8D418772-3BC2-40C4-CC8E-75F383738403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4" creationId="{D785D125-387C-5C96-BC36-9C9D18F445BE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5" creationId="{6983DE4F-48C0-00A4-E020-FF25950E2D2C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6" creationId="{A4DD42EB-D992-14CA-F284-B8D83DB92271}"/>
          </ac:spMkLst>
        </pc:spChg>
        <pc:spChg chg="add mod">
          <ac:chgData name="Bélica Armas" userId="c9202c967bab83ae" providerId="LiveId" clId="{EF58C7F1-0FA3-4FB1-9F19-37D4CE1C662C}" dt="2024-04-25T03:33:33.559" v="663" actId="1076"/>
          <ac:spMkLst>
            <pc:docMk/>
            <pc:sldMk cId="1169948590" sldId="256"/>
            <ac:spMk id="217" creationId="{DB684077-BFA0-D6AA-2CAB-165ED30DC807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18" creationId="{745A5A4E-B4A3-CE97-4E88-15E766E49ECA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19" creationId="{9B187FC5-BFB7-9C35-845A-A3DEB0810E74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0" creationId="{188D1867-CF83-92D3-38F6-FA8F3A7B84C3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1" creationId="{CCF72C81-3DA8-D211-9F15-87775F1B5F2E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2" creationId="{D11D1B58-1A30-61E2-8B46-FB35D4E6862B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3" creationId="{BFD744D4-728B-3657-0633-2DBEE2F2AB0A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4" creationId="{FD549825-FDC9-E9D0-2135-7A100F2F1B9F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5" creationId="{1A7AB250-799D-69AC-7795-C3F85528A8BF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6" creationId="{CA17255F-2892-14F7-4A77-D0044E3DD68F}"/>
          </ac:spMkLst>
        </pc:spChg>
        <pc:spChg chg="add mod">
          <ac:chgData name="Bélica Armas" userId="c9202c967bab83ae" providerId="LiveId" clId="{EF58C7F1-0FA3-4FB1-9F19-37D4CE1C662C}" dt="2024-04-25T03:34:55.828" v="682" actId="1076"/>
          <ac:spMkLst>
            <pc:docMk/>
            <pc:sldMk cId="1169948590" sldId="256"/>
            <ac:spMk id="227" creationId="{3C368363-7C33-921C-0CD2-3E43F0D0AAEB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28" creationId="{D82E46EE-8A96-33C3-7DFD-4DD7D13049F3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29" creationId="{6878AB98-6C0F-2A68-E9C5-E13D04A0B3E9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0" creationId="{4B61D4D6-AB81-DE60-7E8A-823B31278162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1" creationId="{3B649EA5-8BBD-10AB-AB14-9626C8116CB2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2" creationId="{E99486A1-DE54-FC97-5371-C38587507B47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3" creationId="{7634A449-39AA-32DD-2A44-A6B141C64166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4" creationId="{E5B5B87F-56EA-1A0F-DE49-16E636557C0F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5" creationId="{31C0D513-2B53-F692-7509-45E729A5070B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6" creationId="{89C54B79-8331-13F8-3300-FEA5D4B8ADD6}"/>
          </ac:spMkLst>
        </pc:spChg>
        <pc:spChg chg="add mod">
          <ac:chgData name="Bélica Armas" userId="c9202c967bab83ae" providerId="LiveId" clId="{EF58C7F1-0FA3-4FB1-9F19-37D4CE1C662C}" dt="2024-04-25T03:37:17.606" v="700" actId="1076"/>
          <ac:spMkLst>
            <pc:docMk/>
            <pc:sldMk cId="1169948590" sldId="256"/>
            <ac:spMk id="237" creationId="{0F3F8747-EC90-5894-5A0F-1FC5B0F9A0BA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38" creationId="{503591F4-B389-1FE8-F934-D6B153D895CF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39" creationId="{09F023DE-14B1-E9E7-60A1-CCB1621EBB40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0" creationId="{73F1899C-E461-1A94-A81E-20E760BDFFC0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1" creationId="{D6992C9B-FD96-0FB6-9DA9-7B469BA02361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2" creationId="{234CBFEB-4DFA-3A37-4F72-D86D62CCC646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3" creationId="{679349E4-E38C-C7A8-8C85-9289D2EB7B8D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4" creationId="{8F5BDE2C-5DBF-0C31-C18E-0A1F0297D169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5" creationId="{B4ACC017-9DDA-2C5B-6BF5-7D7DED2DD4F0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6" creationId="{6D9D1DE9-718A-68BB-29FF-915180A88F1E}"/>
          </ac:spMkLst>
        </pc:spChg>
        <pc:spChg chg="add mod">
          <ac:chgData name="Bélica Armas" userId="c9202c967bab83ae" providerId="LiveId" clId="{EF58C7F1-0FA3-4FB1-9F19-37D4CE1C662C}" dt="2024-04-25T03:39:36.730" v="725" actId="1076"/>
          <ac:spMkLst>
            <pc:docMk/>
            <pc:sldMk cId="1169948590" sldId="256"/>
            <ac:spMk id="247" creationId="{91C11C9C-27EC-A21D-F557-011100CBC441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48" creationId="{EF230D5B-B567-80B2-7F2A-2C799F315BCA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49" creationId="{FFCD73AF-7F82-FFA3-23DB-D9C10A10BF66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0" creationId="{2AD63E9B-84AB-D27C-8BF8-98FA598A463A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1" creationId="{09675BD7-7378-EC3D-E657-51CC27BAD83C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2" creationId="{C22EE977-1870-4E13-961B-964759014C10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3" creationId="{0DB517A4-50AD-D7A8-57FB-3CA0F2024C03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4" creationId="{3D65DED3-0B6E-58EC-6B91-88DD8876CC63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5" creationId="{8E47959D-8ACD-422E-F637-46C098A37E0D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6" creationId="{E98E9D2C-C282-25BE-6CA6-E6BBDD4DBA18}"/>
          </ac:spMkLst>
        </pc:spChg>
        <pc:spChg chg="add mod">
          <ac:chgData name="Bélica Armas" userId="c9202c967bab83ae" providerId="LiveId" clId="{EF58C7F1-0FA3-4FB1-9F19-37D4CE1C662C}" dt="2024-04-25T03:41:24.374" v="743" actId="1076"/>
          <ac:spMkLst>
            <pc:docMk/>
            <pc:sldMk cId="1169948590" sldId="256"/>
            <ac:spMk id="257" creationId="{7B9ADBC2-5BAB-6CC6-990C-C3E8E885776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58" creationId="{244E2781-1C69-EA50-251B-C0F50F3F39CF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59" creationId="{51061C68-F5C0-CB13-3668-3A3828F00BA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0" creationId="{8E0B6774-A024-8A54-1455-AFAAE96FCE4F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1" creationId="{DE9DD24C-FEE3-D5D1-CAD9-F50AB073AB0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2" creationId="{70937C52-8DA2-BC63-8A14-6462B1EF6CF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3" creationId="{35ED78A6-7FDE-943A-BB7A-ED820BE2A16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4" creationId="{A159B8D1-EB23-E5F7-A0DC-8B5083A0DE7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5" creationId="{61EAAD19-6C9E-3797-D8F4-128BC160498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6" creationId="{E86ECA9F-EF03-DDAD-5900-012B3B16858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7" creationId="{F46DC200-FF9C-B7EA-9993-8DBA33B3BE0B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8" creationId="{3C68BC7B-81A0-2E9C-729A-D2B724F398E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69" creationId="{F37B1BB0-9F57-4767-35FF-FE97AB2F276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0" creationId="{E2D89867-2640-F365-CD23-0ED615C27DE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1" creationId="{11806BFF-AB76-F2BE-DD52-6EC58512252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2" creationId="{98651F41-D188-AC9D-9918-09467132696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3" creationId="{6B1C6FD7-1F53-6820-917D-2197E644827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4" creationId="{8585454F-6693-7BA7-EAA5-34337D933D3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5" creationId="{DC23F6DB-33A5-95A3-0B87-EBEDEFA92940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6" creationId="{0CC0EC7F-C7CA-FA58-DAA2-DA6BD5190E0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7" creationId="{16C565C4-5326-5495-9431-D53B59D6B95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8" creationId="{5996798E-1F87-61C8-5AF9-D806E1E3C5E8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79" creationId="{95179024-1A30-075E-6F24-967C2EFB4937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0" creationId="{F3EA0703-1630-8C9D-F826-EC913AC9E8E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1" creationId="{E74BE03F-CCF5-E8C2-E86E-ACCDB91AC7C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2" creationId="{DD3691CA-AFBB-1A67-4F90-60806978D52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3" creationId="{9FDA236B-494E-5585-DD62-BE28554B169B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4" creationId="{1604F85A-18B6-97F7-1CE6-8C08C53FFD2F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5" creationId="{F32C520F-C707-DDBA-E236-2AF00A496908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6" creationId="{5159F1E7-9526-9272-0CAF-97025011433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7" creationId="{A24756C6-C445-9DD8-3E74-6851407C3AE7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8" creationId="{7B14972A-896B-B876-8B98-D8010C60BCBF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89" creationId="{E6E89860-5619-25DA-5259-3E2448185AF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0" creationId="{10738A94-C029-F6BA-8494-716463FAA45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1" creationId="{9458D872-DC90-C949-3BE6-2944480F7ABF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2" creationId="{78025D04-AB61-A938-6FA5-BE502BC3387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3" creationId="{3099F9A8-2A27-4F65-BFA9-B1171F519AEB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4" creationId="{A72A3049-9634-7CB2-4E58-B122E59F7DA0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5" creationId="{48D3A1E5-E26E-D2A1-280D-E2C5BA6F1F8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6" creationId="{0B3BE770-D935-D31D-1C60-55A40D938E4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7" creationId="{3E530EDD-9F79-3E07-4432-650DAF69BF2C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8" creationId="{F6B7ACAA-BBCA-893D-D147-B30D9FFC216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299" creationId="{9752786F-086B-C0CC-7525-8865DD07A9DC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0" creationId="{09BBD99F-604F-9267-AFAA-75994B39084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1" creationId="{21FC3F17-C88F-BC69-5FEE-D710BDDDCECB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2" creationId="{60DF5E96-40D3-E958-F85F-93F3DA2D3B7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3" creationId="{3927706E-610F-5053-FBC4-0CFD86C38217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4" creationId="{25B9E542-6D0F-64B2-EDDF-DF458983213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5" creationId="{AEB7BE0A-1644-F621-8ECA-C4171EE1034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6" creationId="{F11772F3-660F-A135-4E33-C002D56515A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7" creationId="{5D0ED4CB-4DF6-429A-A96C-EF7C33A15000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8" creationId="{408A8AD3-C792-4CAA-1832-01C44AE360E9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09" creationId="{D0315164-9F72-CFC4-DD7C-0AB39BFE5C9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0" creationId="{138D4542-28E8-5722-105C-75F620C22FE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1" creationId="{674F7648-48A8-5506-C587-D021AB88567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2" creationId="{B7EDF355-3B7D-0D95-D11A-C4076270C96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3" creationId="{E7FD029A-764C-B5F7-4FB9-929372B2B410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4" creationId="{B7115931-6B6A-4735-2E4B-94578C67145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5" creationId="{522BFAEC-57EF-BEDF-940C-22B13D87FE60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6" creationId="{886DBBDA-A69F-A8AD-93BF-74FA33F1E98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7" creationId="{3326C912-B583-1EF2-9C50-352AD0D7A88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8" creationId="{7A0FCB46-F6EF-373E-47DA-8E44E4EF193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19" creationId="{2BF786D3-F185-E3C2-15E9-B1B91C711EA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0" creationId="{A935CECA-4FAB-9AFA-AB77-9C8EC746A60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1" creationId="{2E6C21E6-C1A2-37A0-FC43-945152F9697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2" creationId="{A0770C72-C32C-829E-9E5C-FECA178A720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3" creationId="{34D4E6ED-6251-95DF-A43F-A9F89E3E1B0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4" creationId="{206773EA-E1A2-D539-19E8-6106FC8C019B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5" creationId="{993FC5A5-8C4C-4CAB-95CD-4A450A800DF7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6" creationId="{369E2CF6-09E1-0EC8-F6E8-BC15984539A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7" creationId="{79291313-D4F4-7F4D-FCC4-18EAAC6F40B7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8" creationId="{1CBFFE6A-1393-194D-8E59-005531B23D71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29" creationId="{8764BE9A-C9A9-44BA-AC57-222669110E39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0" creationId="{27B2559B-5C67-0899-96CB-CFA98085DD8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1" creationId="{81EDA522-505B-6768-5A75-EF65110E1C69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2" creationId="{DCBBA8C3-EA2C-6BA3-DB7B-E608E3A26B5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3" creationId="{F89EEF86-F1E8-9F69-EAF9-C7E3B7E0E08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4" creationId="{D22E9656-6A63-8D42-2A88-386A82CD29AC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5" creationId="{8445E15A-9F09-6027-16C2-1F7AAD066BA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6" creationId="{56DF745E-0E0F-27C4-050A-368EB3BB6D5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7" creationId="{2CA26090-1493-CCF0-5D62-517AA5F1446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8" creationId="{C9F3B37E-5188-895E-4CFA-897CF30F7C28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39" creationId="{DABD1724-7AF3-F454-FB51-5D6FC8A7F30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0" creationId="{DB93E4E7-A373-5604-F011-0BDBC5EFD48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1" creationId="{A4865423-DA43-8F79-9F6B-96B274404C42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2" creationId="{5F1BC0B1-184F-CF08-1B53-1D4F8059E59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3" creationId="{67890DB2-D710-C1EB-368C-191A308BE93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4" creationId="{C9A24A87-4575-9D13-CA02-0E69BCB32B8C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5" creationId="{2658E8DD-AE29-F267-101A-240D5FB19626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6" creationId="{E8A3D0D9-6826-C38C-A796-BB4207C678AE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7" creationId="{30D51D38-5BE7-861E-8A8D-9932CBFCDFC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8" creationId="{EDAACDE3-C514-453E-B46B-7F275CEFB11A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49" creationId="{97E43D1A-99D7-99E3-8A3E-EA435C8328B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0" creationId="{65BBDCDE-D92B-4B8F-323B-625A61C84865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1" creationId="{5A7F8E20-CC39-CF6B-12EB-15001B51CF1C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2" creationId="{AEF2BC55-BD6C-B8C2-DAD8-5048FB93E16D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3" creationId="{C5BD3EAD-FDDE-0FE8-B0A0-47F73EEDE799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4" creationId="{8DD1A15D-5D71-11B0-9952-355EA583A4F4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5" creationId="{276A161F-B4DF-B9BD-5939-08459AE38113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6" creationId="{3325C56F-DE17-CE6F-1CA6-E982CB6A0DF9}"/>
          </ac:spMkLst>
        </pc:spChg>
        <pc:spChg chg="add del mod">
          <ac:chgData name="Bélica Armas" userId="c9202c967bab83ae" providerId="LiveId" clId="{EF58C7F1-0FA3-4FB1-9F19-37D4CE1C662C}" dt="2024-04-25T03:44:47.690" v="773" actId="478"/>
          <ac:spMkLst>
            <pc:docMk/>
            <pc:sldMk cId="1169948590" sldId="256"/>
            <ac:spMk id="357" creationId="{49F871D1-B8BE-C1BB-4485-7F0BC902B169}"/>
          </ac:spMkLst>
        </pc:spChg>
        <pc:spChg chg="add del mod">
          <ac:chgData name="Bélica Armas" userId="c9202c967bab83ae" providerId="LiveId" clId="{EF58C7F1-0FA3-4FB1-9F19-37D4CE1C662C}" dt="2024-04-25T03:45:14.231" v="775" actId="478"/>
          <ac:spMkLst>
            <pc:docMk/>
            <pc:sldMk cId="1169948590" sldId="256"/>
            <ac:spMk id="358" creationId="{7D6D8C58-94BD-9368-829E-876B2C38938C}"/>
          </ac:spMkLst>
        </pc:sp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3" creationId="{9EF58F38-2B00-20E1-CE6A-E962601B0E10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4" creationId="{96AC63D5-155F-190F-D7D9-0F2D0D8ED14F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5" creationId="{7F8A8C44-C85C-4EA5-8C20-0EE9F1B2A9DC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6" creationId="{2886C470-EB61-87AA-3BF4-D7614C29B45B}"/>
          </ac:cxnSpMkLst>
        </pc:cxnChg>
        <pc:cxnChg chg="add mod">
          <ac:chgData name="Bélica Armas" userId="c9202c967bab83ae" providerId="LiveId" clId="{EF58C7F1-0FA3-4FB1-9F19-37D4CE1C662C}" dt="2024-04-25T02:49:11.622" v="379" actId="14100"/>
          <ac:cxnSpMkLst>
            <pc:docMk/>
            <pc:sldMk cId="1169948590" sldId="256"/>
            <ac:cxnSpMk id="127" creationId="{C216A5E0-6F38-3914-9642-9C1F4C6DABA9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8" creationId="{DF9C56ED-B02E-673C-D82A-04BB6B54FFB7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29" creationId="{D1D9BBA9-242E-9817-8BFF-72EEC9F696E2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30" creationId="{E8836348-C646-68A2-0314-973175BBB0F5}"/>
          </ac:cxnSpMkLst>
        </pc:cxnChg>
        <pc:cxnChg chg="add mod">
          <ac:chgData name="Bélica Armas" userId="c9202c967bab83ae" providerId="LiveId" clId="{EF58C7F1-0FA3-4FB1-9F19-37D4CE1C662C}" dt="2024-04-25T02:52:28.604" v="403" actId="14100"/>
          <ac:cxnSpMkLst>
            <pc:docMk/>
            <pc:sldMk cId="1169948590" sldId="256"/>
            <ac:cxnSpMk id="131" creationId="{CF152ECD-4B8A-F9F0-F77D-B1ED24AF1FE8}"/>
          </ac:cxnSpMkLst>
        </pc:cxnChg>
        <pc:cxnChg chg="add mod">
          <ac:chgData name="Bélica Armas" userId="c9202c967bab83ae" providerId="LiveId" clId="{EF58C7F1-0FA3-4FB1-9F19-37D4CE1C662C}" dt="2024-04-25T02:52:19.884" v="402" actId="14100"/>
          <ac:cxnSpMkLst>
            <pc:docMk/>
            <pc:sldMk cId="1169948590" sldId="256"/>
            <ac:cxnSpMk id="132" creationId="{D51F6D37-57D1-40AA-3B54-9768C85D2E84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36" creationId="{61DE243D-BB03-2814-0CB0-6C540B3A96C4}"/>
          </ac:cxnSpMkLst>
        </pc:cxnChg>
        <pc:cxnChg chg="add mod">
          <ac:chgData name="Bélica Armas" userId="c9202c967bab83ae" providerId="LiveId" clId="{EF58C7F1-0FA3-4FB1-9F19-37D4CE1C662C}" dt="2024-04-25T02:37:59.685" v="195" actId="208"/>
          <ac:cxnSpMkLst>
            <pc:docMk/>
            <pc:sldMk cId="1169948590" sldId="256"/>
            <ac:cxnSpMk id="137" creationId="{96A59C98-DBB9-35C0-7D5A-DB90AE26CA2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EB-42E7-9566-319278BC1993}"/>
              </c:ext>
            </c:extLst>
          </c:dPt>
          <c:dPt>
            <c:idx val="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EB-42E7-9566-319278BC1993}"/>
              </c:ext>
            </c:extLst>
          </c:dPt>
          <c:dPt>
            <c:idx val="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EB-42E7-9566-319278BC1993}"/>
              </c:ext>
            </c:extLst>
          </c:dPt>
          <c:dPt>
            <c:idx val="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EB-42E7-9566-319278BC1993}"/>
              </c:ext>
            </c:extLst>
          </c:dPt>
          <c:dPt>
            <c:idx val="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8EB-42E7-9566-319278BC1993}"/>
              </c:ext>
            </c:extLst>
          </c:dPt>
          <c:dPt>
            <c:idx val="5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8EB-42E7-9566-319278BC1993}"/>
              </c:ext>
            </c:extLst>
          </c:dPt>
          <c:dPt>
            <c:idx val="6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8EB-42E7-9566-319278BC1993}"/>
              </c:ext>
            </c:extLst>
          </c:dPt>
          <c:dPt>
            <c:idx val="7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8EB-42E7-9566-319278BC1993}"/>
              </c:ext>
            </c:extLst>
          </c:dPt>
          <c:dPt>
            <c:idx val="8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8EB-42E7-9566-319278BC1993}"/>
              </c:ext>
            </c:extLst>
          </c:dPt>
          <c:dPt>
            <c:idx val="9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8EB-42E7-9566-319278BC1993}"/>
              </c:ext>
            </c:extLst>
          </c:dPt>
          <c:dPt>
            <c:idx val="10"/>
            <c:bubble3D val="0"/>
            <c:spPr>
              <a:solidFill>
                <a:srgbClr val="FF05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8EB-42E7-9566-319278BC1993}"/>
              </c:ext>
            </c:extLst>
          </c:dPt>
          <c:dPt>
            <c:idx val="11"/>
            <c:bubble3D val="0"/>
            <c:spPr>
              <a:solidFill>
                <a:srgbClr val="FFF1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8EB-42E7-9566-319278BC1993}"/>
              </c:ext>
            </c:extLst>
          </c:dPt>
          <c:dPt>
            <c:idx val="12"/>
            <c:bubble3D val="0"/>
            <c:spPr>
              <a:solidFill>
                <a:srgbClr val="F0C8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8EB-42E7-9566-319278BC1993}"/>
              </c:ext>
            </c:extLst>
          </c:dPt>
          <c:dPt>
            <c:idx val="13"/>
            <c:bubble3D val="0"/>
            <c:spPr>
              <a:solidFill>
                <a:srgbClr val="07A0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8EB-42E7-9566-319278BC1993}"/>
              </c:ext>
            </c:extLst>
          </c:dPt>
          <c:dPt>
            <c:idx val="14"/>
            <c:bubble3D val="0"/>
            <c:spPr>
              <a:solidFill>
                <a:srgbClr val="0867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8EB-42E7-9566-319278BC19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Planilha1!$A$2:$A$16</c:f>
              <c:strCache>
                <c:ptCount val="1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Passar a Vez</c:v>
                </c:pt>
                <c:pt idx="5">
                  <c:v>5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  <c:pt idx="9">
                  <c:v>Passar a Vez</c:v>
                </c:pt>
                <c:pt idx="10">
                  <c:v>5</c:v>
                </c:pt>
                <c:pt idx="11">
                  <c:v>10</c:v>
                </c:pt>
                <c:pt idx="12">
                  <c:v>15</c:v>
                </c:pt>
                <c:pt idx="13">
                  <c:v>20</c:v>
                </c:pt>
                <c:pt idx="14">
                  <c:v>Passar a Vez</c:v>
                </c:pt>
              </c:strCache>
            </c:strRef>
          </c:cat>
          <c:val>
            <c:numRef>
              <c:f>Planilha1!$B$2:$B$16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3-4983-A6C7-4EEAA0899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0AC2-828A-3AE7-757E-6F0AEF4A4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78B93-786B-C646-DE48-F6F7693E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3CA6A-AA3E-915F-E4AB-9BC69A3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1FC06-517F-359B-E3EE-26D021E5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85F3B7-13CE-C24E-498B-3A3E1B4E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3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0A40-6010-236E-CB09-1346F86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7CF1F0-256F-CC7E-A853-66188D89D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FDF14-7EBA-5365-CC0B-D8BF6064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0684C9-74E2-0938-EA45-058F54A7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85463-EBD8-AE3A-5E02-D5A544DF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7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8E0AE0-CBF0-F8E0-CF7E-4950B8E31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F8AC8-782D-AF3E-C424-ED53E3C42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E4262-7F80-E65F-DB21-782BB506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C0E02-0E48-71F8-89F2-091E2414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82C06-6C8C-849A-FEEC-B0DDAAE8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9C1FD-6115-457C-FC01-95D9F2D9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91937-A1FA-1B85-0606-81D6972C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E564A-FF5B-09BE-5F4B-B3BDAE49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BAD7D-9EB2-F268-A049-FBA4C84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4F594-A821-84CB-865D-941DDFDF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7807-B0D6-44C7-558C-B310CD02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358CC-286C-DC59-EAE5-7A53767F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6583A-0518-0E27-E786-E439FFD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FA2D8-62A0-E1C2-9144-31413F33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4A2BC-DC1B-DAED-9160-BF13D6DC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69972-CA1F-6EE6-7CB4-55EF9EE7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850B7-1FB8-F92A-B968-01A78B674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91C763-7CA4-A3DD-7E00-BBF23356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49917-6326-F93B-F396-FBD9084A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F1D93-8359-146F-145B-53B48595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B34E22-26B7-C6CA-1D44-FF18CD29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7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2036-F677-5AF1-8DBE-6A8C0FB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A1ADA-CA89-7DEC-9C8F-1501915F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CAA984-1A2D-405A-7F7F-05804F5A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A45FE-AFB7-4CB4-373F-CB9B465B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1C6104-E284-C5E2-28D6-E517BA6A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088ABB-E1B8-A1B1-8A42-DF6F17A1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CD7E27-6FDE-CD72-ADFA-54F75746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5DD967-E196-BEF6-F942-06517F2A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9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2AF0-1C1C-623E-632A-9C71E83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D2D8EC-1FFD-D6CF-FB36-BE88C2E8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465558-19FD-558F-6531-22B99E8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6EBCC-882D-FE9F-16B7-AF49E4A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01C432-5FDC-8358-AF14-1B49BBCB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930B23-DB9A-0237-EA66-B97DC59D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5377D0-C61B-B6F8-E982-EB603EA1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5BB7-53B8-2B5F-3117-33F14B70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14379-84FA-C2F9-EB99-2A1CC7BA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537524-F6FE-EFA1-FA61-C9BA8771B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7C1EE1-3174-8140-B543-46F5673D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A6681-3E34-D69C-35E1-CC24EDAE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67C1E-0FD1-3548-62A0-F7851BD5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4BAF-ADF6-DD50-517D-53B5FA1B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546E9-18E5-D83A-EAE1-F2FCC152C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F9063-3887-BB06-4BC7-3175D9EE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EB348F-54A9-70E9-1A17-D4FF7658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725930-4CC0-2CC2-4C72-E780C41E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33539-8248-6C7E-F573-ABE8A1CB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CD066A-416A-2430-B9DB-0E8FFBA7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184AE-FAB1-54E9-646C-D3F30837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3D90A-CD78-2C65-8D0E-4534D3C5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04C51-4E0B-4570-A17F-7B66AB8A250A}" type="datetimeFigureOut">
              <a:rPr lang="pt-BR" smtClean="0"/>
              <a:t>12/05/2024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79355-A102-B3DA-5AD1-608B5AAC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65BD8-A766-E631-A986-A7391395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560E0-C9A3-41A7-A67E-E3735B93C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9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10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chart" Target="../charts/chart8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m 147">
            <a:extLst>
              <a:ext uri="{FF2B5EF4-FFF2-40B4-BE49-F238E27FC236}">
                <a16:creationId xmlns:a16="http://schemas.microsoft.com/office/drawing/2014/main" id="{5F98510A-2E89-7B93-8967-1EC678CA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8601" y="-355107"/>
            <a:ext cx="16645446" cy="721310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24C43F8-EFFE-415D-5DAB-E80650E42C4A}"/>
              </a:ext>
            </a:extLst>
          </p:cNvPr>
          <p:cNvSpPr/>
          <p:nvPr/>
        </p:nvSpPr>
        <p:spPr>
          <a:xfrm>
            <a:off x="3490271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BE1E-5E76-4F6E-CC70-6E273E705791}"/>
              </a:ext>
            </a:extLst>
          </p:cNvPr>
          <p:cNvSpPr/>
          <p:nvPr/>
        </p:nvSpPr>
        <p:spPr>
          <a:xfrm>
            <a:off x="3886177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54A6C1-3755-F8CA-B07B-ACDE54B26D2F}"/>
              </a:ext>
            </a:extLst>
          </p:cNvPr>
          <p:cNvSpPr/>
          <p:nvPr/>
        </p:nvSpPr>
        <p:spPr>
          <a:xfrm>
            <a:off x="4282083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E5AD3B-81A5-E7A2-BF5C-BAB4956FB1F7}"/>
              </a:ext>
            </a:extLst>
          </p:cNvPr>
          <p:cNvSpPr/>
          <p:nvPr/>
        </p:nvSpPr>
        <p:spPr>
          <a:xfrm>
            <a:off x="4677989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066764-B2CE-0C2E-4CFE-8CA91CF56D61}"/>
              </a:ext>
            </a:extLst>
          </p:cNvPr>
          <p:cNvSpPr/>
          <p:nvPr/>
        </p:nvSpPr>
        <p:spPr>
          <a:xfrm>
            <a:off x="5073895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112879-FEE8-DF94-1484-83EDE5306A3F}"/>
              </a:ext>
            </a:extLst>
          </p:cNvPr>
          <p:cNvSpPr/>
          <p:nvPr/>
        </p:nvSpPr>
        <p:spPr>
          <a:xfrm>
            <a:off x="5469801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7EACB8-8482-6D5F-0490-A9E24E495037}"/>
              </a:ext>
            </a:extLst>
          </p:cNvPr>
          <p:cNvSpPr/>
          <p:nvPr/>
        </p:nvSpPr>
        <p:spPr>
          <a:xfrm>
            <a:off x="5865707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8E9EA2-AFA0-8D8B-C387-56F3AD624BD0}"/>
              </a:ext>
            </a:extLst>
          </p:cNvPr>
          <p:cNvSpPr/>
          <p:nvPr/>
        </p:nvSpPr>
        <p:spPr>
          <a:xfrm>
            <a:off x="6261613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12205EE-DAA0-F5B3-F9DB-DACD28B49823}"/>
              </a:ext>
            </a:extLst>
          </p:cNvPr>
          <p:cNvSpPr/>
          <p:nvPr/>
        </p:nvSpPr>
        <p:spPr>
          <a:xfrm>
            <a:off x="6657519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A3DEC38-74C4-7C1B-55C6-0E4F65E1B5D8}"/>
              </a:ext>
            </a:extLst>
          </p:cNvPr>
          <p:cNvSpPr/>
          <p:nvPr/>
        </p:nvSpPr>
        <p:spPr>
          <a:xfrm>
            <a:off x="7053425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C453ED-CDD8-DB2A-5B33-B96CBA5444B1}"/>
              </a:ext>
            </a:extLst>
          </p:cNvPr>
          <p:cNvSpPr/>
          <p:nvPr/>
        </p:nvSpPr>
        <p:spPr>
          <a:xfrm>
            <a:off x="7449331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618E0D-BECB-5706-1B1F-4E77E3ADA5E8}"/>
              </a:ext>
            </a:extLst>
          </p:cNvPr>
          <p:cNvSpPr/>
          <p:nvPr/>
        </p:nvSpPr>
        <p:spPr>
          <a:xfrm>
            <a:off x="7845237" y="2081962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6358444-44A7-D500-12CE-6E9425813B98}"/>
              </a:ext>
            </a:extLst>
          </p:cNvPr>
          <p:cNvSpPr/>
          <p:nvPr/>
        </p:nvSpPr>
        <p:spPr>
          <a:xfrm>
            <a:off x="3094365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5ECD66A-B140-98B2-4CAF-B538C4A11CA7}"/>
              </a:ext>
            </a:extLst>
          </p:cNvPr>
          <p:cNvSpPr/>
          <p:nvPr/>
        </p:nvSpPr>
        <p:spPr>
          <a:xfrm>
            <a:off x="3490271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36DCAF-EDC2-BF35-A9B4-09704CEA6487}"/>
              </a:ext>
            </a:extLst>
          </p:cNvPr>
          <p:cNvSpPr/>
          <p:nvPr/>
        </p:nvSpPr>
        <p:spPr>
          <a:xfrm>
            <a:off x="3886177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1A6D3FC-D626-2FF2-C5F6-CDC623019C23}"/>
              </a:ext>
            </a:extLst>
          </p:cNvPr>
          <p:cNvSpPr/>
          <p:nvPr/>
        </p:nvSpPr>
        <p:spPr>
          <a:xfrm>
            <a:off x="4282083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C213160-356A-7633-6A75-CF900B4C7606}"/>
              </a:ext>
            </a:extLst>
          </p:cNvPr>
          <p:cNvSpPr/>
          <p:nvPr/>
        </p:nvSpPr>
        <p:spPr>
          <a:xfrm>
            <a:off x="4677989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77AF203-B494-C08A-D5A5-889F68FAEF43}"/>
              </a:ext>
            </a:extLst>
          </p:cNvPr>
          <p:cNvSpPr/>
          <p:nvPr/>
        </p:nvSpPr>
        <p:spPr>
          <a:xfrm>
            <a:off x="5073895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5B07120-4FB7-3BCB-ABD3-FC03DF6B325F}"/>
              </a:ext>
            </a:extLst>
          </p:cNvPr>
          <p:cNvSpPr/>
          <p:nvPr/>
        </p:nvSpPr>
        <p:spPr>
          <a:xfrm>
            <a:off x="5469801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AE8DE0-4CC0-AE64-01E4-0D0B5A94F6CE}"/>
              </a:ext>
            </a:extLst>
          </p:cNvPr>
          <p:cNvSpPr/>
          <p:nvPr/>
        </p:nvSpPr>
        <p:spPr>
          <a:xfrm>
            <a:off x="5865707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23BCEF7-E42D-62E5-1045-427B1595CD39}"/>
              </a:ext>
            </a:extLst>
          </p:cNvPr>
          <p:cNvSpPr/>
          <p:nvPr/>
        </p:nvSpPr>
        <p:spPr>
          <a:xfrm>
            <a:off x="6261613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4A9B5BD-E4F9-9BB7-1536-0C5BEADE0576}"/>
              </a:ext>
            </a:extLst>
          </p:cNvPr>
          <p:cNvSpPr/>
          <p:nvPr/>
        </p:nvSpPr>
        <p:spPr>
          <a:xfrm>
            <a:off x="6657519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4392993-F109-98AE-ACEE-8578E83494DA}"/>
              </a:ext>
            </a:extLst>
          </p:cNvPr>
          <p:cNvSpPr/>
          <p:nvPr/>
        </p:nvSpPr>
        <p:spPr>
          <a:xfrm>
            <a:off x="7053425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C306A2-3BC5-1D16-38E4-7B8528BF5AD2}"/>
              </a:ext>
            </a:extLst>
          </p:cNvPr>
          <p:cNvSpPr/>
          <p:nvPr/>
        </p:nvSpPr>
        <p:spPr>
          <a:xfrm>
            <a:off x="7449331" y="246988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D68ABC4-691F-8D71-2625-29BC1B2E93D3}"/>
              </a:ext>
            </a:extLst>
          </p:cNvPr>
          <p:cNvSpPr/>
          <p:nvPr/>
        </p:nvSpPr>
        <p:spPr>
          <a:xfrm>
            <a:off x="7845237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0CACEE1-6B9E-E578-ABD7-EB9FB0078FEB}"/>
              </a:ext>
            </a:extLst>
          </p:cNvPr>
          <p:cNvSpPr/>
          <p:nvPr/>
        </p:nvSpPr>
        <p:spPr>
          <a:xfrm>
            <a:off x="8241140" y="2469889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52EC592-4ED5-67E6-C072-4105DC3F6783}"/>
              </a:ext>
            </a:extLst>
          </p:cNvPr>
          <p:cNvSpPr/>
          <p:nvPr/>
        </p:nvSpPr>
        <p:spPr>
          <a:xfrm>
            <a:off x="3094365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6BA651E-2337-E43D-9B77-2818A362FC2E}"/>
              </a:ext>
            </a:extLst>
          </p:cNvPr>
          <p:cNvSpPr/>
          <p:nvPr/>
        </p:nvSpPr>
        <p:spPr>
          <a:xfrm>
            <a:off x="3490271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4D11A09-6FF2-07D2-BC4D-6E88B67DFF2F}"/>
              </a:ext>
            </a:extLst>
          </p:cNvPr>
          <p:cNvSpPr/>
          <p:nvPr/>
        </p:nvSpPr>
        <p:spPr>
          <a:xfrm>
            <a:off x="3886177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4DD8E7-5CBC-1477-CF26-DD2266F273B3}"/>
              </a:ext>
            </a:extLst>
          </p:cNvPr>
          <p:cNvSpPr/>
          <p:nvPr/>
        </p:nvSpPr>
        <p:spPr>
          <a:xfrm>
            <a:off x="4282083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1A33E0F-EFEC-BF3D-4F1F-EA8F38D751AB}"/>
              </a:ext>
            </a:extLst>
          </p:cNvPr>
          <p:cNvSpPr/>
          <p:nvPr/>
        </p:nvSpPr>
        <p:spPr>
          <a:xfrm>
            <a:off x="4677989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D613325-7B27-3BDF-349A-72ED12AF197C}"/>
              </a:ext>
            </a:extLst>
          </p:cNvPr>
          <p:cNvSpPr/>
          <p:nvPr/>
        </p:nvSpPr>
        <p:spPr>
          <a:xfrm>
            <a:off x="5073895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C416B32-2DDC-CDD6-6837-DE0338056AB3}"/>
              </a:ext>
            </a:extLst>
          </p:cNvPr>
          <p:cNvSpPr/>
          <p:nvPr/>
        </p:nvSpPr>
        <p:spPr>
          <a:xfrm>
            <a:off x="5469801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2CFA404-0E4D-B3D4-B604-EF2F5DE4329C}"/>
              </a:ext>
            </a:extLst>
          </p:cNvPr>
          <p:cNvSpPr/>
          <p:nvPr/>
        </p:nvSpPr>
        <p:spPr>
          <a:xfrm>
            <a:off x="5865707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AF0CEC6-0EE4-7479-C3BC-49A02C48E05F}"/>
              </a:ext>
            </a:extLst>
          </p:cNvPr>
          <p:cNvSpPr/>
          <p:nvPr/>
        </p:nvSpPr>
        <p:spPr>
          <a:xfrm>
            <a:off x="6261613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DCBB3E1-835F-590F-FB28-EB59EED1CB8F}"/>
              </a:ext>
            </a:extLst>
          </p:cNvPr>
          <p:cNvSpPr/>
          <p:nvPr/>
        </p:nvSpPr>
        <p:spPr>
          <a:xfrm>
            <a:off x="6657519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2E8A085-BA4E-779D-E6A3-65C96F45858A}"/>
              </a:ext>
            </a:extLst>
          </p:cNvPr>
          <p:cNvSpPr/>
          <p:nvPr/>
        </p:nvSpPr>
        <p:spPr>
          <a:xfrm>
            <a:off x="7053425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30C106C-AB4B-65F7-B1F5-0F1A720D3DA6}"/>
              </a:ext>
            </a:extLst>
          </p:cNvPr>
          <p:cNvSpPr/>
          <p:nvPr/>
        </p:nvSpPr>
        <p:spPr>
          <a:xfrm>
            <a:off x="7449331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B3B147B-E658-B3D7-300A-0521AE95A796}"/>
              </a:ext>
            </a:extLst>
          </p:cNvPr>
          <p:cNvSpPr/>
          <p:nvPr/>
        </p:nvSpPr>
        <p:spPr>
          <a:xfrm>
            <a:off x="7845237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5780F81-8316-B39F-A50E-57A8E5FA2556}"/>
              </a:ext>
            </a:extLst>
          </p:cNvPr>
          <p:cNvSpPr/>
          <p:nvPr/>
        </p:nvSpPr>
        <p:spPr>
          <a:xfrm>
            <a:off x="8241140" y="285781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9301891-E6F4-FFCE-7797-3675DF7CD3FA}"/>
              </a:ext>
            </a:extLst>
          </p:cNvPr>
          <p:cNvSpPr/>
          <p:nvPr/>
        </p:nvSpPr>
        <p:spPr>
          <a:xfrm>
            <a:off x="3490271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87BBEE3-777A-7672-A522-1DE70FD723B2}"/>
              </a:ext>
            </a:extLst>
          </p:cNvPr>
          <p:cNvSpPr/>
          <p:nvPr/>
        </p:nvSpPr>
        <p:spPr>
          <a:xfrm>
            <a:off x="3886177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92167CF-845D-F68B-0B4A-A7DB6017064F}"/>
              </a:ext>
            </a:extLst>
          </p:cNvPr>
          <p:cNvSpPr/>
          <p:nvPr/>
        </p:nvSpPr>
        <p:spPr>
          <a:xfrm>
            <a:off x="4282083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4592C75-6DDA-E036-8FF4-76E5BF85A60B}"/>
              </a:ext>
            </a:extLst>
          </p:cNvPr>
          <p:cNvSpPr/>
          <p:nvPr/>
        </p:nvSpPr>
        <p:spPr>
          <a:xfrm>
            <a:off x="4677989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F901AB9-C385-37E3-682E-8EFE010B1290}"/>
              </a:ext>
            </a:extLst>
          </p:cNvPr>
          <p:cNvSpPr/>
          <p:nvPr/>
        </p:nvSpPr>
        <p:spPr>
          <a:xfrm>
            <a:off x="5073895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1125797-92AF-45CD-10A0-DE5D15A92230}"/>
              </a:ext>
            </a:extLst>
          </p:cNvPr>
          <p:cNvSpPr/>
          <p:nvPr/>
        </p:nvSpPr>
        <p:spPr>
          <a:xfrm>
            <a:off x="5469801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6C3501A-5FEC-0288-D8BC-69ACF2D608A8}"/>
              </a:ext>
            </a:extLst>
          </p:cNvPr>
          <p:cNvSpPr/>
          <p:nvPr/>
        </p:nvSpPr>
        <p:spPr>
          <a:xfrm>
            <a:off x="5865707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BBA6828-3C63-C371-6BE0-C61853EADA7D}"/>
              </a:ext>
            </a:extLst>
          </p:cNvPr>
          <p:cNvSpPr/>
          <p:nvPr/>
        </p:nvSpPr>
        <p:spPr>
          <a:xfrm>
            <a:off x="6261613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888F017-088D-31EC-38C9-60FA0D2F9338}"/>
              </a:ext>
            </a:extLst>
          </p:cNvPr>
          <p:cNvSpPr/>
          <p:nvPr/>
        </p:nvSpPr>
        <p:spPr>
          <a:xfrm>
            <a:off x="6657519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74A2968-65CA-6AA2-85CE-52AB75CDBAE3}"/>
              </a:ext>
            </a:extLst>
          </p:cNvPr>
          <p:cNvSpPr/>
          <p:nvPr/>
        </p:nvSpPr>
        <p:spPr>
          <a:xfrm>
            <a:off x="7053425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CEB396F3-909E-6ED5-D1DB-9823EE404AD5}"/>
              </a:ext>
            </a:extLst>
          </p:cNvPr>
          <p:cNvSpPr/>
          <p:nvPr/>
        </p:nvSpPr>
        <p:spPr>
          <a:xfrm>
            <a:off x="7449331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37F0870-02A6-B56F-7EEC-A29114233A41}"/>
              </a:ext>
            </a:extLst>
          </p:cNvPr>
          <p:cNvSpPr/>
          <p:nvPr/>
        </p:nvSpPr>
        <p:spPr>
          <a:xfrm>
            <a:off x="7845237" y="324574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EB480E89-3EC9-423C-7148-F2048D80D405}"/>
              </a:ext>
            </a:extLst>
          </p:cNvPr>
          <p:cNvSpPr/>
          <p:nvPr/>
        </p:nvSpPr>
        <p:spPr>
          <a:xfrm>
            <a:off x="2914553" y="1893888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032C3B5-5890-F204-CA00-D76A91E0A39D}"/>
              </a:ext>
            </a:extLst>
          </p:cNvPr>
          <p:cNvCxnSpPr>
            <a:cxnSpLocks/>
          </p:cNvCxnSpPr>
          <p:nvPr/>
        </p:nvCxnSpPr>
        <p:spPr>
          <a:xfrm>
            <a:off x="3273707" y="189388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2987A4F-6A99-9229-4F74-E63442147B9B}"/>
              </a:ext>
            </a:extLst>
          </p:cNvPr>
          <p:cNvCxnSpPr>
            <a:cxnSpLocks/>
          </p:cNvCxnSpPr>
          <p:nvPr/>
        </p:nvCxnSpPr>
        <p:spPr>
          <a:xfrm>
            <a:off x="3265148" y="3821744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A88645C-151F-2BAF-C723-6C0B670E47A8}"/>
              </a:ext>
            </a:extLst>
          </p:cNvPr>
          <p:cNvCxnSpPr>
            <a:cxnSpLocks/>
          </p:cNvCxnSpPr>
          <p:nvPr/>
        </p:nvCxnSpPr>
        <p:spPr>
          <a:xfrm rot="5400000">
            <a:off x="8257692" y="2863706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673899C-B897-C876-3D4A-BC35666EB9CF}"/>
              </a:ext>
            </a:extLst>
          </p:cNvPr>
          <p:cNvCxnSpPr>
            <a:cxnSpLocks/>
          </p:cNvCxnSpPr>
          <p:nvPr/>
        </p:nvCxnSpPr>
        <p:spPr>
          <a:xfrm rot="5400000">
            <a:off x="2351859" y="2851925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487D1A3-57E2-DDE3-F3CF-7DF023B9A208}"/>
              </a:ext>
            </a:extLst>
          </p:cNvPr>
          <p:cNvCxnSpPr>
            <a:cxnSpLocks/>
          </p:cNvCxnSpPr>
          <p:nvPr/>
        </p:nvCxnSpPr>
        <p:spPr>
          <a:xfrm rot="5400000">
            <a:off x="8241707" y="2081962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9968897-C2C5-B35C-5EB2-3532B9A71EC1}"/>
              </a:ext>
            </a:extLst>
          </p:cNvPr>
          <p:cNvCxnSpPr>
            <a:cxnSpLocks/>
          </p:cNvCxnSpPr>
          <p:nvPr/>
        </p:nvCxnSpPr>
        <p:spPr>
          <a:xfrm rot="5400000">
            <a:off x="3067678" y="2081962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9FB66C5-90AC-730B-F3B2-AA1C374249B7}"/>
              </a:ext>
            </a:extLst>
          </p:cNvPr>
          <p:cNvCxnSpPr>
            <a:cxnSpLocks/>
          </p:cNvCxnSpPr>
          <p:nvPr/>
        </p:nvCxnSpPr>
        <p:spPr>
          <a:xfrm>
            <a:off x="8457707" y="3439706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99F5CBE-FF51-458C-E343-5D55BDE61BB5}"/>
              </a:ext>
            </a:extLst>
          </p:cNvPr>
          <p:cNvCxnSpPr>
            <a:cxnSpLocks/>
          </p:cNvCxnSpPr>
          <p:nvPr/>
        </p:nvCxnSpPr>
        <p:spPr>
          <a:xfrm rot="5400000">
            <a:off x="3049148" y="3633670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8E44F68-7F90-4167-D30A-CE308ED928E4}"/>
              </a:ext>
            </a:extLst>
          </p:cNvPr>
          <p:cNvCxnSpPr>
            <a:cxnSpLocks/>
          </p:cNvCxnSpPr>
          <p:nvPr/>
        </p:nvCxnSpPr>
        <p:spPr>
          <a:xfrm rot="10800000">
            <a:off x="8432626" y="2287706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00C88B1-5455-36BD-60CD-860AD28CFCF6}"/>
              </a:ext>
            </a:extLst>
          </p:cNvPr>
          <p:cNvCxnSpPr>
            <a:cxnSpLocks/>
          </p:cNvCxnSpPr>
          <p:nvPr/>
        </p:nvCxnSpPr>
        <p:spPr>
          <a:xfrm rot="10800000">
            <a:off x="8431312" y="3418426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0DBFCE68-1437-A5C4-F9C6-74128A0D8924}"/>
              </a:ext>
            </a:extLst>
          </p:cNvPr>
          <p:cNvCxnSpPr>
            <a:cxnSpLocks/>
          </p:cNvCxnSpPr>
          <p:nvPr/>
        </p:nvCxnSpPr>
        <p:spPr>
          <a:xfrm>
            <a:off x="2905148" y="2275925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E32B1F2-B742-29CE-E6C3-A27825EC4F1F}"/>
              </a:ext>
            </a:extLst>
          </p:cNvPr>
          <p:cNvCxnSpPr>
            <a:cxnSpLocks/>
          </p:cNvCxnSpPr>
          <p:nvPr/>
        </p:nvCxnSpPr>
        <p:spPr>
          <a:xfrm flipH="1">
            <a:off x="2905148" y="3440679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01380BF4-8825-E5D0-CF54-C8954E1FFE42}"/>
              </a:ext>
            </a:extLst>
          </p:cNvPr>
          <p:cNvSpPr/>
          <p:nvPr/>
        </p:nvSpPr>
        <p:spPr>
          <a:xfrm>
            <a:off x="2700647" y="1671025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Retângulo: Cantos Arredondados 1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CE5EF1-9307-C7E3-ED37-E7EE8F714508}"/>
              </a:ext>
            </a:extLst>
          </p:cNvPr>
          <p:cNvSpPr/>
          <p:nvPr/>
        </p:nvSpPr>
        <p:spPr>
          <a:xfrm>
            <a:off x="4190793" y="4669007"/>
            <a:ext cx="3389746" cy="11083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101600">
              <a:srgbClr val="1934FF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/>
              <a:t>JOGAR</a:t>
            </a:r>
          </a:p>
        </p:txBody>
      </p:sp>
    </p:spTree>
    <p:extLst>
      <p:ext uri="{BB962C8B-B14F-4D97-AF65-F5344CB8AC3E}">
        <p14:creationId xmlns:p14="http://schemas.microsoft.com/office/powerpoint/2010/main" val="41116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PROFISSÃO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3831639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3040893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4227012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2250147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3436266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4622385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1854774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1064028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2645520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459401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5017756" y="35934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14914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BRINCADEIRA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2253548" y="358890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3834752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2652086" y="358890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855010" y="358890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642298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4221242" y="358649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1847330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3050623" y="358890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3437266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3039782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2244814" y="398354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3838394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07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  <p:bldP spid="2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30" b="1" dirty="0"/>
              <a:t>LINGUAGEM DE PROGRAMAÇÃO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2642061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4225653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3829755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2246163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3433857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3037959" y="358573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9511259"/>
              </p:ext>
            </p:extLst>
          </p:nvPr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116994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SISTEMA OPERACIONAL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2637618" y="3587602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2237037" y="358962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3041465" y="359007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434741" y="359211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3829315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25737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HARDWARE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3434549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2643157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3830245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247461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3038853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4225944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851765" y="358675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32036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HISTÓRIA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3433116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2240529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236133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035587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1841516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3814601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3419984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4209219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2638058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3830647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2630750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025367" y="359211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1843000" y="3981209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22611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TODO MUNDO QUER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3038226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2246414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3830038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2642320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4225944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3434132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850508" y="3593284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41574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GEOGRAFIA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3430471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1848467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1452966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3825972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4221473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2639469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5012477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3034970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2243968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4616974" y="358724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35327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ESPORTE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4222227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1844579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2637129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3429679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382595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303340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224085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11853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m 456">
            <a:extLst>
              <a:ext uri="{FF2B5EF4-FFF2-40B4-BE49-F238E27FC236}">
                <a16:creationId xmlns:a16="http://schemas.microsoft.com/office/drawing/2014/main" id="{1588FFDE-5457-415E-9E07-431E905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5003" y="0"/>
            <a:ext cx="15825977" cy="6858000"/>
          </a:xfrm>
          <a:prstGeom prst="rect">
            <a:avLst/>
          </a:prstGeom>
        </p:spPr>
      </p:pic>
      <p:sp>
        <p:nvSpPr>
          <p:cNvPr id="186" name="Elipse 185">
            <a:extLst>
              <a:ext uri="{FF2B5EF4-FFF2-40B4-BE49-F238E27FC236}">
                <a16:creationId xmlns:a16="http://schemas.microsoft.com/office/drawing/2014/main" id="{6B0B055A-E750-50CC-B0DB-295CDB3154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3207" y="597677"/>
            <a:ext cx="3089526" cy="1724025"/>
          </a:xfrm>
          <a:prstGeom prst="ellipse">
            <a:avLst/>
          </a:prstGeom>
          <a:solidFill>
            <a:srgbClr val="052ED9"/>
          </a:solidFill>
          <a:ln w="76200">
            <a:solidFill>
              <a:srgbClr val="A9DBF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1E80E-6138-03F3-9323-A326345817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AE511A-6334-04B8-ECFE-26F26B80C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8E9F03E-A5D2-7A8D-8702-56CC01FDED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30438F-AF12-79B2-A175-78662D2B4510}"/>
              </a:ext>
            </a:extLst>
          </p:cNvPr>
          <p:cNvSpPr/>
          <p:nvPr/>
        </p:nvSpPr>
        <p:spPr>
          <a:xfrm>
            <a:off x="224767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5E2EA2-D1AF-3126-F475-785386378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A8EAB21-DA7F-015C-B28F-D36F823B4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3143250-0AF5-B09F-786F-8251AC0795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F49349-4FC2-B8DB-C633-34D5E6F99D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911858E-12B3-55A6-CDDC-7FF0BC53D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109B33-FE36-4AFF-B488-D522E48DBF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6BBC35-E40B-7018-96C7-69006DAC8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F0D6ED6-C79D-40D9-14A0-0CA256C7B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206526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9AAB2D0-98EC-2A08-0130-3E469E671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3526FF-7BF6-ADB8-E161-6A1572F35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13E2A82-FBE0-FE19-EEF3-CBD6CA83DA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75530D9-90EA-744D-82E5-7DD9EAC9B6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8B0D7B0-C9E3-B386-4276-8E54057C1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78DA5A-2698-060E-E29F-4818B5C3DE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99CF7AE-2E0B-B0D1-1BA2-F39B66839D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453F716-399B-B758-2A2C-D538B84792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4ECD17A-E9EE-3863-3BAE-771984F7C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CADE3EB-D775-7569-9224-5804B996E6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863802D-1D83-6C12-335C-FFA72C1CD0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4AD0EA4-BA6D-9CAD-0B8D-B9A86E7F0C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925CC9A-AD56-B294-0D57-7A53BAEA5D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717386E2-B2D6-CB89-BE89-1A2A8B4F30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594453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6E9D4D0-D49D-64AC-8510-54F73E399F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404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2CF4183-BABA-D327-C90E-D9E17329F0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1510764D-72F2-6DAE-40E4-A8254979E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7137C01B-D651-D1F4-9C81-44E0FD755B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79D3DEE1-4C05-A7A2-F073-9E50990C4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F03BE22-F12C-E5A7-DC18-BE048A1703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AE6BB0-1E17-ABEC-6CF2-DB3FC61445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7CD62BCA-45E1-DB3D-DFEB-2C8272E63C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A94E26B-A98D-6B0B-E091-7443D984D4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3AE380DB-6B81-C2FB-D691-1E49CAC15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37754749-8F10-2197-8C00-79B6D4F7EA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0CCC656-D828-ED37-12C3-5D3D89105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3D22BE2-2D37-E3A0-995F-08FED0556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D3D4CE5-CA13-2DA1-259E-4CAC8B5EB7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10823" y="3982380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AFFD453-D9C4-EB5F-EA00-600CFDA333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995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C3E5CBA2-0F0E-331D-E9BB-44F77394AE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86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8E7C8E-6EE8-D997-EBD2-9ECE9C6F29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5176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B851A0A-B53D-2672-EAEB-0B33C6FA98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4767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43F3DA7D-7D67-5A43-45D0-01F96ADD65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4357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C85A84CA-8CD2-F6F0-FB78-4429DBD08B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948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5EDAB9-11A6-B074-54D3-8382BAC85C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3539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347AE98C-1EDB-C03F-D326-1C0C25D1A3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831296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50435E72-1C38-18FE-12E5-44C873563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227202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A50AAA5-AA36-7554-86A7-233C06214E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23108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3C61FC59-1772-906A-0BE7-737F65CC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9014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BB9726F-CAEE-AF15-F05A-D4013A03C2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14920" y="4370307"/>
            <a:ext cx="397163" cy="387927"/>
          </a:xfrm>
          <a:prstGeom prst="rect">
            <a:avLst/>
          </a:prstGeom>
          <a:solidFill>
            <a:srgbClr val="0027CC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5ACA5C05-BCBF-5B35-A59F-B08B596FF2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236" y="3018452"/>
            <a:ext cx="5919139" cy="1927856"/>
          </a:xfrm>
          <a:custGeom>
            <a:avLst/>
            <a:gdLst>
              <a:gd name="connsiteX0" fmla="*/ 552955 w 5919139"/>
              <a:gd name="connsiteY0" fmla="*/ 188074 h 1927856"/>
              <a:gd name="connsiteX1" fmla="*/ 552955 w 5919139"/>
              <a:gd name="connsiteY1" fmla="*/ 566384 h 1927856"/>
              <a:gd name="connsiteX2" fmla="*/ 547200 w 5919139"/>
              <a:gd name="connsiteY2" fmla="*/ 566384 h 1927856"/>
              <a:gd name="connsiteX3" fmla="*/ 365755 w 5919139"/>
              <a:gd name="connsiteY3" fmla="*/ 566384 h 1927856"/>
              <a:gd name="connsiteX4" fmla="*/ 190576 w 5919139"/>
              <a:gd name="connsiteY4" fmla="*/ 566384 h 1927856"/>
              <a:gd name="connsiteX5" fmla="*/ 190576 w 5919139"/>
              <a:gd name="connsiteY5" fmla="*/ 1351854 h 1927856"/>
              <a:gd name="connsiteX6" fmla="*/ 550119 w 5919139"/>
              <a:gd name="connsiteY6" fmla="*/ 1351854 h 1927856"/>
              <a:gd name="connsiteX7" fmla="*/ 550119 w 5919139"/>
              <a:gd name="connsiteY7" fmla="*/ 1351856 h 1927856"/>
              <a:gd name="connsiteX8" fmla="*/ 550120 w 5919139"/>
              <a:gd name="connsiteY8" fmla="*/ 1351856 h 1927856"/>
              <a:gd name="connsiteX9" fmla="*/ 550120 w 5919139"/>
              <a:gd name="connsiteY9" fmla="*/ 1739782 h 1927856"/>
              <a:gd name="connsiteX10" fmla="*/ 5342693 w 5919139"/>
              <a:gd name="connsiteY10" fmla="*/ 1739782 h 1927856"/>
              <a:gd name="connsiteX11" fmla="*/ 5342693 w 5919139"/>
              <a:gd name="connsiteY11" fmla="*/ 1351856 h 1927856"/>
              <a:gd name="connsiteX12" fmla="*/ 5370839 w 5919139"/>
              <a:gd name="connsiteY12" fmla="*/ 1351856 h 1927856"/>
              <a:gd name="connsiteX13" fmla="*/ 5370839 w 5919139"/>
              <a:gd name="connsiteY13" fmla="*/ 1347828 h 1927856"/>
              <a:gd name="connsiteX14" fmla="*/ 5731939 w 5919139"/>
              <a:gd name="connsiteY14" fmla="*/ 1347828 h 1927856"/>
              <a:gd name="connsiteX15" fmla="*/ 5731939 w 5919139"/>
              <a:gd name="connsiteY15" fmla="*/ 584776 h 1927856"/>
              <a:gd name="connsiteX16" fmla="*/ 5342039 w 5919139"/>
              <a:gd name="connsiteY16" fmla="*/ 584776 h 1927856"/>
              <a:gd name="connsiteX17" fmla="*/ 5342039 w 5919139"/>
              <a:gd name="connsiteY17" fmla="*/ 576000 h 1927856"/>
              <a:gd name="connsiteX18" fmla="*/ 5341040 w 5919139"/>
              <a:gd name="connsiteY18" fmla="*/ 576000 h 1927856"/>
              <a:gd name="connsiteX19" fmla="*/ 5341040 w 5919139"/>
              <a:gd name="connsiteY19" fmla="*/ 188074 h 1927856"/>
              <a:gd name="connsiteX20" fmla="*/ 441482 w 5919139"/>
              <a:gd name="connsiteY20" fmla="*/ 0 h 1927856"/>
              <a:gd name="connsiteX21" fmla="*/ 5341040 w 5919139"/>
              <a:gd name="connsiteY21" fmla="*/ 0 h 1927856"/>
              <a:gd name="connsiteX22" fmla="*/ 5481481 w 5919139"/>
              <a:gd name="connsiteY22" fmla="*/ 0 h 1927856"/>
              <a:gd name="connsiteX23" fmla="*/ 5528240 w 5919139"/>
              <a:gd name="connsiteY23" fmla="*/ 0 h 1927856"/>
              <a:gd name="connsiteX24" fmla="*/ 5528240 w 5919139"/>
              <a:gd name="connsiteY24" fmla="*/ 397576 h 1927856"/>
              <a:gd name="connsiteX25" fmla="*/ 5918039 w 5919139"/>
              <a:gd name="connsiteY25" fmla="*/ 397576 h 1927856"/>
              <a:gd name="connsiteX26" fmla="*/ 5918039 w 5919139"/>
              <a:gd name="connsiteY26" fmla="*/ 480603 h 1927856"/>
              <a:gd name="connsiteX27" fmla="*/ 5919139 w 5919139"/>
              <a:gd name="connsiteY27" fmla="*/ 480603 h 1927856"/>
              <a:gd name="connsiteX28" fmla="*/ 5919139 w 5919139"/>
              <a:gd name="connsiteY28" fmla="*/ 1452603 h 1927856"/>
              <a:gd name="connsiteX29" fmla="*/ 5918039 w 5919139"/>
              <a:gd name="connsiteY29" fmla="*/ 1452603 h 1927856"/>
              <a:gd name="connsiteX30" fmla="*/ 5918039 w 5919139"/>
              <a:gd name="connsiteY30" fmla="*/ 1535028 h 1927856"/>
              <a:gd name="connsiteX31" fmla="*/ 5529893 w 5919139"/>
              <a:gd name="connsiteY31" fmla="*/ 1535028 h 1927856"/>
              <a:gd name="connsiteX32" fmla="*/ 5529893 w 5919139"/>
              <a:gd name="connsiteY32" fmla="*/ 1927856 h 1927856"/>
              <a:gd name="connsiteX33" fmla="*/ 5471154 w 5919139"/>
              <a:gd name="connsiteY33" fmla="*/ 1927856 h 1927856"/>
              <a:gd name="connsiteX34" fmla="*/ 5342693 w 5919139"/>
              <a:gd name="connsiteY34" fmla="*/ 1927856 h 1927856"/>
              <a:gd name="connsiteX35" fmla="*/ 550120 w 5919139"/>
              <a:gd name="connsiteY35" fmla="*/ 1927856 h 1927856"/>
              <a:gd name="connsiteX36" fmla="*/ 431154 w 5919139"/>
              <a:gd name="connsiteY36" fmla="*/ 1927856 h 1927856"/>
              <a:gd name="connsiteX37" fmla="*/ 362919 w 5919139"/>
              <a:gd name="connsiteY37" fmla="*/ 1927856 h 1927856"/>
              <a:gd name="connsiteX38" fmla="*/ 362919 w 5919139"/>
              <a:gd name="connsiteY38" fmla="*/ 1539054 h 1927856"/>
              <a:gd name="connsiteX39" fmla="*/ 2919 w 5919139"/>
              <a:gd name="connsiteY39" fmla="*/ 1539054 h 1927856"/>
              <a:gd name="connsiteX40" fmla="*/ 2919 w 5919139"/>
              <a:gd name="connsiteY40" fmla="*/ 1351854 h 1927856"/>
              <a:gd name="connsiteX41" fmla="*/ 3376 w 5919139"/>
              <a:gd name="connsiteY41" fmla="*/ 1351854 h 1927856"/>
              <a:gd name="connsiteX42" fmla="*/ 3376 w 5919139"/>
              <a:gd name="connsiteY42" fmla="*/ 566384 h 1927856"/>
              <a:gd name="connsiteX43" fmla="*/ 0 w 5919139"/>
              <a:gd name="connsiteY43" fmla="*/ 566384 h 1927856"/>
              <a:gd name="connsiteX44" fmla="*/ 0 w 5919139"/>
              <a:gd name="connsiteY44" fmla="*/ 379184 h 1927856"/>
              <a:gd name="connsiteX45" fmla="*/ 365755 w 5919139"/>
              <a:gd name="connsiteY45" fmla="*/ 379184 h 1927856"/>
              <a:gd name="connsiteX46" fmla="*/ 365755 w 5919139"/>
              <a:gd name="connsiteY46" fmla="*/ 4784 h 1927856"/>
              <a:gd name="connsiteX47" fmla="*/ 441482 w 5919139"/>
              <a:gd name="connsiteY47" fmla="*/ 4784 h 19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919139" h="1927856">
                <a:moveTo>
                  <a:pt x="552955" y="188074"/>
                </a:moveTo>
                <a:lnTo>
                  <a:pt x="552955" y="566384"/>
                </a:lnTo>
                <a:lnTo>
                  <a:pt x="547200" y="566384"/>
                </a:lnTo>
                <a:lnTo>
                  <a:pt x="365755" y="566384"/>
                </a:lnTo>
                <a:lnTo>
                  <a:pt x="190576" y="566384"/>
                </a:lnTo>
                <a:lnTo>
                  <a:pt x="190576" y="1351854"/>
                </a:lnTo>
                <a:lnTo>
                  <a:pt x="550119" y="1351854"/>
                </a:lnTo>
                <a:lnTo>
                  <a:pt x="550119" y="1351856"/>
                </a:lnTo>
                <a:lnTo>
                  <a:pt x="550120" y="1351856"/>
                </a:lnTo>
                <a:lnTo>
                  <a:pt x="550120" y="1739782"/>
                </a:lnTo>
                <a:lnTo>
                  <a:pt x="5342693" y="1739782"/>
                </a:lnTo>
                <a:lnTo>
                  <a:pt x="5342693" y="1351856"/>
                </a:lnTo>
                <a:lnTo>
                  <a:pt x="5370839" y="1351856"/>
                </a:lnTo>
                <a:lnTo>
                  <a:pt x="5370839" y="1347828"/>
                </a:lnTo>
                <a:lnTo>
                  <a:pt x="5731939" y="1347828"/>
                </a:lnTo>
                <a:lnTo>
                  <a:pt x="5731939" y="584776"/>
                </a:lnTo>
                <a:lnTo>
                  <a:pt x="5342039" y="584776"/>
                </a:lnTo>
                <a:lnTo>
                  <a:pt x="5342039" y="576000"/>
                </a:lnTo>
                <a:lnTo>
                  <a:pt x="5341040" y="576000"/>
                </a:lnTo>
                <a:lnTo>
                  <a:pt x="5341040" y="188074"/>
                </a:lnTo>
                <a:close/>
                <a:moveTo>
                  <a:pt x="441482" y="0"/>
                </a:moveTo>
                <a:lnTo>
                  <a:pt x="5341040" y="0"/>
                </a:lnTo>
                <a:lnTo>
                  <a:pt x="5481481" y="0"/>
                </a:lnTo>
                <a:lnTo>
                  <a:pt x="5528240" y="0"/>
                </a:lnTo>
                <a:lnTo>
                  <a:pt x="5528240" y="397576"/>
                </a:lnTo>
                <a:lnTo>
                  <a:pt x="5918039" y="397576"/>
                </a:lnTo>
                <a:lnTo>
                  <a:pt x="5918039" y="480603"/>
                </a:lnTo>
                <a:lnTo>
                  <a:pt x="5919139" y="480603"/>
                </a:lnTo>
                <a:lnTo>
                  <a:pt x="5919139" y="1452603"/>
                </a:lnTo>
                <a:lnTo>
                  <a:pt x="5918039" y="1452603"/>
                </a:lnTo>
                <a:lnTo>
                  <a:pt x="5918039" y="1535028"/>
                </a:lnTo>
                <a:lnTo>
                  <a:pt x="5529893" y="1535028"/>
                </a:lnTo>
                <a:lnTo>
                  <a:pt x="5529893" y="1927856"/>
                </a:lnTo>
                <a:lnTo>
                  <a:pt x="5471154" y="1927856"/>
                </a:lnTo>
                <a:lnTo>
                  <a:pt x="5342693" y="1927856"/>
                </a:lnTo>
                <a:lnTo>
                  <a:pt x="550120" y="1927856"/>
                </a:lnTo>
                <a:lnTo>
                  <a:pt x="431154" y="1927856"/>
                </a:lnTo>
                <a:lnTo>
                  <a:pt x="362919" y="1927856"/>
                </a:lnTo>
                <a:lnTo>
                  <a:pt x="362919" y="1539054"/>
                </a:lnTo>
                <a:lnTo>
                  <a:pt x="2919" y="1539054"/>
                </a:lnTo>
                <a:lnTo>
                  <a:pt x="2919" y="1351854"/>
                </a:lnTo>
                <a:lnTo>
                  <a:pt x="3376" y="1351854"/>
                </a:lnTo>
                <a:lnTo>
                  <a:pt x="3376" y="566384"/>
                </a:lnTo>
                <a:lnTo>
                  <a:pt x="0" y="566384"/>
                </a:lnTo>
                <a:lnTo>
                  <a:pt x="0" y="379184"/>
                </a:lnTo>
                <a:lnTo>
                  <a:pt x="365755" y="379184"/>
                </a:lnTo>
                <a:lnTo>
                  <a:pt x="365755" y="4784"/>
                </a:lnTo>
                <a:lnTo>
                  <a:pt x="441482" y="4784"/>
                </a:lnTo>
                <a:close/>
              </a:path>
            </a:pathLst>
          </a:custGeom>
          <a:gradFill>
            <a:gsLst>
              <a:gs pos="0">
                <a:srgbClr val="74C4E9"/>
              </a:gs>
              <a:gs pos="42000">
                <a:srgbClr val="052ED9"/>
              </a:gs>
              <a:gs pos="61000">
                <a:srgbClr val="052ED9"/>
              </a:gs>
              <a:gs pos="100000">
                <a:srgbClr val="74C4E9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EF58F38-2B00-20E1-CE6A-E962601B0E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3390" y="3018452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96AC63D5-155F-190F-D7D9-0F2D0D8ED1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4831" y="4946308"/>
            <a:ext cx="5184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7F8A8C44-C85C-4EA5-8C20-0EE9F1B2A9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27375" y="3988270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2886C470-EB61-87AA-3BF4-D7614C29B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-78458" y="3976489"/>
            <a:ext cx="115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C216A5E0-6F38-3914-9642-9C1F4C6DAB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5811390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DF9C56ED-B02E-673C-D82A-04BB6B54FF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37361" y="3206526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D1D9BBA9-242E-9817-8BFF-72EEC9F696E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27390" y="4564270"/>
            <a:ext cx="0" cy="409964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E8836348-C646-68A2-0314-973175BBB0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5400000">
            <a:off x="618831" y="4758234"/>
            <a:ext cx="432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F152ECD-4B8A-F9F0-F77D-B1ED24AF1FE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2309" y="341227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D51F6D37-57D1-40AA-3B54-9768C85D2E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000995" y="4542990"/>
            <a:ext cx="4356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1DE243D-BB03-2814-0CB0-6C540B3A9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4831" y="3400489"/>
            <a:ext cx="396000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96A59C98-DBB9-35C0-7D5A-DB90AE26CA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831" y="4565243"/>
            <a:ext cx="387798" cy="0"/>
          </a:xfrm>
          <a:prstGeom prst="line">
            <a:avLst/>
          </a:prstGeom>
          <a:ln w="57150">
            <a:solidFill>
              <a:srgbClr val="052E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a Livre: Forma 156">
            <a:extLst>
              <a:ext uri="{FF2B5EF4-FFF2-40B4-BE49-F238E27FC236}">
                <a16:creationId xmlns:a16="http://schemas.microsoft.com/office/drawing/2014/main" id="{A925AE37-DE7A-48DA-92C9-8F1A9B9A3E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330" y="2795589"/>
            <a:ext cx="6356138" cy="2369177"/>
          </a:xfrm>
          <a:custGeom>
            <a:avLst/>
            <a:gdLst>
              <a:gd name="connsiteX0" fmla="*/ 547714 w 6356138"/>
              <a:gd name="connsiteY0" fmla="*/ 188560 h 2369177"/>
              <a:gd name="connsiteX1" fmla="*/ 547714 w 6356138"/>
              <a:gd name="connsiteY1" fmla="*/ 382280 h 2369177"/>
              <a:gd name="connsiteX2" fmla="*/ 547714 w 6356138"/>
              <a:gd name="connsiteY2" fmla="*/ 382280 h 2369177"/>
              <a:gd name="connsiteX3" fmla="*/ 547714 w 6356138"/>
              <a:gd name="connsiteY3" fmla="*/ 570839 h 2369177"/>
              <a:gd name="connsiteX4" fmla="*/ 188560 w 6356138"/>
              <a:gd name="connsiteY4" fmla="*/ 570839 h 2369177"/>
              <a:gd name="connsiteX5" fmla="*/ 188560 w 6356138"/>
              <a:gd name="connsiteY5" fmla="*/ 1803957 h 2369177"/>
              <a:gd name="connsiteX6" fmla="*/ 357661 w 6356138"/>
              <a:gd name="connsiteY6" fmla="*/ 1803957 h 2369177"/>
              <a:gd name="connsiteX7" fmla="*/ 545051 w 6356138"/>
              <a:gd name="connsiteY7" fmla="*/ 1803957 h 2369177"/>
              <a:gd name="connsiteX8" fmla="*/ 546220 w 6356138"/>
              <a:gd name="connsiteY8" fmla="*/ 1803957 h 2369177"/>
              <a:gd name="connsiteX9" fmla="*/ 546220 w 6356138"/>
              <a:gd name="connsiteY9" fmla="*/ 2180617 h 2369177"/>
              <a:gd name="connsiteX10" fmla="*/ 5794294 w 6356138"/>
              <a:gd name="connsiteY10" fmla="*/ 2180617 h 2369177"/>
              <a:gd name="connsiteX11" fmla="*/ 5794294 w 6356138"/>
              <a:gd name="connsiteY11" fmla="*/ 1793177 h 2369177"/>
              <a:gd name="connsiteX12" fmla="*/ 5795956 w 6356138"/>
              <a:gd name="connsiteY12" fmla="*/ 1793177 h 2369177"/>
              <a:gd name="connsiteX13" fmla="*/ 5795956 w 6356138"/>
              <a:gd name="connsiteY13" fmla="*/ 1783966 h 2369177"/>
              <a:gd name="connsiteX14" fmla="*/ 6167579 w 6356138"/>
              <a:gd name="connsiteY14" fmla="*/ 1783966 h 2369177"/>
              <a:gd name="connsiteX15" fmla="*/ 6167579 w 6356138"/>
              <a:gd name="connsiteY15" fmla="*/ 588755 h 2369177"/>
              <a:gd name="connsiteX16" fmla="*/ 5781961 w 6356138"/>
              <a:gd name="connsiteY16" fmla="*/ 588755 h 2369177"/>
              <a:gd name="connsiteX17" fmla="*/ 5781961 w 6356138"/>
              <a:gd name="connsiteY17" fmla="*/ 576001 h 2369177"/>
              <a:gd name="connsiteX18" fmla="*/ 5779578 w 6356138"/>
              <a:gd name="connsiteY18" fmla="*/ 576001 h 2369177"/>
              <a:gd name="connsiteX19" fmla="*/ 5779578 w 6356138"/>
              <a:gd name="connsiteY19" fmla="*/ 188560 h 2369177"/>
              <a:gd name="connsiteX20" fmla="*/ 5779578 w 6356138"/>
              <a:gd name="connsiteY20" fmla="*/ 0 h 2369177"/>
              <a:gd name="connsiteX21" fmla="*/ 5968137 w 6356138"/>
              <a:gd name="connsiteY21" fmla="*/ 0 h 2369177"/>
              <a:gd name="connsiteX22" fmla="*/ 5968137 w 6356138"/>
              <a:gd name="connsiteY22" fmla="*/ 401573 h 2369177"/>
              <a:gd name="connsiteX23" fmla="*/ 6353755 w 6356138"/>
              <a:gd name="connsiteY23" fmla="*/ 401573 h 2369177"/>
              <a:gd name="connsiteX24" fmla="*/ 6353755 w 6356138"/>
              <a:gd name="connsiteY24" fmla="*/ 568416 h 2369177"/>
              <a:gd name="connsiteX25" fmla="*/ 6356138 w 6356138"/>
              <a:gd name="connsiteY25" fmla="*/ 568416 h 2369177"/>
              <a:gd name="connsiteX26" fmla="*/ 6356138 w 6356138"/>
              <a:gd name="connsiteY26" fmla="*/ 1864416 h 2369177"/>
              <a:gd name="connsiteX27" fmla="*/ 6356137 w 6356138"/>
              <a:gd name="connsiteY27" fmla="*/ 1864416 h 2369177"/>
              <a:gd name="connsiteX28" fmla="*/ 6356137 w 6356138"/>
              <a:gd name="connsiteY28" fmla="*/ 1974944 h 2369177"/>
              <a:gd name="connsiteX29" fmla="*/ 5982853 w 6356138"/>
              <a:gd name="connsiteY29" fmla="*/ 1974944 h 2369177"/>
              <a:gd name="connsiteX30" fmla="*/ 5982853 w 6356138"/>
              <a:gd name="connsiteY30" fmla="*/ 2369177 h 2369177"/>
              <a:gd name="connsiteX31" fmla="*/ 5794294 w 6356138"/>
              <a:gd name="connsiteY31" fmla="*/ 2369177 h 2369177"/>
              <a:gd name="connsiteX32" fmla="*/ 5794294 w 6356138"/>
              <a:gd name="connsiteY32" fmla="*/ 2369176 h 2369177"/>
              <a:gd name="connsiteX33" fmla="*/ 546220 w 6356138"/>
              <a:gd name="connsiteY33" fmla="*/ 2369176 h 2369177"/>
              <a:gd name="connsiteX34" fmla="*/ 541199 w 6356138"/>
              <a:gd name="connsiteY34" fmla="*/ 2369176 h 2369177"/>
              <a:gd name="connsiteX35" fmla="*/ 357661 w 6356138"/>
              <a:gd name="connsiteY35" fmla="*/ 2369176 h 2369177"/>
              <a:gd name="connsiteX36" fmla="*/ 357661 w 6356138"/>
              <a:gd name="connsiteY36" fmla="*/ 1992516 h 2369177"/>
              <a:gd name="connsiteX37" fmla="*/ 1450 w 6356138"/>
              <a:gd name="connsiteY37" fmla="*/ 1992516 h 2369177"/>
              <a:gd name="connsiteX38" fmla="*/ 1450 w 6356138"/>
              <a:gd name="connsiteY38" fmla="*/ 1840682 h 2369177"/>
              <a:gd name="connsiteX39" fmla="*/ 1 w 6356138"/>
              <a:gd name="connsiteY39" fmla="*/ 1840682 h 2369177"/>
              <a:gd name="connsiteX40" fmla="*/ 1 w 6356138"/>
              <a:gd name="connsiteY40" fmla="*/ 570839 h 2369177"/>
              <a:gd name="connsiteX41" fmla="*/ 0 w 6356138"/>
              <a:gd name="connsiteY41" fmla="*/ 570839 h 2369177"/>
              <a:gd name="connsiteX42" fmla="*/ 0 w 6356138"/>
              <a:gd name="connsiteY42" fmla="*/ 382280 h 2369177"/>
              <a:gd name="connsiteX43" fmla="*/ 359155 w 6356138"/>
              <a:gd name="connsiteY43" fmla="*/ 382280 h 2369177"/>
              <a:gd name="connsiteX44" fmla="*/ 359155 w 6356138"/>
              <a:gd name="connsiteY44" fmla="*/ 2 h 2369177"/>
              <a:gd name="connsiteX45" fmla="*/ 528627 w 6356138"/>
              <a:gd name="connsiteY45" fmla="*/ 2 h 2369177"/>
              <a:gd name="connsiteX46" fmla="*/ 528627 w 6356138"/>
              <a:gd name="connsiteY46" fmla="*/ 1 h 2369177"/>
              <a:gd name="connsiteX47" fmla="*/ 5779578 w 6356138"/>
              <a:gd name="connsiteY47" fmla="*/ 1 h 23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356138" h="2369177">
                <a:moveTo>
                  <a:pt x="547714" y="188560"/>
                </a:moveTo>
                <a:lnTo>
                  <a:pt x="547714" y="382280"/>
                </a:lnTo>
                <a:lnTo>
                  <a:pt x="547714" y="382280"/>
                </a:lnTo>
                <a:lnTo>
                  <a:pt x="547714" y="570839"/>
                </a:lnTo>
                <a:lnTo>
                  <a:pt x="188560" y="570839"/>
                </a:lnTo>
                <a:lnTo>
                  <a:pt x="188560" y="1803957"/>
                </a:lnTo>
                <a:lnTo>
                  <a:pt x="357661" y="1803957"/>
                </a:lnTo>
                <a:lnTo>
                  <a:pt x="545051" y="1803957"/>
                </a:lnTo>
                <a:lnTo>
                  <a:pt x="546220" y="1803957"/>
                </a:lnTo>
                <a:lnTo>
                  <a:pt x="546220" y="2180617"/>
                </a:lnTo>
                <a:lnTo>
                  <a:pt x="5794294" y="2180617"/>
                </a:lnTo>
                <a:lnTo>
                  <a:pt x="5794294" y="1793177"/>
                </a:lnTo>
                <a:lnTo>
                  <a:pt x="5795956" y="1793177"/>
                </a:lnTo>
                <a:lnTo>
                  <a:pt x="5795956" y="1783966"/>
                </a:lnTo>
                <a:lnTo>
                  <a:pt x="6167579" y="1783966"/>
                </a:lnTo>
                <a:lnTo>
                  <a:pt x="6167579" y="588755"/>
                </a:lnTo>
                <a:lnTo>
                  <a:pt x="5781961" y="588755"/>
                </a:lnTo>
                <a:lnTo>
                  <a:pt x="5781961" y="576001"/>
                </a:lnTo>
                <a:lnTo>
                  <a:pt x="5779578" y="576001"/>
                </a:lnTo>
                <a:lnTo>
                  <a:pt x="5779578" y="188560"/>
                </a:lnTo>
                <a:close/>
                <a:moveTo>
                  <a:pt x="5779578" y="0"/>
                </a:moveTo>
                <a:lnTo>
                  <a:pt x="5968137" y="0"/>
                </a:lnTo>
                <a:lnTo>
                  <a:pt x="5968137" y="401573"/>
                </a:lnTo>
                <a:lnTo>
                  <a:pt x="6353755" y="401573"/>
                </a:lnTo>
                <a:lnTo>
                  <a:pt x="6353755" y="568416"/>
                </a:lnTo>
                <a:lnTo>
                  <a:pt x="6356138" y="568416"/>
                </a:lnTo>
                <a:lnTo>
                  <a:pt x="6356138" y="1864416"/>
                </a:lnTo>
                <a:lnTo>
                  <a:pt x="6356137" y="1864416"/>
                </a:lnTo>
                <a:lnTo>
                  <a:pt x="6356137" y="1974944"/>
                </a:lnTo>
                <a:lnTo>
                  <a:pt x="5982853" y="1974944"/>
                </a:lnTo>
                <a:lnTo>
                  <a:pt x="5982853" y="2369177"/>
                </a:lnTo>
                <a:lnTo>
                  <a:pt x="5794294" y="2369177"/>
                </a:lnTo>
                <a:lnTo>
                  <a:pt x="5794294" y="2369176"/>
                </a:lnTo>
                <a:lnTo>
                  <a:pt x="546220" y="2369176"/>
                </a:lnTo>
                <a:lnTo>
                  <a:pt x="541199" y="2369176"/>
                </a:lnTo>
                <a:lnTo>
                  <a:pt x="357661" y="2369176"/>
                </a:lnTo>
                <a:lnTo>
                  <a:pt x="357661" y="1992516"/>
                </a:lnTo>
                <a:lnTo>
                  <a:pt x="1450" y="1992516"/>
                </a:lnTo>
                <a:lnTo>
                  <a:pt x="1450" y="1840682"/>
                </a:lnTo>
                <a:lnTo>
                  <a:pt x="1" y="1840682"/>
                </a:lnTo>
                <a:lnTo>
                  <a:pt x="1" y="570839"/>
                </a:lnTo>
                <a:lnTo>
                  <a:pt x="0" y="570839"/>
                </a:lnTo>
                <a:lnTo>
                  <a:pt x="0" y="382280"/>
                </a:lnTo>
                <a:lnTo>
                  <a:pt x="359155" y="382280"/>
                </a:lnTo>
                <a:lnTo>
                  <a:pt x="359155" y="2"/>
                </a:lnTo>
                <a:lnTo>
                  <a:pt x="528627" y="2"/>
                </a:lnTo>
                <a:lnTo>
                  <a:pt x="528627" y="1"/>
                </a:lnTo>
                <a:lnTo>
                  <a:pt x="577957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8" name="A">
            <a:extLst>
              <a:ext uri="{FF2B5EF4-FFF2-40B4-BE49-F238E27FC236}">
                <a16:creationId xmlns:a16="http://schemas.microsoft.com/office/drawing/2014/main" id="{4DF42A63-0BD2-E0A8-A771-D43A02787B7B}"/>
              </a:ext>
            </a:extLst>
          </p:cNvPr>
          <p:cNvSpPr/>
          <p:nvPr/>
        </p:nvSpPr>
        <p:spPr>
          <a:xfrm>
            <a:off x="2579038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9" name="B">
            <a:extLst>
              <a:ext uri="{FF2B5EF4-FFF2-40B4-BE49-F238E27FC236}">
                <a16:creationId xmlns:a16="http://schemas.microsoft.com/office/drawing/2014/main" id="{AA99E9BA-FE0A-5178-4A15-460BECF0A9BD}"/>
              </a:ext>
            </a:extLst>
          </p:cNvPr>
          <p:cNvSpPr/>
          <p:nvPr/>
        </p:nvSpPr>
        <p:spPr>
          <a:xfrm>
            <a:off x="2905877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60" name="C">
            <a:extLst>
              <a:ext uri="{FF2B5EF4-FFF2-40B4-BE49-F238E27FC236}">
                <a16:creationId xmlns:a16="http://schemas.microsoft.com/office/drawing/2014/main" id="{B895AF0D-A802-C6BE-369A-7FADB4360D01}"/>
              </a:ext>
            </a:extLst>
          </p:cNvPr>
          <p:cNvSpPr/>
          <p:nvPr/>
        </p:nvSpPr>
        <p:spPr>
          <a:xfrm>
            <a:off x="3232716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1" name="D">
            <a:extLst>
              <a:ext uri="{FF2B5EF4-FFF2-40B4-BE49-F238E27FC236}">
                <a16:creationId xmlns:a16="http://schemas.microsoft.com/office/drawing/2014/main" id="{68354761-D597-DE67-F5B7-F784A3C13269}"/>
              </a:ext>
            </a:extLst>
          </p:cNvPr>
          <p:cNvSpPr/>
          <p:nvPr/>
        </p:nvSpPr>
        <p:spPr>
          <a:xfrm>
            <a:off x="3559555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62" name="E">
            <a:extLst>
              <a:ext uri="{FF2B5EF4-FFF2-40B4-BE49-F238E27FC236}">
                <a16:creationId xmlns:a16="http://schemas.microsoft.com/office/drawing/2014/main" id="{09EE9E2F-4CC2-84F5-7F3D-9423F512AB9D}"/>
              </a:ext>
            </a:extLst>
          </p:cNvPr>
          <p:cNvSpPr/>
          <p:nvPr/>
        </p:nvSpPr>
        <p:spPr>
          <a:xfrm>
            <a:off x="3886394" y="8456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63" name="F">
            <a:extLst>
              <a:ext uri="{FF2B5EF4-FFF2-40B4-BE49-F238E27FC236}">
                <a16:creationId xmlns:a16="http://schemas.microsoft.com/office/drawing/2014/main" id="{3CA96DD9-30BA-2628-EA50-ABE190618F68}"/>
              </a:ext>
            </a:extLst>
          </p:cNvPr>
          <p:cNvSpPr/>
          <p:nvPr/>
        </p:nvSpPr>
        <p:spPr>
          <a:xfrm>
            <a:off x="2088780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5" name="G">
            <a:extLst>
              <a:ext uri="{FF2B5EF4-FFF2-40B4-BE49-F238E27FC236}">
                <a16:creationId xmlns:a16="http://schemas.microsoft.com/office/drawing/2014/main" id="{6605B7FC-928D-1EEA-6E61-69063A151063}"/>
              </a:ext>
            </a:extLst>
          </p:cNvPr>
          <p:cNvSpPr/>
          <p:nvPr/>
        </p:nvSpPr>
        <p:spPr>
          <a:xfrm>
            <a:off x="2415619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66" name="H">
            <a:extLst>
              <a:ext uri="{FF2B5EF4-FFF2-40B4-BE49-F238E27FC236}">
                <a16:creationId xmlns:a16="http://schemas.microsoft.com/office/drawing/2014/main" id="{3CF42829-31C5-4480-87E3-327973249187}"/>
              </a:ext>
            </a:extLst>
          </p:cNvPr>
          <p:cNvSpPr/>
          <p:nvPr/>
        </p:nvSpPr>
        <p:spPr>
          <a:xfrm>
            <a:off x="2742458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167" name="I">
            <a:extLst>
              <a:ext uri="{FF2B5EF4-FFF2-40B4-BE49-F238E27FC236}">
                <a16:creationId xmlns:a16="http://schemas.microsoft.com/office/drawing/2014/main" id="{87EEF4BD-FD05-5532-C3E6-54AD4E0CF360}"/>
              </a:ext>
            </a:extLst>
          </p:cNvPr>
          <p:cNvSpPr/>
          <p:nvPr/>
        </p:nvSpPr>
        <p:spPr>
          <a:xfrm>
            <a:off x="3069297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168" name="J">
            <a:extLst>
              <a:ext uri="{FF2B5EF4-FFF2-40B4-BE49-F238E27FC236}">
                <a16:creationId xmlns:a16="http://schemas.microsoft.com/office/drawing/2014/main" id="{943D7D26-13E0-75D5-F97E-E54D958EE2FF}"/>
              </a:ext>
            </a:extLst>
          </p:cNvPr>
          <p:cNvSpPr/>
          <p:nvPr/>
        </p:nvSpPr>
        <p:spPr>
          <a:xfrm>
            <a:off x="3396136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</a:p>
        </p:txBody>
      </p:sp>
      <p:sp>
        <p:nvSpPr>
          <p:cNvPr id="169" name="K">
            <a:extLst>
              <a:ext uri="{FF2B5EF4-FFF2-40B4-BE49-F238E27FC236}">
                <a16:creationId xmlns:a16="http://schemas.microsoft.com/office/drawing/2014/main" id="{87B97FB7-16B0-D765-A37D-4E72BD41518B}"/>
              </a:ext>
            </a:extLst>
          </p:cNvPr>
          <p:cNvSpPr/>
          <p:nvPr/>
        </p:nvSpPr>
        <p:spPr>
          <a:xfrm>
            <a:off x="3722975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</a:t>
            </a:r>
          </a:p>
        </p:txBody>
      </p:sp>
      <p:sp>
        <p:nvSpPr>
          <p:cNvPr id="170" name="L">
            <a:extLst>
              <a:ext uri="{FF2B5EF4-FFF2-40B4-BE49-F238E27FC236}">
                <a16:creationId xmlns:a16="http://schemas.microsoft.com/office/drawing/2014/main" id="{D278D997-4B1A-3C2C-5F85-9475B3320A8A}"/>
              </a:ext>
            </a:extLst>
          </p:cNvPr>
          <p:cNvSpPr/>
          <p:nvPr/>
        </p:nvSpPr>
        <p:spPr>
          <a:xfrm>
            <a:off x="4049814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sp>
        <p:nvSpPr>
          <p:cNvPr id="171" name="M">
            <a:extLst>
              <a:ext uri="{FF2B5EF4-FFF2-40B4-BE49-F238E27FC236}">
                <a16:creationId xmlns:a16="http://schemas.microsoft.com/office/drawing/2014/main" id="{869A1855-5241-426D-549A-F4E118C4254F}"/>
              </a:ext>
            </a:extLst>
          </p:cNvPr>
          <p:cNvSpPr/>
          <p:nvPr/>
        </p:nvSpPr>
        <p:spPr>
          <a:xfrm>
            <a:off x="4376653" y="1153356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sp>
        <p:nvSpPr>
          <p:cNvPr id="172" name="N">
            <a:extLst>
              <a:ext uri="{FF2B5EF4-FFF2-40B4-BE49-F238E27FC236}">
                <a16:creationId xmlns:a16="http://schemas.microsoft.com/office/drawing/2014/main" id="{F065447E-374D-2E92-CE98-E961678DD599}"/>
              </a:ext>
            </a:extLst>
          </p:cNvPr>
          <p:cNvSpPr/>
          <p:nvPr/>
        </p:nvSpPr>
        <p:spPr>
          <a:xfrm>
            <a:off x="2088780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635CCE5A-DA75-BBAE-F951-F28AD020A248}"/>
              </a:ext>
            </a:extLst>
          </p:cNvPr>
          <p:cNvSpPr/>
          <p:nvPr/>
        </p:nvSpPr>
        <p:spPr>
          <a:xfrm>
            <a:off x="2415619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6AF995A5-556C-ADE3-836F-1BC5BC7D8076}"/>
              </a:ext>
            </a:extLst>
          </p:cNvPr>
          <p:cNvSpPr/>
          <p:nvPr/>
        </p:nvSpPr>
        <p:spPr>
          <a:xfrm>
            <a:off x="2742458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2284B94C-CD94-5547-C48C-CEE582F4F84A}"/>
              </a:ext>
            </a:extLst>
          </p:cNvPr>
          <p:cNvSpPr/>
          <p:nvPr/>
        </p:nvSpPr>
        <p:spPr>
          <a:xfrm>
            <a:off x="3069297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</a:t>
            </a:r>
          </a:p>
        </p:txBody>
      </p:sp>
      <p:sp>
        <p:nvSpPr>
          <p:cNvPr id="176" name="R">
            <a:extLst>
              <a:ext uri="{FF2B5EF4-FFF2-40B4-BE49-F238E27FC236}">
                <a16:creationId xmlns:a16="http://schemas.microsoft.com/office/drawing/2014/main" id="{FF149E16-B691-7BE8-7BF1-B53A00B03B30}"/>
              </a:ext>
            </a:extLst>
          </p:cNvPr>
          <p:cNvSpPr/>
          <p:nvPr/>
        </p:nvSpPr>
        <p:spPr>
          <a:xfrm>
            <a:off x="3396136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177" name="S">
            <a:extLst>
              <a:ext uri="{FF2B5EF4-FFF2-40B4-BE49-F238E27FC236}">
                <a16:creationId xmlns:a16="http://schemas.microsoft.com/office/drawing/2014/main" id="{D628C275-F1FE-4202-1339-2561A4A35534}"/>
              </a:ext>
            </a:extLst>
          </p:cNvPr>
          <p:cNvSpPr/>
          <p:nvPr/>
        </p:nvSpPr>
        <p:spPr>
          <a:xfrm>
            <a:off x="3722975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178" name="T">
            <a:extLst>
              <a:ext uri="{FF2B5EF4-FFF2-40B4-BE49-F238E27FC236}">
                <a16:creationId xmlns:a16="http://schemas.microsoft.com/office/drawing/2014/main" id="{3A5959DE-5475-BD5E-A4B3-09486DF7A78E}"/>
              </a:ext>
            </a:extLst>
          </p:cNvPr>
          <p:cNvSpPr/>
          <p:nvPr/>
        </p:nvSpPr>
        <p:spPr>
          <a:xfrm>
            <a:off x="4049814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sp>
        <p:nvSpPr>
          <p:cNvPr id="179" name="U">
            <a:extLst>
              <a:ext uri="{FF2B5EF4-FFF2-40B4-BE49-F238E27FC236}">
                <a16:creationId xmlns:a16="http://schemas.microsoft.com/office/drawing/2014/main" id="{7F9544A7-F5A7-36CE-55AE-F4B9262AE3C6}"/>
              </a:ext>
            </a:extLst>
          </p:cNvPr>
          <p:cNvSpPr/>
          <p:nvPr/>
        </p:nvSpPr>
        <p:spPr>
          <a:xfrm>
            <a:off x="4376653" y="1458147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</a:t>
            </a:r>
          </a:p>
        </p:txBody>
      </p:sp>
      <p:sp>
        <p:nvSpPr>
          <p:cNvPr id="180" name="V">
            <a:extLst>
              <a:ext uri="{FF2B5EF4-FFF2-40B4-BE49-F238E27FC236}">
                <a16:creationId xmlns:a16="http://schemas.microsoft.com/office/drawing/2014/main" id="{176F9F63-765A-9B6D-5D24-57F21DF77394}"/>
              </a:ext>
            </a:extLst>
          </p:cNvPr>
          <p:cNvSpPr/>
          <p:nvPr/>
        </p:nvSpPr>
        <p:spPr>
          <a:xfrm>
            <a:off x="2579038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81" name="W">
            <a:extLst>
              <a:ext uri="{FF2B5EF4-FFF2-40B4-BE49-F238E27FC236}">
                <a16:creationId xmlns:a16="http://schemas.microsoft.com/office/drawing/2014/main" id="{555AEDC7-43E0-DDDA-C06E-6EF30C52FA71}"/>
              </a:ext>
            </a:extLst>
          </p:cNvPr>
          <p:cNvSpPr/>
          <p:nvPr/>
        </p:nvSpPr>
        <p:spPr>
          <a:xfrm>
            <a:off x="2905877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</a:p>
        </p:txBody>
      </p:sp>
      <p:sp>
        <p:nvSpPr>
          <p:cNvPr id="182" name="X">
            <a:extLst>
              <a:ext uri="{FF2B5EF4-FFF2-40B4-BE49-F238E27FC236}">
                <a16:creationId xmlns:a16="http://schemas.microsoft.com/office/drawing/2014/main" id="{93241DEA-1961-5B13-430C-BF6627A83777}"/>
              </a:ext>
            </a:extLst>
          </p:cNvPr>
          <p:cNvSpPr/>
          <p:nvPr/>
        </p:nvSpPr>
        <p:spPr>
          <a:xfrm>
            <a:off x="3232716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83" name="Y">
            <a:extLst>
              <a:ext uri="{FF2B5EF4-FFF2-40B4-BE49-F238E27FC236}">
                <a16:creationId xmlns:a16="http://schemas.microsoft.com/office/drawing/2014/main" id="{42E5E8E4-07AB-60D3-C718-D9A98E9F74C2}"/>
              </a:ext>
            </a:extLst>
          </p:cNvPr>
          <p:cNvSpPr/>
          <p:nvPr/>
        </p:nvSpPr>
        <p:spPr>
          <a:xfrm>
            <a:off x="3559555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84" name="Z">
            <a:extLst>
              <a:ext uri="{FF2B5EF4-FFF2-40B4-BE49-F238E27FC236}">
                <a16:creationId xmlns:a16="http://schemas.microsoft.com/office/drawing/2014/main" id="{2531D936-8773-13C0-19C0-35C31F6B6D72}"/>
              </a:ext>
            </a:extLst>
          </p:cNvPr>
          <p:cNvSpPr/>
          <p:nvPr/>
        </p:nvSpPr>
        <p:spPr>
          <a:xfrm>
            <a:off x="3886394" y="1764019"/>
            <a:ext cx="326839" cy="304800"/>
          </a:xfrm>
          <a:prstGeom prst="rect">
            <a:avLst/>
          </a:prstGeom>
          <a:solidFill>
            <a:srgbClr val="0A35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8CBCD4CE-B963-ED9A-CEC9-BAB608E3FD92}"/>
              </a:ext>
            </a:extLst>
          </p:cNvPr>
          <p:cNvSpPr/>
          <p:nvPr/>
        </p:nvSpPr>
        <p:spPr>
          <a:xfrm>
            <a:off x="1281210" y="5555031"/>
            <a:ext cx="4346826" cy="567735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GASTRONOMIA</a:t>
            </a:r>
          </a:p>
        </p:txBody>
      </p:sp>
      <p:sp>
        <p:nvSpPr>
          <p:cNvPr id="188" name="Opção A">
            <a:extLst>
              <a:ext uri="{FF2B5EF4-FFF2-40B4-BE49-F238E27FC236}">
                <a16:creationId xmlns:a16="http://schemas.microsoft.com/office/drawing/2014/main" id="{8A8EB505-40EB-2BC0-400F-A974F95C22F1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9" name="Opção A">
            <a:extLst>
              <a:ext uri="{FF2B5EF4-FFF2-40B4-BE49-F238E27FC236}">
                <a16:creationId xmlns:a16="http://schemas.microsoft.com/office/drawing/2014/main" id="{DA7A09AA-05C2-1E78-66E8-8EC12C84C843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0" name="Opção A">
            <a:extLst>
              <a:ext uri="{FF2B5EF4-FFF2-40B4-BE49-F238E27FC236}">
                <a16:creationId xmlns:a16="http://schemas.microsoft.com/office/drawing/2014/main" id="{1A644D46-985C-C32B-E554-781E6B24A4C6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1" name="Opção A">
            <a:extLst>
              <a:ext uri="{FF2B5EF4-FFF2-40B4-BE49-F238E27FC236}">
                <a16:creationId xmlns:a16="http://schemas.microsoft.com/office/drawing/2014/main" id="{82FEB4AB-5C67-8793-447F-B4DC1A2DA4A5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2" name="Opção A">
            <a:extLst>
              <a:ext uri="{FF2B5EF4-FFF2-40B4-BE49-F238E27FC236}">
                <a16:creationId xmlns:a16="http://schemas.microsoft.com/office/drawing/2014/main" id="{76EC1388-9FF1-7E5F-3D9E-BFBBABEE7164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3" name="Opção A">
            <a:extLst>
              <a:ext uri="{FF2B5EF4-FFF2-40B4-BE49-F238E27FC236}">
                <a16:creationId xmlns:a16="http://schemas.microsoft.com/office/drawing/2014/main" id="{6C096C19-40B1-2196-7FAB-366D358DBCB7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" name="Opção A">
            <a:extLst>
              <a:ext uri="{FF2B5EF4-FFF2-40B4-BE49-F238E27FC236}">
                <a16:creationId xmlns:a16="http://schemas.microsoft.com/office/drawing/2014/main" id="{C0771FB5-5CA4-69DB-9143-C648190681CD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5" name="Opção A">
            <a:extLst>
              <a:ext uri="{FF2B5EF4-FFF2-40B4-BE49-F238E27FC236}">
                <a16:creationId xmlns:a16="http://schemas.microsoft.com/office/drawing/2014/main" id="{F40364D5-4105-3CD5-7616-E1966DF586FA}"/>
              </a:ext>
            </a:extLst>
          </p:cNvPr>
          <p:cNvSpPr/>
          <p:nvPr/>
        </p:nvSpPr>
        <p:spPr>
          <a:xfrm>
            <a:off x="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6" name="Opção A">
            <a:extLst>
              <a:ext uri="{FF2B5EF4-FFF2-40B4-BE49-F238E27FC236}">
                <a16:creationId xmlns:a16="http://schemas.microsoft.com/office/drawing/2014/main" id="{386BC6DE-5C16-4FB1-FCF2-6322F06343DA}"/>
              </a:ext>
            </a:extLst>
          </p:cNvPr>
          <p:cNvSpPr/>
          <p:nvPr/>
        </p:nvSpPr>
        <p:spPr>
          <a:xfrm>
            <a:off x="382975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7" name="Opção A">
            <a:extLst>
              <a:ext uri="{FF2B5EF4-FFF2-40B4-BE49-F238E27FC236}">
                <a16:creationId xmlns:a16="http://schemas.microsoft.com/office/drawing/2014/main" id="{E826B276-CC79-8CE8-DFD2-E8C7A2E7FCEF}"/>
              </a:ext>
            </a:extLst>
          </p:cNvPr>
          <p:cNvSpPr/>
          <p:nvPr/>
        </p:nvSpPr>
        <p:spPr>
          <a:xfrm>
            <a:off x="462310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8" name="Opção B">
            <a:extLst>
              <a:ext uri="{FF2B5EF4-FFF2-40B4-BE49-F238E27FC236}">
                <a16:creationId xmlns:a16="http://schemas.microsoft.com/office/drawing/2014/main" id="{6A24059F-7395-E1A2-8E26-759F66643C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9" name="Opção B">
            <a:extLst>
              <a:ext uri="{FF2B5EF4-FFF2-40B4-BE49-F238E27FC236}">
                <a16:creationId xmlns:a16="http://schemas.microsoft.com/office/drawing/2014/main" id="{D5D5F473-A211-8E43-10CB-202EFC61519B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0" name="Opção B">
            <a:extLst>
              <a:ext uri="{FF2B5EF4-FFF2-40B4-BE49-F238E27FC236}">
                <a16:creationId xmlns:a16="http://schemas.microsoft.com/office/drawing/2014/main" id="{12C8BA22-9B38-E523-85B6-3F9EB763FA08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1" name="Opção B">
            <a:extLst>
              <a:ext uri="{FF2B5EF4-FFF2-40B4-BE49-F238E27FC236}">
                <a16:creationId xmlns:a16="http://schemas.microsoft.com/office/drawing/2014/main" id="{0633253D-1E43-9A55-CAB6-DF131FC80404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2" name="Opção B">
            <a:extLst>
              <a:ext uri="{FF2B5EF4-FFF2-40B4-BE49-F238E27FC236}">
                <a16:creationId xmlns:a16="http://schemas.microsoft.com/office/drawing/2014/main" id="{5A5E113B-1F99-8E0F-5DDE-33D103B71FE5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3" name="Opção B">
            <a:extLst>
              <a:ext uri="{FF2B5EF4-FFF2-40B4-BE49-F238E27FC236}">
                <a16:creationId xmlns:a16="http://schemas.microsoft.com/office/drawing/2014/main" id="{8D418772-3BC2-40C4-CC8E-75F383738403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4" name="Opção B">
            <a:extLst>
              <a:ext uri="{FF2B5EF4-FFF2-40B4-BE49-F238E27FC236}">
                <a16:creationId xmlns:a16="http://schemas.microsoft.com/office/drawing/2014/main" id="{D785D125-387C-5C96-BC36-9C9D18F445BE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" name="Opção B">
            <a:extLst>
              <a:ext uri="{FF2B5EF4-FFF2-40B4-BE49-F238E27FC236}">
                <a16:creationId xmlns:a16="http://schemas.microsoft.com/office/drawing/2014/main" id="{6983DE4F-48C0-00A4-E020-FF25950E2D2C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6" name="Opção B">
            <a:extLst>
              <a:ext uri="{FF2B5EF4-FFF2-40B4-BE49-F238E27FC236}">
                <a16:creationId xmlns:a16="http://schemas.microsoft.com/office/drawing/2014/main" id="{A4DD42EB-D992-14CA-F284-B8D83DB92271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7" name="Opção B">
            <a:extLst>
              <a:ext uri="{FF2B5EF4-FFF2-40B4-BE49-F238E27FC236}">
                <a16:creationId xmlns:a16="http://schemas.microsoft.com/office/drawing/2014/main" id="{DB684077-BFA0-D6AA-2CAB-165ED30DC807}"/>
              </a:ext>
            </a:extLst>
          </p:cNvPr>
          <p:cNvSpPr/>
          <p:nvPr/>
        </p:nvSpPr>
        <p:spPr>
          <a:xfrm>
            <a:off x="618586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8" name="Opção C">
            <a:extLst>
              <a:ext uri="{FF2B5EF4-FFF2-40B4-BE49-F238E27FC236}">
                <a16:creationId xmlns:a16="http://schemas.microsoft.com/office/drawing/2014/main" id="{745A5A4E-B4A3-CE97-4E88-15E766E49EC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9" name="Opção C">
            <a:extLst>
              <a:ext uri="{FF2B5EF4-FFF2-40B4-BE49-F238E27FC236}">
                <a16:creationId xmlns:a16="http://schemas.microsoft.com/office/drawing/2014/main" id="{9B187FC5-BFB7-9C35-845A-A3DEB0810E74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0" name="Opção C">
            <a:extLst>
              <a:ext uri="{FF2B5EF4-FFF2-40B4-BE49-F238E27FC236}">
                <a16:creationId xmlns:a16="http://schemas.microsoft.com/office/drawing/2014/main" id="{188D1867-CF83-92D3-38F6-FA8F3A7B84C3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1" name="Opção C">
            <a:extLst>
              <a:ext uri="{FF2B5EF4-FFF2-40B4-BE49-F238E27FC236}">
                <a16:creationId xmlns:a16="http://schemas.microsoft.com/office/drawing/2014/main" id="{CCF72C81-3DA8-D211-9F15-87775F1B5F2E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2" name="Opção C">
            <a:extLst>
              <a:ext uri="{FF2B5EF4-FFF2-40B4-BE49-F238E27FC236}">
                <a16:creationId xmlns:a16="http://schemas.microsoft.com/office/drawing/2014/main" id="{D11D1B58-1A30-61E2-8B46-FB35D4E6862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3" name="Opção C">
            <a:extLst>
              <a:ext uri="{FF2B5EF4-FFF2-40B4-BE49-F238E27FC236}">
                <a16:creationId xmlns:a16="http://schemas.microsoft.com/office/drawing/2014/main" id="{BFD744D4-728B-3657-0633-2DBEE2F2AB0A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4" name="Opção C">
            <a:extLst>
              <a:ext uri="{FF2B5EF4-FFF2-40B4-BE49-F238E27FC236}">
                <a16:creationId xmlns:a16="http://schemas.microsoft.com/office/drawing/2014/main" id="{FD549825-FDC9-E9D0-2135-7A100F2F1B9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Opção C">
            <a:extLst>
              <a:ext uri="{FF2B5EF4-FFF2-40B4-BE49-F238E27FC236}">
                <a16:creationId xmlns:a16="http://schemas.microsoft.com/office/drawing/2014/main" id="{1A7AB250-799D-69AC-7795-C3F85528A8B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6" name="Opção C">
            <a:extLst>
              <a:ext uri="{FF2B5EF4-FFF2-40B4-BE49-F238E27FC236}">
                <a16:creationId xmlns:a16="http://schemas.microsoft.com/office/drawing/2014/main" id="{CA17255F-2892-14F7-4A77-D0044E3DD68F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7" name="Opção C">
            <a:extLst>
              <a:ext uri="{FF2B5EF4-FFF2-40B4-BE49-F238E27FC236}">
                <a16:creationId xmlns:a16="http://schemas.microsoft.com/office/drawing/2014/main" id="{3C368363-7C33-921C-0CD2-3E43F0D0AAEB}"/>
              </a:ext>
            </a:extLst>
          </p:cNvPr>
          <p:cNvSpPr/>
          <p:nvPr/>
        </p:nvSpPr>
        <p:spPr>
          <a:xfrm>
            <a:off x="123717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8" name="Opção D">
            <a:extLst>
              <a:ext uri="{FF2B5EF4-FFF2-40B4-BE49-F238E27FC236}">
                <a16:creationId xmlns:a16="http://schemas.microsoft.com/office/drawing/2014/main" id="{D82E46EE-8A96-33C3-7DFD-4DD7D13049F3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9" name="Opção D">
            <a:extLst>
              <a:ext uri="{FF2B5EF4-FFF2-40B4-BE49-F238E27FC236}">
                <a16:creationId xmlns:a16="http://schemas.microsoft.com/office/drawing/2014/main" id="{6878AB98-6C0F-2A68-E9C5-E13D04A0B3E9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0" name="Opção D">
            <a:extLst>
              <a:ext uri="{FF2B5EF4-FFF2-40B4-BE49-F238E27FC236}">
                <a16:creationId xmlns:a16="http://schemas.microsoft.com/office/drawing/2014/main" id="{4B61D4D6-AB81-DE60-7E8A-823B3127816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1" name="Opção D">
            <a:extLst>
              <a:ext uri="{FF2B5EF4-FFF2-40B4-BE49-F238E27FC236}">
                <a16:creationId xmlns:a16="http://schemas.microsoft.com/office/drawing/2014/main" id="{3B649EA5-8BBD-10AB-AB14-9626C8116CB2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2" name="Opção D">
            <a:extLst>
              <a:ext uri="{FF2B5EF4-FFF2-40B4-BE49-F238E27FC236}">
                <a16:creationId xmlns:a16="http://schemas.microsoft.com/office/drawing/2014/main" id="{E99486A1-DE54-FC97-5371-C38587507B47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3" name="Opção D">
            <a:extLst>
              <a:ext uri="{FF2B5EF4-FFF2-40B4-BE49-F238E27FC236}">
                <a16:creationId xmlns:a16="http://schemas.microsoft.com/office/drawing/2014/main" id="{7634A449-39AA-32DD-2A44-A6B141C6416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4" name="Opção D">
            <a:extLst>
              <a:ext uri="{FF2B5EF4-FFF2-40B4-BE49-F238E27FC236}">
                <a16:creationId xmlns:a16="http://schemas.microsoft.com/office/drawing/2014/main" id="{E5B5B87F-56EA-1A0F-DE49-16E636557C0F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" name="Opção D">
            <a:extLst>
              <a:ext uri="{FF2B5EF4-FFF2-40B4-BE49-F238E27FC236}">
                <a16:creationId xmlns:a16="http://schemas.microsoft.com/office/drawing/2014/main" id="{31C0D513-2B53-F692-7509-45E729A5070B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6" name="Opção D">
            <a:extLst>
              <a:ext uri="{FF2B5EF4-FFF2-40B4-BE49-F238E27FC236}">
                <a16:creationId xmlns:a16="http://schemas.microsoft.com/office/drawing/2014/main" id="{89C54B79-8331-13F8-3300-FEA5D4B8ADD6}"/>
              </a:ext>
            </a:extLst>
          </p:cNvPr>
          <p:cNvSpPr/>
          <p:nvPr/>
        </p:nvSpPr>
        <p:spPr>
          <a:xfrm>
            <a:off x="1855758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7" name="Opção D">
            <a:extLst>
              <a:ext uri="{FF2B5EF4-FFF2-40B4-BE49-F238E27FC236}">
                <a16:creationId xmlns:a16="http://schemas.microsoft.com/office/drawing/2014/main" id="{0F3F8747-EC90-5894-5A0F-1FC5B0F9A0BA}"/>
              </a:ext>
            </a:extLst>
          </p:cNvPr>
          <p:cNvSpPr/>
          <p:nvPr/>
        </p:nvSpPr>
        <p:spPr>
          <a:xfrm>
            <a:off x="422643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8" name="Opção E">
            <a:extLst>
              <a:ext uri="{FF2B5EF4-FFF2-40B4-BE49-F238E27FC236}">
                <a16:creationId xmlns:a16="http://schemas.microsoft.com/office/drawing/2014/main" id="{503591F4-B389-1FE8-F934-D6B153D895CF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9" name="Opção E">
            <a:extLst>
              <a:ext uri="{FF2B5EF4-FFF2-40B4-BE49-F238E27FC236}">
                <a16:creationId xmlns:a16="http://schemas.microsoft.com/office/drawing/2014/main" id="{09F023DE-14B1-E9E7-60A1-CCB1621EBB4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0" name="Opção E">
            <a:extLst>
              <a:ext uri="{FF2B5EF4-FFF2-40B4-BE49-F238E27FC236}">
                <a16:creationId xmlns:a16="http://schemas.microsoft.com/office/drawing/2014/main" id="{73F1899C-E461-1A94-A81E-20E760BDFFC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1" name="Opção E">
            <a:extLst>
              <a:ext uri="{FF2B5EF4-FFF2-40B4-BE49-F238E27FC236}">
                <a16:creationId xmlns:a16="http://schemas.microsoft.com/office/drawing/2014/main" id="{D6992C9B-FD96-0FB6-9DA9-7B469BA02361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2" name="Opção E">
            <a:extLst>
              <a:ext uri="{FF2B5EF4-FFF2-40B4-BE49-F238E27FC236}">
                <a16:creationId xmlns:a16="http://schemas.microsoft.com/office/drawing/2014/main" id="{234CBFEB-4DFA-3A37-4F72-D86D62CCC646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3" name="Opção E">
            <a:extLst>
              <a:ext uri="{FF2B5EF4-FFF2-40B4-BE49-F238E27FC236}">
                <a16:creationId xmlns:a16="http://schemas.microsoft.com/office/drawing/2014/main" id="{679349E4-E38C-C7A8-8C85-9289D2EB7B8D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4" name="Opção E">
            <a:extLst>
              <a:ext uri="{FF2B5EF4-FFF2-40B4-BE49-F238E27FC236}">
                <a16:creationId xmlns:a16="http://schemas.microsoft.com/office/drawing/2014/main" id="{8F5BDE2C-5DBF-0C31-C18E-0A1F0297D169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" name="Opção E">
            <a:extLst>
              <a:ext uri="{FF2B5EF4-FFF2-40B4-BE49-F238E27FC236}">
                <a16:creationId xmlns:a16="http://schemas.microsoft.com/office/drawing/2014/main" id="{B4ACC017-9DDA-2C5B-6BF5-7D7DED2DD4F0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6" name="Opção E">
            <a:extLst>
              <a:ext uri="{FF2B5EF4-FFF2-40B4-BE49-F238E27FC236}">
                <a16:creationId xmlns:a16="http://schemas.microsoft.com/office/drawing/2014/main" id="{6D9D1DE9-718A-68BB-29FF-915180A88F1E}"/>
              </a:ext>
            </a:extLst>
          </p:cNvPr>
          <p:cNvSpPr/>
          <p:nvPr/>
        </p:nvSpPr>
        <p:spPr>
          <a:xfrm>
            <a:off x="2474344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7" name="Opção E">
            <a:extLst>
              <a:ext uri="{FF2B5EF4-FFF2-40B4-BE49-F238E27FC236}">
                <a16:creationId xmlns:a16="http://schemas.microsoft.com/office/drawing/2014/main" id="{91C11C9C-27EC-A21D-F557-011100CBC441}"/>
              </a:ext>
            </a:extLst>
          </p:cNvPr>
          <p:cNvSpPr/>
          <p:nvPr/>
        </p:nvSpPr>
        <p:spPr>
          <a:xfrm>
            <a:off x="2243054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8" name="Opção F">
            <a:extLst>
              <a:ext uri="{FF2B5EF4-FFF2-40B4-BE49-F238E27FC236}">
                <a16:creationId xmlns:a16="http://schemas.microsoft.com/office/drawing/2014/main" id="{EF230D5B-B567-80B2-7F2A-2C799F315BC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9" name="Opção F">
            <a:extLst>
              <a:ext uri="{FF2B5EF4-FFF2-40B4-BE49-F238E27FC236}">
                <a16:creationId xmlns:a16="http://schemas.microsoft.com/office/drawing/2014/main" id="{FFCD73AF-7F82-FFA3-23DB-D9C10A10BF66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0" name="Opção F">
            <a:extLst>
              <a:ext uri="{FF2B5EF4-FFF2-40B4-BE49-F238E27FC236}">
                <a16:creationId xmlns:a16="http://schemas.microsoft.com/office/drawing/2014/main" id="{2AD63E9B-84AB-D27C-8BF8-98FA598A463A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1" name="Opção F">
            <a:extLst>
              <a:ext uri="{FF2B5EF4-FFF2-40B4-BE49-F238E27FC236}">
                <a16:creationId xmlns:a16="http://schemas.microsoft.com/office/drawing/2014/main" id="{09675BD7-7378-EC3D-E657-51CC27BAD83C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2" name="Opção F">
            <a:extLst>
              <a:ext uri="{FF2B5EF4-FFF2-40B4-BE49-F238E27FC236}">
                <a16:creationId xmlns:a16="http://schemas.microsoft.com/office/drawing/2014/main" id="{C22EE977-1870-4E13-961B-964759014C10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3" name="Opção F">
            <a:extLst>
              <a:ext uri="{FF2B5EF4-FFF2-40B4-BE49-F238E27FC236}">
                <a16:creationId xmlns:a16="http://schemas.microsoft.com/office/drawing/2014/main" id="{0DB517A4-50AD-D7A8-57FB-3CA0F2024C0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4" name="Opção F">
            <a:extLst>
              <a:ext uri="{FF2B5EF4-FFF2-40B4-BE49-F238E27FC236}">
                <a16:creationId xmlns:a16="http://schemas.microsoft.com/office/drawing/2014/main" id="{3D65DED3-0B6E-58EC-6B91-88DD8876CC63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5" name="Opção F">
            <a:extLst>
              <a:ext uri="{FF2B5EF4-FFF2-40B4-BE49-F238E27FC236}">
                <a16:creationId xmlns:a16="http://schemas.microsoft.com/office/drawing/2014/main" id="{8E47959D-8ACD-422E-F637-46C098A37E0D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6" name="Opção F">
            <a:extLst>
              <a:ext uri="{FF2B5EF4-FFF2-40B4-BE49-F238E27FC236}">
                <a16:creationId xmlns:a16="http://schemas.microsoft.com/office/drawing/2014/main" id="{E98E9D2C-C282-25BE-6CA6-E6BBDD4DBA18}"/>
              </a:ext>
            </a:extLst>
          </p:cNvPr>
          <p:cNvSpPr/>
          <p:nvPr/>
        </p:nvSpPr>
        <p:spPr>
          <a:xfrm>
            <a:off x="309293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7" name="Opção F">
            <a:extLst>
              <a:ext uri="{FF2B5EF4-FFF2-40B4-BE49-F238E27FC236}">
                <a16:creationId xmlns:a16="http://schemas.microsoft.com/office/drawing/2014/main" id="{7B9ADBC2-5BAB-6CC6-990C-C3E8E8857761}"/>
              </a:ext>
            </a:extLst>
          </p:cNvPr>
          <p:cNvSpPr/>
          <p:nvPr/>
        </p:nvSpPr>
        <p:spPr>
          <a:xfrm>
            <a:off x="1846378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" name="Opção G">
            <a:extLst>
              <a:ext uri="{FF2B5EF4-FFF2-40B4-BE49-F238E27FC236}">
                <a16:creationId xmlns:a16="http://schemas.microsoft.com/office/drawing/2014/main" id="{0FA825A7-F4E8-3078-D8F6-4707842746D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Opção G">
            <a:extLst>
              <a:ext uri="{FF2B5EF4-FFF2-40B4-BE49-F238E27FC236}">
                <a16:creationId xmlns:a16="http://schemas.microsoft.com/office/drawing/2014/main" id="{A76E9A75-40DC-4020-822D-E75E2C62E9D3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pção G">
            <a:extLst>
              <a:ext uri="{FF2B5EF4-FFF2-40B4-BE49-F238E27FC236}">
                <a16:creationId xmlns:a16="http://schemas.microsoft.com/office/drawing/2014/main" id="{B2504B9F-C567-006A-F68E-0FEE59B1889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pção G">
            <a:extLst>
              <a:ext uri="{FF2B5EF4-FFF2-40B4-BE49-F238E27FC236}">
                <a16:creationId xmlns:a16="http://schemas.microsoft.com/office/drawing/2014/main" id="{6E502C96-BA55-68F1-0BC9-7E0836F383CB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Opção G">
            <a:extLst>
              <a:ext uri="{FF2B5EF4-FFF2-40B4-BE49-F238E27FC236}">
                <a16:creationId xmlns:a16="http://schemas.microsoft.com/office/drawing/2014/main" id="{CEE2CA8A-DAB8-37C7-906D-1083D578E8A5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pção G">
            <a:extLst>
              <a:ext uri="{FF2B5EF4-FFF2-40B4-BE49-F238E27FC236}">
                <a16:creationId xmlns:a16="http://schemas.microsoft.com/office/drawing/2014/main" id="{F2F1CE51-DE3F-A4CE-AFF6-6A04F31FFD8A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1" name="Opção G">
            <a:extLst>
              <a:ext uri="{FF2B5EF4-FFF2-40B4-BE49-F238E27FC236}">
                <a16:creationId xmlns:a16="http://schemas.microsoft.com/office/drawing/2014/main" id="{93D5178C-69A0-B816-4FED-60D077FB940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pção G">
            <a:extLst>
              <a:ext uri="{FF2B5EF4-FFF2-40B4-BE49-F238E27FC236}">
                <a16:creationId xmlns:a16="http://schemas.microsoft.com/office/drawing/2014/main" id="{2752EAFF-DF0E-E89D-F539-AB594179D83F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pção G">
            <a:extLst>
              <a:ext uri="{FF2B5EF4-FFF2-40B4-BE49-F238E27FC236}">
                <a16:creationId xmlns:a16="http://schemas.microsoft.com/office/drawing/2014/main" id="{4FBA07F4-6473-9BEB-A5FB-094EF9BC887E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Opção G">
            <a:extLst>
              <a:ext uri="{FF2B5EF4-FFF2-40B4-BE49-F238E27FC236}">
                <a16:creationId xmlns:a16="http://schemas.microsoft.com/office/drawing/2014/main" id="{BAB1E8CF-4BB6-B8AB-43DE-CCD340402151}"/>
              </a:ext>
            </a:extLst>
          </p:cNvPr>
          <p:cNvSpPr/>
          <p:nvPr/>
        </p:nvSpPr>
        <p:spPr>
          <a:xfrm>
            <a:off x="3714320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pção H">
            <a:extLst>
              <a:ext uri="{FF2B5EF4-FFF2-40B4-BE49-F238E27FC236}">
                <a16:creationId xmlns:a16="http://schemas.microsoft.com/office/drawing/2014/main" id="{7D5FDC1C-2B35-01F4-3FF7-1576A3B2D8BC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pção H">
            <a:extLst>
              <a:ext uri="{FF2B5EF4-FFF2-40B4-BE49-F238E27FC236}">
                <a16:creationId xmlns:a16="http://schemas.microsoft.com/office/drawing/2014/main" id="{DA723CFA-270E-9777-CA33-3F9A08516A3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pção H">
            <a:extLst>
              <a:ext uri="{FF2B5EF4-FFF2-40B4-BE49-F238E27FC236}">
                <a16:creationId xmlns:a16="http://schemas.microsoft.com/office/drawing/2014/main" id="{3C76CC9F-2623-D7EA-F8BB-2E295700A154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pção H">
            <a:extLst>
              <a:ext uri="{FF2B5EF4-FFF2-40B4-BE49-F238E27FC236}">
                <a16:creationId xmlns:a16="http://schemas.microsoft.com/office/drawing/2014/main" id="{9A878B5A-AD06-42EB-2FF9-A96669E4941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pção H">
            <a:extLst>
              <a:ext uri="{FF2B5EF4-FFF2-40B4-BE49-F238E27FC236}">
                <a16:creationId xmlns:a16="http://schemas.microsoft.com/office/drawing/2014/main" id="{D2B2FB3B-35A7-9FAC-8EF7-2D03C3B445BF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pção H">
            <a:extLst>
              <a:ext uri="{FF2B5EF4-FFF2-40B4-BE49-F238E27FC236}">
                <a16:creationId xmlns:a16="http://schemas.microsoft.com/office/drawing/2014/main" id="{69EDBFD3-C6BB-6506-4A49-D0E8C9003DF8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pção H">
            <a:extLst>
              <a:ext uri="{FF2B5EF4-FFF2-40B4-BE49-F238E27FC236}">
                <a16:creationId xmlns:a16="http://schemas.microsoft.com/office/drawing/2014/main" id="{31964588-1F8E-FEC0-2FB3-1BC28C490275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Opção H">
            <a:extLst>
              <a:ext uri="{FF2B5EF4-FFF2-40B4-BE49-F238E27FC236}">
                <a16:creationId xmlns:a16="http://schemas.microsoft.com/office/drawing/2014/main" id="{BF5B0C6A-CD30-6F38-D6ED-65DB92C4F279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3" name="Opção H">
            <a:extLst>
              <a:ext uri="{FF2B5EF4-FFF2-40B4-BE49-F238E27FC236}">
                <a16:creationId xmlns:a16="http://schemas.microsoft.com/office/drawing/2014/main" id="{6C4EFF9A-A8DC-368A-C8A2-7AFE466050CB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" name="Opção H">
            <a:extLst>
              <a:ext uri="{FF2B5EF4-FFF2-40B4-BE49-F238E27FC236}">
                <a16:creationId xmlns:a16="http://schemas.microsoft.com/office/drawing/2014/main" id="{C37109D9-0ED2-C129-92F9-AC64398A2CEA}"/>
              </a:ext>
            </a:extLst>
          </p:cNvPr>
          <p:cNvSpPr/>
          <p:nvPr/>
        </p:nvSpPr>
        <p:spPr>
          <a:xfrm>
            <a:off x="433283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76" name="Opção I">
            <a:extLst>
              <a:ext uri="{FF2B5EF4-FFF2-40B4-BE49-F238E27FC236}">
                <a16:creationId xmlns:a16="http://schemas.microsoft.com/office/drawing/2014/main" id="{4766BC1C-75E9-9E86-44C8-D57EED454CD4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7" name="Opção I">
            <a:extLst>
              <a:ext uri="{FF2B5EF4-FFF2-40B4-BE49-F238E27FC236}">
                <a16:creationId xmlns:a16="http://schemas.microsoft.com/office/drawing/2014/main" id="{642933B8-E34C-9822-B5A5-EAC9F4B8B816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8" name="Opção I">
            <a:extLst>
              <a:ext uri="{FF2B5EF4-FFF2-40B4-BE49-F238E27FC236}">
                <a16:creationId xmlns:a16="http://schemas.microsoft.com/office/drawing/2014/main" id="{8DCD8889-20AC-3A4A-A9FD-31BE466EE792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9" name="Opção I">
            <a:extLst>
              <a:ext uri="{FF2B5EF4-FFF2-40B4-BE49-F238E27FC236}">
                <a16:creationId xmlns:a16="http://schemas.microsoft.com/office/drawing/2014/main" id="{2A6AF88C-E4CE-3FFA-FB89-D079D7D26C50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0" name="Opção I">
            <a:extLst>
              <a:ext uri="{FF2B5EF4-FFF2-40B4-BE49-F238E27FC236}">
                <a16:creationId xmlns:a16="http://schemas.microsoft.com/office/drawing/2014/main" id="{2AFFE6A0-10E1-A461-DCAD-D1E86A7D0F63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1" name="Opção I">
            <a:extLst>
              <a:ext uri="{FF2B5EF4-FFF2-40B4-BE49-F238E27FC236}">
                <a16:creationId xmlns:a16="http://schemas.microsoft.com/office/drawing/2014/main" id="{B78E204D-08C0-7522-2922-235EE3B98F68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2" name="Opção I">
            <a:extLst>
              <a:ext uri="{FF2B5EF4-FFF2-40B4-BE49-F238E27FC236}">
                <a16:creationId xmlns:a16="http://schemas.microsoft.com/office/drawing/2014/main" id="{889BFB88-704C-D125-DE51-892D51BE59BE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3" name="Opção I">
            <a:extLst>
              <a:ext uri="{FF2B5EF4-FFF2-40B4-BE49-F238E27FC236}">
                <a16:creationId xmlns:a16="http://schemas.microsoft.com/office/drawing/2014/main" id="{0FCCD729-C945-81E9-8110-953035E297F5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4" name="Opção I">
            <a:extLst>
              <a:ext uri="{FF2B5EF4-FFF2-40B4-BE49-F238E27FC236}">
                <a16:creationId xmlns:a16="http://schemas.microsoft.com/office/drawing/2014/main" id="{D917DFB8-DC30-D4EC-DFDF-2164E6431D6C}"/>
              </a:ext>
            </a:extLst>
          </p:cNvPr>
          <p:cNvSpPr/>
          <p:nvPr/>
        </p:nvSpPr>
        <p:spPr>
          <a:xfrm>
            <a:off x="4951352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5" name="Opção I">
            <a:extLst>
              <a:ext uri="{FF2B5EF4-FFF2-40B4-BE49-F238E27FC236}">
                <a16:creationId xmlns:a16="http://schemas.microsoft.com/office/drawing/2014/main" id="{0B645402-8832-6149-161B-B829D82597D0}"/>
              </a:ext>
            </a:extLst>
          </p:cNvPr>
          <p:cNvSpPr/>
          <p:nvPr/>
        </p:nvSpPr>
        <p:spPr>
          <a:xfrm>
            <a:off x="2639730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6" name="Opção J">
            <a:extLst>
              <a:ext uri="{FF2B5EF4-FFF2-40B4-BE49-F238E27FC236}">
                <a16:creationId xmlns:a16="http://schemas.microsoft.com/office/drawing/2014/main" id="{B1A619B5-3ADD-89E5-D5CE-84DDA3FE3383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7" name="Opção J">
            <a:extLst>
              <a:ext uri="{FF2B5EF4-FFF2-40B4-BE49-F238E27FC236}">
                <a16:creationId xmlns:a16="http://schemas.microsoft.com/office/drawing/2014/main" id="{BA873F4A-3FB8-6F5D-C494-DE3835099048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8" name="Opção J">
            <a:extLst>
              <a:ext uri="{FF2B5EF4-FFF2-40B4-BE49-F238E27FC236}">
                <a16:creationId xmlns:a16="http://schemas.microsoft.com/office/drawing/2014/main" id="{BC5D2F1B-0CCB-0CE5-55F8-5A388613FDB7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9" name="Opção J">
            <a:extLst>
              <a:ext uri="{FF2B5EF4-FFF2-40B4-BE49-F238E27FC236}">
                <a16:creationId xmlns:a16="http://schemas.microsoft.com/office/drawing/2014/main" id="{CF8BA5C2-7162-FDBC-541A-435E1ECB6371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0" name="Opção J">
            <a:extLst>
              <a:ext uri="{FF2B5EF4-FFF2-40B4-BE49-F238E27FC236}">
                <a16:creationId xmlns:a16="http://schemas.microsoft.com/office/drawing/2014/main" id="{FB004CCA-169C-F692-B201-4039E46BE91A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1" name="Opção J">
            <a:extLst>
              <a:ext uri="{FF2B5EF4-FFF2-40B4-BE49-F238E27FC236}">
                <a16:creationId xmlns:a16="http://schemas.microsoft.com/office/drawing/2014/main" id="{939C341D-C8E1-AD52-880C-8FCF7C1ABBA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2" name="Opção J">
            <a:extLst>
              <a:ext uri="{FF2B5EF4-FFF2-40B4-BE49-F238E27FC236}">
                <a16:creationId xmlns:a16="http://schemas.microsoft.com/office/drawing/2014/main" id="{58A4061B-8D92-B7F0-4496-B34391B67DC9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3" name="Opção J">
            <a:extLst>
              <a:ext uri="{FF2B5EF4-FFF2-40B4-BE49-F238E27FC236}">
                <a16:creationId xmlns:a16="http://schemas.microsoft.com/office/drawing/2014/main" id="{98847C23-22CA-166D-8C8D-5DB05486F3C5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4" name="Opção J">
            <a:extLst>
              <a:ext uri="{FF2B5EF4-FFF2-40B4-BE49-F238E27FC236}">
                <a16:creationId xmlns:a16="http://schemas.microsoft.com/office/drawing/2014/main" id="{CEAE4AB7-D87E-2997-E8B6-B7548DBB0E9C}"/>
              </a:ext>
            </a:extLst>
          </p:cNvPr>
          <p:cNvSpPr/>
          <p:nvPr/>
        </p:nvSpPr>
        <p:spPr>
          <a:xfrm>
            <a:off x="5569868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95" name="Opção J">
            <a:extLst>
              <a:ext uri="{FF2B5EF4-FFF2-40B4-BE49-F238E27FC236}">
                <a16:creationId xmlns:a16="http://schemas.microsoft.com/office/drawing/2014/main" id="{7D9E896B-CF6E-E130-A815-9A92A2C85DB8}"/>
              </a:ext>
            </a:extLst>
          </p:cNvPr>
          <p:cNvSpPr/>
          <p:nvPr/>
        </p:nvSpPr>
        <p:spPr>
          <a:xfrm>
            <a:off x="3036406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07" name="Opção K">
            <a:extLst>
              <a:ext uri="{FF2B5EF4-FFF2-40B4-BE49-F238E27FC236}">
                <a16:creationId xmlns:a16="http://schemas.microsoft.com/office/drawing/2014/main" id="{5861A32E-D47F-C80E-19FE-B33B64E033EC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8" name="Opção K">
            <a:extLst>
              <a:ext uri="{FF2B5EF4-FFF2-40B4-BE49-F238E27FC236}">
                <a16:creationId xmlns:a16="http://schemas.microsoft.com/office/drawing/2014/main" id="{BD53EF53-CAB8-CDFF-DB1B-3626353B2E0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09" name="Opção K">
            <a:extLst>
              <a:ext uri="{FF2B5EF4-FFF2-40B4-BE49-F238E27FC236}">
                <a16:creationId xmlns:a16="http://schemas.microsoft.com/office/drawing/2014/main" id="{116F08E7-457D-03E4-8703-54244AEFE89E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0" name="Opção K">
            <a:extLst>
              <a:ext uri="{FF2B5EF4-FFF2-40B4-BE49-F238E27FC236}">
                <a16:creationId xmlns:a16="http://schemas.microsoft.com/office/drawing/2014/main" id="{8222C16F-C568-F228-4047-6F2A433B58B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1" name="Opção K">
            <a:extLst>
              <a:ext uri="{FF2B5EF4-FFF2-40B4-BE49-F238E27FC236}">
                <a16:creationId xmlns:a16="http://schemas.microsoft.com/office/drawing/2014/main" id="{44A2A2FE-9C3B-D7DD-69C6-3090893C4695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2" name="Opção K">
            <a:extLst>
              <a:ext uri="{FF2B5EF4-FFF2-40B4-BE49-F238E27FC236}">
                <a16:creationId xmlns:a16="http://schemas.microsoft.com/office/drawing/2014/main" id="{83724261-1906-4710-887C-64945FC12462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3" name="Opção K">
            <a:extLst>
              <a:ext uri="{FF2B5EF4-FFF2-40B4-BE49-F238E27FC236}">
                <a16:creationId xmlns:a16="http://schemas.microsoft.com/office/drawing/2014/main" id="{7DA5A327-5D54-2A3D-679A-C2F4632B840A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4" name="Opção K">
            <a:extLst>
              <a:ext uri="{FF2B5EF4-FFF2-40B4-BE49-F238E27FC236}">
                <a16:creationId xmlns:a16="http://schemas.microsoft.com/office/drawing/2014/main" id="{F5C17DFA-1F2F-5C26-482E-7029B315E520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5" name="Opção K">
            <a:extLst>
              <a:ext uri="{FF2B5EF4-FFF2-40B4-BE49-F238E27FC236}">
                <a16:creationId xmlns:a16="http://schemas.microsoft.com/office/drawing/2014/main" id="{B771DFED-7FD9-AB9B-025F-75B5A27E4E56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6" name="Opção K">
            <a:extLst>
              <a:ext uri="{FF2B5EF4-FFF2-40B4-BE49-F238E27FC236}">
                <a16:creationId xmlns:a16="http://schemas.microsoft.com/office/drawing/2014/main" id="{55C2F568-D640-0C7E-9813-1EF0F99EABF3}"/>
              </a:ext>
            </a:extLst>
          </p:cNvPr>
          <p:cNvSpPr/>
          <p:nvPr/>
        </p:nvSpPr>
        <p:spPr>
          <a:xfrm>
            <a:off x="6188384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7" name="Opção L">
            <a:extLst>
              <a:ext uri="{FF2B5EF4-FFF2-40B4-BE49-F238E27FC236}">
                <a16:creationId xmlns:a16="http://schemas.microsoft.com/office/drawing/2014/main" id="{922DD0A2-FD8D-0F46-CD0C-06BF1497075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8" name="Opção L">
            <a:extLst>
              <a:ext uri="{FF2B5EF4-FFF2-40B4-BE49-F238E27FC236}">
                <a16:creationId xmlns:a16="http://schemas.microsoft.com/office/drawing/2014/main" id="{1DCD26D6-4248-968C-0CA0-2D550AAFCA44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19" name="Opção L">
            <a:extLst>
              <a:ext uri="{FF2B5EF4-FFF2-40B4-BE49-F238E27FC236}">
                <a16:creationId xmlns:a16="http://schemas.microsoft.com/office/drawing/2014/main" id="{5E35F2B5-ED91-1AF2-DFA7-8C963CDECA22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0" name="Opção L">
            <a:extLst>
              <a:ext uri="{FF2B5EF4-FFF2-40B4-BE49-F238E27FC236}">
                <a16:creationId xmlns:a16="http://schemas.microsoft.com/office/drawing/2014/main" id="{4032DB5E-5EFC-49BA-4E2B-45173E1ECFDA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1" name="Opção L">
            <a:extLst>
              <a:ext uri="{FF2B5EF4-FFF2-40B4-BE49-F238E27FC236}">
                <a16:creationId xmlns:a16="http://schemas.microsoft.com/office/drawing/2014/main" id="{0624A2D8-80FA-9693-33D6-22733D0E607B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2" name="Opção L">
            <a:extLst>
              <a:ext uri="{FF2B5EF4-FFF2-40B4-BE49-F238E27FC236}">
                <a16:creationId xmlns:a16="http://schemas.microsoft.com/office/drawing/2014/main" id="{33C97E63-AF65-A8F0-32DB-91E70BF86418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3" name="Opção L">
            <a:extLst>
              <a:ext uri="{FF2B5EF4-FFF2-40B4-BE49-F238E27FC236}">
                <a16:creationId xmlns:a16="http://schemas.microsoft.com/office/drawing/2014/main" id="{C1DF9A35-E9FF-88DB-B382-CD0ADD77170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4" name="Opção L">
            <a:extLst>
              <a:ext uri="{FF2B5EF4-FFF2-40B4-BE49-F238E27FC236}">
                <a16:creationId xmlns:a16="http://schemas.microsoft.com/office/drawing/2014/main" id="{3CADC723-61EB-44F9-B1ED-02C78718AE46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5" name="Opção L">
            <a:extLst>
              <a:ext uri="{FF2B5EF4-FFF2-40B4-BE49-F238E27FC236}">
                <a16:creationId xmlns:a16="http://schemas.microsoft.com/office/drawing/2014/main" id="{01F7B175-C996-229F-9C15-0B16011C70A1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6" name="Opção L">
            <a:extLst>
              <a:ext uri="{FF2B5EF4-FFF2-40B4-BE49-F238E27FC236}">
                <a16:creationId xmlns:a16="http://schemas.microsoft.com/office/drawing/2014/main" id="{6C82D6F5-9FCC-8CB4-33F1-CD555A66398F}"/>
              </a:ext>
            </a:extLst>
          </p:cNvPr>
          <p:cNvSpPr/>
          <p:nvPr/>
        </p:nvSpPr>
        <p:spPr>
          <a:xfrm>
            <a:off x="6806900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7" name="Opção M">
            <a:extLst>
              <a:ext uri="{FF2B5EF4-FFF2-40B4-BE49-F238E27FC236}">
                <a16:creationId xmlns:a16="http://schemas.microsoft.com/office/drawing/2014/main" id="{2A739C06-2FBB-A2F3-2528-941E10E7355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8" name="Opção M">
            <a:extLst>
              <a:ext uri="{FF2B5EF4-FFF2-40B4-BE49-F238E27FC236}">
                <a16:creationId xmlns:a16="http://schemas.microsoft.com/office/drawing/2014/main" id="{CB4C6474-64AD-9F05-4092-FCD1F819E64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29" name="Opção M">
            <a:extLst>
              <a:ext uri="{FF2B5EF4-FFF2-40B4-BE49-F238E27FC236}">
                <a16:creationId xmlns:a16="http://schemas.microsoft.com/office/drawing/2014/main" id="{5C3CE6E0-004C-7EBB-79F4-3AF50E75C466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0" name="Opção M">
            <a:extLst>
              <a:ext uri="{FF2B5EF4-FFF2-40B4-BE49-F238E27FC236}">
                <a16:creationId xmlns:a16="http://schemas.microsoft.com/office/drawing/2014/main" id="{A8AD4FC9-97FE-DA6C-BCA6-A9954EFFDC6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1" name="Opção M">
            <a:extLst>
              <a:ext uri="{FF2B5EF4-FFF2-40B4-BE49-F238E27FC236}">
                <a16:creationId xmlns:a16="http://schemas.microsoft.com/office/drawing/2014/main" id="{314EABF7-89F1-9D13-F6AC-2DF826A61A0B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2" name="Opção M">
            <a:extLst>
              <a:ext uri="{FF2B5EF4-FFF2-40B4-BE49-F238E27FC236}">
                <a16:creationId xmlns:a16="http://schemas.microsoft.com/office/drawing/2014/main" id="{5906D10A-FF8D-3499-A865-329BB9111CDC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3" name="Opção M">
            <a:extLst>
              <a:ext uri="{FF2B5EF4-FFF2-40B4-BE49-F238E27FC236}">
                <a16:creationId xmlns:a16="http://schemas.microsoft.com/office/drawing/2014/main" id="{A17AB035-CB66-DAEC-89EC-FA990CEA6E07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4" name="Opção M">
            <a:extLst>
              <a:ext uri="{FF2B5EF4-FFF2-40B4-BE49-F238E27FC236}">
                <a16:creationId xmlns:a16="http://schemas.microsoft.com/office/drawing/2014/main" id="{145D117D-846E-8244-1A86-FE44D8EAE21D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5" name="Opção M">
            <a:extLst>
              <a:ext uri="{FF2B5EF4-FFF2-40B4-BE49-F238E27FC236}">
                <a16:creationId xmlns:a16="http://schemas.microsoft.com/office/drawing/2014/main" id="{A32BCD0F-5ECB-F5F6-C087-946EACC9B199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6" name="Opção M">
            <a:extLst>
              <a:ext uri="{FF2B5EF4-FFF2-40B4-BE49-F238E27FC236}">
                <a16:creationId xmlns:a16="http://schemas.microsoft.com/office/drawing/2014/main" id="{C2EC24D1-B896-0B7D-675D-C934D6B8DD2F}"/>
              </a:ext>
            </a:extLst>
          </p:cNvPr>
          <p:cNvSpPr/>
          <p:nvPr/>
        </p:nvSpPr>
        <p:spPr>
          <a:xfrm>
            <a:off x="7425416" y="705467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8" name="Opção N">
            <a:extLst>
              <a:ext uri="{FF2B5EF4-FFF2-40B4-BE49-F238E27FC236}">
                <a16:creationId xmlns:a16="http://schemas.microsoft.com/office/drawing/2014/main" id="{55192653-67A1-2B6B-FFE8-EF51A01A38D7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9" name="Opção N">
            <a:extLst>
              <a:ext uri="{FF2B5EF4-FFF2-40B4-BE49-F238E27FC236}">
                <a16:creationId xmlns:a16="http://schemas.microsoft.com/office/drawing/2014/main" id="{032C9A6C-2E85-2230-176D-B4A3FD274BA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Opção N">
            <a:extLst>
              <a:ext uri="{FF2B5EF4-FFF2-40B4-BE49-F238E27FC236}">
                <a16:creationId xmlns:a16="http://schemas.microsoft.com/office/drawing/2014/main" id="{704B584D-989F-7562-F398-19FE333F37CD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1" name="Opção N">
            <a:extLst>
              <a:ext uri="{FF2B5EF4-FFF2-40B4-BE49-F238E27FC236}">
                <a16:creationId xmlns:a16="http://schemas.microsoft.com/office/drawing/2014/main" id="{EF5AAC5B-1B75-F6D0-FD58-73903A73C1E1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Opção N">
            <a:extLst>
              <a:ext uri="{FF2B5EF4-FFF2-40B4-BE49-F238E27FC236}">
                <a16:creationId xmlns:a16="http://schemas.microsoft.com/office/drawing/2014/main" id="{0D7B5724-1FBE-C616-BFB0-DD5F532D6D8A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" name="Opção N">
            <a:extLst>
              <a:ext uri="{FF2B5EF4-FFF2-40B4-BE49-F238E27FC236}">
                <a16:creationId xmlns:a16="http://schemas.microsoft.com/office/drawing/2014/main" id="{BC8997BF-327B-A490-BB57-FF5895E2573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4" name="Opção N">
            <a:extLst>
              <a:ext uri="{FF2B5EF4-FFF2-40B4-BE49-F238E27FC236}">
                <a16:creationId xmlns:a16="http://schemas.microsoft.com/office/drawing/2014/main" id="{54166B40-EDBF-ADE7-1107-444913EB861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Opção N">
            <a:extLst>
              <a:ext uri="{FF2B5EF4-FFF2-40B4-BE49-F238E27FC236}">
                <a16:creationId xmlns:a16="http://schemas.microsoft.com/office/drawing/2014/main" id="{FBB50FD1-CA9E-8042-55C2-79376E9D17B2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" name="Opção N">
            <a:extLst>
              <a:ext uri="{FF2B5EF4-FFF2-40B4-BE49-F238E27FC236}">
                <a16:creationId xmlns:a16="http://schemas.microsoft.com/office/drawing/2014/main" id="{55321EDB-8545-B06B-50BB-B1333CFF2285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3" name="Opção N">
            <a:extLst>
              <a:ext uri="{FF2B5EF4-FFF2-40B4-BE49-F238E27FC236}">
                <a16:creationId xmlns:a16="http://schemas.microsoft.com/office/drawing/2014/main" id="{68F35064-7F8E-099F-C14B-E66BB15D34E8}"/>
              </a:ext>
            </a:extLst>
          </p:cNvPr>
          <p:cNvSpPr/>
          <p:nvPr/>
        </p:nvSpPr>
        <p:spPr>
          <a:xfrm>
            <a:off x="8043932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Opção O">
            <a:extLst>
              <a:ext uri="{FF2B5EF4-FFF2-40B4-BE49-F238E27FC236}">
                <a16:creationId xmlns:a16="http://schemas.microsoft.com/office/drawing/2014/main" id="{83841397-0D9B-9CDB-B668-3E043115D73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5" name="Opção O">
            <a:extLst>
              <a:ext uri="{FF2B5EF4-FFF2-40B4-BE49-F238E27FC236}">
                <a16:creationId xmlns:a16="http://schemas.microsoft.com/office/drawing/2014/main" id="{DF68C1DB-09D8-512D-84B7-CA88E330B5A9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pção O">
            <a:extLst>
              <a:ext uri="{FF2B5EF4-FFF2-40B4-BE49-F238E27FC236}">
                <a16:creationId xmlns:a16="http://schemas.microsoft.com/office/drawing/2014/main" id="{05CFB9C5-6BEF-E0FF-1FCE-4096D14A1A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7" name="Opção O">
            <a:extLst>
              <a:ext uri="{FF2B5EF4-FFF2-40B4-BE49-F238E27FC236}">
                <a16:creationId xmlns:a16="http://schemas.microsoft.com/office/drawing/2014/main" id="{9874F297-C173-33EA-E1A6-7455FB660045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8" name="Opção O">
            <a:extLst>
              <a:ext uri="{FF2B5EF4-FFF2-40B4-BE49-F238E27FC236}">
                <a16:creationId xmlns:a16="http://schemas.microsoft.com/office/drawing/2014/main" id="{B06E971E-56CB-FBF2-127E-1941EF481B72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9" name="Opção O">
            <a:extLst>
              <a:ext uri="{FF2B5EF4-FFF2-40B4-BE49-F238E27FC236}">
                <a16:creationId xmlns:a16="http://schemas.microsoft.com/office/drawing/2014/main" id="{AC4798C0-E768-71C4-D1FF-B451C719228C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0" name="Opção O">
            <a:extLst>
              <a:ext uri="{FF2B5EF4-FFF2-40B4-BE49-F238E27FC236}">
                <a16:creationId xmlns:a16="http://schemas.microsoft.com/office/drawing/2014/main" id="{6EDFE905-6A21-4130-5703-F2FD2DE230F0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pção O">
            <a:extLst>
              <a:ext uri="{FF2B5EF4-FFF2-40B4-BE49-F238E27FC236}">
                <a16:creationId xmlns:a16="http://schemas.microsoft.com/office/drawing/2014/main" id="{717D39B2-BAD3-B77B-755D-F93DF2343193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Opção O">
            <a:extLst>
              <a:ext uri="{FF2B5EF4-FFF2-40B4-BE49-F238E27FC236}">
                <a16:creationId xmlns:a16="http://schemas.microsoft.com/office/drawing/2014/main" id="{BE8E0146-F929-7E50-1CD7-64AF2E3D24A6}"/>
              </a:ext>
            </a:extLst>
          </p:cNvPr>
          <p:cNvSpPr/>
          <p:nvPr/>
        </p:nvSpPr>
        <p:spPr>
          <a:xfrm>
            <a:off x="8662448" y="7059917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3" name="Opção O">
            <a:extLst>
              <a:ext uri="{FF2B5EF4-FFF2-40B4-BE49-F238E27FC236}">
                <a16:creationId xmlns:a16="http://schemas.microsoft.com/office/drawing/2014/main" id="{E3486F16-5CDF-A8C6-79D9-8C4147E01EBB}"/>
              </a:ext>
            </a:extLst>
          </p:cNvPr>
          <p:cNvSpPr/>
          <p:nvPr/>
        </p:nvSpPr>
        <p:spPr>
          <a:xfrm>
            <a:off x="3433082" y="3594453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Opção P">
            <a:extLst>
              <a:ext uri="{FF2B5EF4-FFF2-40B4-BE49-F238E27FC236}">
                <a16:creationId xmlns:a16="http://schemas.microsoft.com/office/drawing/2014/main" id="{27690755-4B02-D30E-279A-51D4AB2BA8BF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4" name="Opção P">
            <a:extLst>
              <a:ext uri="{FF2B5EF4-FFF2-40B4-BE49-F238E27FC236}">
                <a16:creationId xmlns:a16="http://schemas.microsoft.com/office/drawing/2014/main" id="{F23EBFD5-9857-2D10-4319-22E3869C4C6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5" name="Opção P">
            <a:extLst>
              <a:ext uri="{FF2B5EF4-FFF2-40B4-BE49-F238E27FC236}">
                <a16:creationId xmlns:a16="http://schemas.microsoft.com/office/drawing/2014/main" id="{CFD27D01-34D5-0785-B86F-F2A0CB0615B6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6" name="Opção P">
            <a:extLst>
              <a:ext uri="{FF2B5EF4-FFF2-40B4-BE49-F238E27FC236}">
                <a16:creationId xmlns:a16="http://schemas.microsoft.com/office/drawing/2014/main" id="{DE440C0A-D10E-E7C1-FC28-E26B5EEA7A18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Opção P">
            <a:extLst>
              <a:ext uri="{FF2B5EF4-FFF2-40B4-BE49-F238E27FC236}">
                <a16:creationId xmlns:a16="http://schemas.microsoft.com/office/drawing/2014/main" id="{B4C6A8FC-1494-B9F5-972E-65C67DB789A4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8" name="Opção P">
            <a:extLst>
              <a:ext uri="{FF2B5EF4-FFF2-40B4-BE49-F238E27FC236}">
                <a16:creationId xmlns:a16="http://schemas.microsoft.com/office/drawing/2014/main" id="{74381229-FFBD-3313-7FDF-6B29D745FF1B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Opção P">
            <a:extLst>
              <a:ext uri="{FF2B5EF4-FFF2-40B4-BE49-F238E27FC236}">
                <a16:creationId xmlns:a16="http://schemas.microsoft.com/office/drawing/2014/main" id="{B7A0DF3F-C6CB-4BC3-7C9E-2514EBFF442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0" name="Opção P">
            <a:extLst>
              <a:ext uri="{FF2B5EF4-FFF2-40B4-BE49-F238E27FC236}">
                <a16:creationId xmlns:a16="http://schemas.microsoft.com/office/drawing/2014/main" id="{0127B829-386B-9D22-9D8C-A8AD575A3200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1" name="Opção P">
            <a:extLst>
              <a:ext uri="{FF2B5EF4-FFF2-40B4-BE49-F238E27FC236}">
                <a16:creationId xmlns:a16="http://schemas.microsoft.com/office/drawing/2014/main" id="{6FBCE5D7-3621-C336-4CAD-1B09B4AAB522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2" name="Opção P">
            <a:extLst>
              <a:ext uri="{FF2B5EF4-FFF2-40B4-BE49-F238E27FC236}">
                <a16:creationId xmlns:a16="http://schemas.microsoft.com/office/drawing/2014/main" id="{547B884D-27D0-6064-87DB-FFCA8E0D91A5}"/>
              </a:ext>
            </a:extLst>
          </p:cNvPr>
          <p:cNvSpPr/>
          <p:nvPr/>
        </p:nvSpPr>
        <p:spPr>
          <a:xfrm>
            <a:off x="9280964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3" name="Opção Q">
            <a:extLst>
              <a:ext uri="{FF2B5EF4-FFF2-40B4-BE49-F238E27FC236}">
                <a16:creationId xmlns:a16="http://schemas.microsoft.com/office/drawing/2014/main" id="{82639629-652C-2A66-CE83-1A2F04855B9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4" name="Opção Q">
            <a:extLst>
              <a:ext uri="{FF2B5EF4-FFF2-40B4-BE49-F238E27FC236}">
                <a16:creationId xmlns:a16="http://schemas.microsoft.com/office/drawing/2014/main" id="{0A1BD0B5-6E37-C59F-C373-7B7DFE2F9E8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5" name="Opção Q">
            <a:extLst>
              <a:ext uri="{FF2B5EF4-FFF2-40B4-BE49-F238E27FC236}">
                <a16:creationId xmlns:a16="http://schemas.microsoft.com/office/drawing/2014/main" id="{6CB41563-0852-2125-2FEE-9F725187B220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6" name="Opção Q">
            <a:extLst>
              <a:ext uri="{FF2B5EF4-FFF2-40B4-BE49-F238E27FC236}">
                <a16:creationId xmlns:a16="http://schemas.microsoft.com/office/drawing/2014/main" id="{0E50E7EE-39FF-9B89-3798-8F35EF4AB2E9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7" name="Opção Q">
            <a:extLst>
              <a:ext uri="{FF2B5EF4-FFF2-40B4-BE49-F238E27FC236}">
                <a16:creationId xmlns:a16="http://schemas.microsoft.com/office/drawing/2014/main" id="{AE46D363-CED3-F399-AA10-0B8F7468605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9" name="Opção Q">
            <a:extLst>
              <a:ext uri="{FF2B5EF4-FFF2-40B4-BE49-F238E27FC236}">
                <a16:creationId xmlns:a16="http://schemas.microsoft.com/office/drawing/2014/main" id="{ED3E9CF5-3B69-DC73-BB48-96A5CDDB1EA7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0" name="Opção Q">
            <a:extLst>
              <a:ext uri="{FF2B5EF4-FFF2-40B4-BE49-F238E27FC236}">
                <a16:creationId xmlns:a16="http://schemas.microsoft.com/office/drawing/2014/main" id="{AE0EB7DA-F19D-4093-5ECF-FD6D70784FAC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1" name="Opção Q">
            <a:extLst>
              <a:ext uri="{FF2B5EF4-FFF2-40B4-BE49-F238E27FC236}">
                <a16:creationId xmlns:a16="http://schemas.microsoft.com/office/drawing/2014/main" id="{2AC91F94-B8AC-00B6-8D7D-62D61788D5FD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Opção Q">
            <a:extLst>
              <a:ext uri="{FF2B5EF4-FFF2-40B4-BE49-F238E27FC236}">
                <a16:creationId xmlns:a16="http://schemas.microsoft.com/office/drawing/2014/main" id="{A9C4B2CB-9213-94A1-7764-1EB696CC39A2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3" name="Opção Q">
            <a:extLst>
              <a:ext uri="{FF2B5EF4-FFF2-40B4-BE49-F238E27FC236}">
                <a16:creationId xmlns:a16="http://schemas.microsoft.com/office/drawing/2014/main" id="{D557B488-1A6C-1B41-8E76-8749B662D2A8}"/>
              </a:ext>
            </a:extLst>
          </p:cNvPr>
          <p:cNvSpPr/>
          <p:nvPr/>
        </p:nvSpPr>
        <p:spPr>
          <a:xfrm>
            <a:off x="9899480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Opção R">
            <a:extLst>
              <a:ext uri="{FF2B5EF4-FFF2-40B4-BE49-F238E27FC236}">
                <a16:creationId xmlns:a16="http://schemas.microsoft.com/office/drawing/2014/main" id="{BA8A997F-3FF0-29A0-1A7B-D93AFEAA535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4" name="Opção R">
            <a:extLst>
              <a:ext uri="{FF2B5EF4-FFF2-40B4-BE49-F238E27FC236}">
                <a16:creationId xmlns:a16="http://schemas.microsoft.com/office/drawing/2014/main" id="{25FF7DE5-68BC-6289-EE49-BB25777D6BB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7" name="Opção R">
            <a:extLst>
              <a:ext uri="{FF2B5EF4-FFF2-40B4-BE49-F238E27FC236}">
                <a16:creationId xmlns:a16="http://schemas.microsoft.com/office/drawing/2014/main" id="{51A099FD-6C37-2220-D9AC-94A5A17792FB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8" name="Opção R">
            <a:extLst>
              <a:ext uri="{FF2B5EF4-FFF2-40B4-BE49-F238E27FC236}">
                <a16:creationId xmlns:a16="http://schemas.microsoft.com/office/drawing/2014/main" id="{670CC67C-0B48-9064-F43B-BA14E9C6B472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9" name="Opção R">
            <a:extLst>
              <a:ext uri="{FF2B5EF4-FFF2-40B4-BE49-F238E27FC236}">
                <a16:creationId xmlns:a16="http://schemas.microsoft.com/office/drawing/2014/main" id="{2E012729-D1A4-F701-B378-52AB687A4701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" name="Opção R">
            <a:extLst>
              <a:ext uri="{FF2B5EF4-FFF2-40B4-BE49-F238E27FC236}">
                <a16:creationId xmlns:a16="http://schemas.microsoft.com/office/drawing/2014/main" id="{9D959EF6-2F1E-94E6-958B-EA83C4BA4FC6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1" name="Opção R">
            <a:extLst>
              <a:ext uri="{FF2B5EF4-FFF2-40B4-BE49-F238E27FC236}">
                <a16:creationId xmlns:a16="http://schemas.microsoft.com/office/drawing/2014/main" id="{49DD5CF5-DF74-7CD7-82C3-68068498678D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" name="Opção R">
            <a:extLst>
              <a:ext uri="{FF2B5EF4-FFF2-40B4-BE49-F238E27FC236}">
                <a16:creationId xmlns:a16="http://schemas.microsoft.com/office/drawing/2014/main" id="{E0559E16-EC1B-4024-6D12-655800AF6027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Opção R">
            <a:extLst>
              <a:ext uri="{FF2B5EF4-FFF2-40B4-BE49-F238E27FC236}">
                <a16:creationId xmlns:a16="http://schemas.microsoft.com/office/drawing/2014/main" id="{FB12A472-239E-1932-EAAD-8DA62F2E7623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4" name="Opção R">
            <a:extLst>
              <a:ext uri="{FF2B5EF4-FFF2-40B4-BE49-F238E27FC236}">
                <a16:creationId xmlns:a16="http://schemas.microsoft.com/office/drawing/2014/main" id="{3B2F8C2D-E41B-14E5-E5B5-0E7E28E41ED5}"/>
              </a:ext>
            </a:extLst>
          </p:cNvPr>
          <p:cNvSpPr/>
          <p:nvPr/>
        </p:nvSpPr>
        <p:spPr>
          <a:xfrm>
            <a:off x="10517996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5" name="Opção S">
            <a:extLst>
              <a:ext uri="{FF2B5EF4-FFF2-40B4-BE49-F238E27FC236}">
                <a16:creationId xmlns:a16="http://schemas.microsoft.com/office/drawing/2014/main" id="{C4626ADA-879C-E5C7-0C29-FBE2B33C886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8" name="Opção S">
            <a:extLst>
              <a:ext uri="{FF2B5EF4-FFF2-40B4-BE49-F238E27FC236}">
                <a16:creationId xmlns:a16="http://schemas.microsoft.com/office/drawing/2014/main" id="{DA2DCCB9-2862-014F-FB21-EC7207A122CE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Opção S">
            <a:extLst>
              <a:ext uri="{FF2B5EF4-FFF2-40B4-BE49-F238E27FC236}">
                <a16:creationId xmlns:a16="http://schemas.microsoft.com/office/drawing/2014/main" id="{C55B9356-554B-606B-1E35-4AEAE98C460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0" name="Opção S">
            <a:extLst>
              <a:ext uri="{FF2B5EF4-FFF2-40B4-BE49-F238E27FC236}">
                <a16:creationId xmlns:a16="http://schemas.microsoft.com/office/drawing/2014/main" id="{921B5CF6-0346-51CA-64BA-910FC61CCA21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1" name="Opção S">
            <a:extLst>
              <a:ext uri="{FF2B5EF4-FFF2-40B4-BE49-F238E27FC236}">
                <a16:creationId xmlns:a16="http://schemas.microsoft.com/office/drawing/2014/main" id="{9025831A-CB98-022B-5F55-FA17B80C963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2" name="Opção S">
            <a:extLst>
              <a:ext uri="{FF2B5EF4-FFF2-40B4-BE49-F238E27FC236}">
                <a16:creationId xmlns:a16="http://schemas.microsoft.com/office/drawing/2014/main" id="{C680BB03-9FBF-4E07-AA9F-E85241D5C38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3" name="Opção S">
            <a:extLst>
              <a:ext uri="{FF2B5EF4-FFF2-40B4-BE49-F238E27FC236}">
                <a16:creationId xmlns:a16="http://schemas.microsoft.com/office/drawing/2014/main" id="{09F5DE0D-AFE2-412F-3D68-6C88C9B44AC7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4" name="Opção S">
            <a:extLst>
              <a:ext uri="{FF2B5EF4-FFF2-40B4-BE49-F238E27FC236}">
                <a16:creationId xmlns:a16="http://schemas.microsoft.com/office/drawing/2014/main" id="{E892C838-D3D9-1096-F135-B742339D2B28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5" name="Opção S">
            <a:extLst>
              <a:ext uri="{FF2B5EF4-FFF2-40B4-BE49-F238E27FC236}">
                <a16:creationId xmlns:a16="http://schemas.microsoft.com/office/drawing/2014/main" id="{AD5C6D9F-034E-62E4-78D3-6BB7A3D198BA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6" name="Opção S">
            <a:extLst>
              <a:ext uri="{FF2B5EF4-FFF2-40B4-BE49-F238E27FC236}">
                <a16:creationId xmlns:a16="http://schemas.microsoft.com/office/drawing/2014/main" id="{13A5B2BA-582E-09BD-157C-56D8D2218CA9}"/>
              </a:ext>
            </a:extLst>
          </p:cNvPr>
          <p:cNvSpPr/>
          <p:nvPr/>
        </p:nvSpPr>
        <p:spPr>
          <a:xfrm>
            <a:off x="11136512" y="7057328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7" name="Opção T">
            <a:extLst>
              <a:ext uri="{FF2B5EF4-FFF2-40B4-BE49-F238E27FC236}">
                <a16:creationId xmlns:a16="http://schemas.microsoft.com/office/drawing/2014/main" id="{9B21CC13-4CE5-A0D9-952C-87396C273B4C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8" name="Opção T">
            <a:extLst>
              <a:ext uri="{FF2B5EF4-FFF2-40B4-BE49-F238E27FC236}">
                <a16:creationId xmlns:a16="http://schemas.microsoft.com/office/drawing/2014/main" id="{9E8A0B1D-DC42-F221-D9BE-E1B8A239DDEE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9" name="Opção T">
            <a:extLst>
              <a:ext uri="{FF2B5EF4-FFF2-40B4-BE49-F238E27FC236}">
                <a16:creationId xmlns:a16="http://schemas.microsoft.com/office/drawing/2014/main" id="{C27C3C7A-3BF6-D68D-5C39-5E500D04FC9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0" name="Opção T">
            <a:extLst>
              <a:ext uri="{FF2B5EF4-FFF2-40B4-BE49-F238E27FC236}">
                <a16:creationId xmlns:a16="http://schemas.microsoft.com/office/drawing/2014/main" id="{3DE28CAA-7805-4B37-BA8B-C8B08BA89CE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Opção T">
            <a:extLst>
              <a:ext uri="{FF2B5EF4-FFF2-40B4-BE49-F238E27FC236}">
                <a16:creationId xmlns:a16="http://schemas.microsoft.com/office/drawing/2014/main" id="{9D3BB5B3-64A1-5803-8726-A4C0007EBC12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2" name="Opção T">
            <a:extLst>
              <a:ext uri="{FF2B5EF4-FFF2-40B4-BE49-F238E27FC236}">
                <a16:creationId xmlns:a16="http://schemas.microsoft.com/office/drawing/2014/main" id="{9B5B71ED-8269-2F40-0692-8788FD2D972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3" name="Opção T">
            <a:extLst>
              <a:ext uri="{FF2B5EF4-FFF2-40B4-BE49-F238E27FC236}">
                <a16:creationId xmlns:a16="http://schemas.microsoft.com/office/drawing/2014/main" id="{78891687-E5C3-BDB8-942C-BC087AD2E4B4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4" name="Opção T">
            <a:extLst>
              <a:ext uri="{FF2B5EF4-FFF2-40B4-BE49-F238E27FC236}">
                <a16:creationId xmlns:a16="http://schemas.microsoft.com/office/drawing/2014/main" id="{AEF0C240-305A-6D1F-44FF-96987C389299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5" name="Opção T">
            <a:extLst>
              <a:ext uri="{FF2B5EF4-FFF2-40B4-BE49-F238E27FC236}">
                <a16:creationId xmlns:a16="http://schemas.microsoft.com/office/drawing/2014/main" id="{601409BE-28F8-4FBA-3196-561F222A5EBD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6" name="Opção T">
            <a:extLst>
              <a:ext uri="{FF2B5EF4-FFF2-40B4-BE49-F238E27FC236}">
                <a16:creationId xmlns:a16="http://schemas.microsoft.com/office/drawing/2014/main" id="{2338B6FC-09E3-26CC-CB7E-A829F2B38410}"/>
              </a:ext>
            </a:extLst>
          </p:cNvPr>
          <p:cNvSpPr/>
          <p:nvPr/>
        </p:nvSpPr>
        <p:spPr>
          <a:xfrm>
            <a:off x="11749669" y="7049975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5" name="Opção U">
            <a:extLst>
              <a:ext uri="{FF2B5EF4-FFF2-40B4-BE49-F238E27FC236}">
                <a16:creationId xmlns:a16="http://schemas.microsoft.com/office/drawing/2014/main" id="{3E14CF15-5653-80F1-2C16-0B10523A2BF9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99" name="Opção U">
            <a:extLst>
              <a:ext uri="{FF2B5EF4-FFF2-40B4-BE49-F238E27FC236}">
                <a16:creationId xmlns:a16="http://schemas.microsoft.com/office/drawing/2014/main" id="{94E0B860-9CE9-B410-9CFA-A669674510DA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0" name="Opção U">
            <a:extLst>
              <a:ext uri="{FF2B5EF4-FFF2-40B4-BE49-F238E27FC236}">
                <a16:creationId xmlns:a16="http://schemas.microsoft.com/office/drawing/2014/main" id="{C85F3E2F-002A-5E2D-062F-807D727703E4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1" name="Opção U">
            <a:extLst>
              <a:ext uri="{FF2B5EF4-FFF2-40B4-BE49-F238E27FC236}">
                <a16:creationId xmlns:a16="http://schemas.microsoft.com/office/drawing/2014/main" id="{EFF1E001-A045-5F80-FEBE-F8547C35694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2" name="Opção U">
            <a:extLst>
              <a:ext uri="{FF2B5EF4-FFF2-40B4-BE49-F238E27FC236}">
                <a16:creationId xmlns:a16="http://schemas.microsoft.com/office/drawing/2014/main" id="{A9BDC1D4-4B21-910C-9D49-1F0ADDCCA4CD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3" name="Opção U">
            <a:extLst>
              <a:ext uri="{FF2B5EF4-FFF2-40B4-BE49-F238E27FC236}">
                <a16:creationId xmlns:a16="http://schemas.microsoft.com/office/drawing/2014/main" id="{003AA5D8-E9FE-15CE-F743-B12269D9870F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4" name="Opção U">
            <a:extLst>
              <a:ext uri="{FF2B5EF4-FFF2-40B4-BE49-F238E27FC236}">
                <a16:creationId xmlns:a16="http://schemas.microsoft.com/office/drawing/2014/main" id="{1A53E8D8-1FFF-2983-12C1-CCD6D8BA8390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5" name="Opção U">
            <a:extLst>
              <a:ext uri="{FF2B5EF4-FFF2-40B4-BE49-F238E27FC236}">
                <a16:creationId xmlns:a16="http://schemas.microsoft.com/office/drawing/2014/main" id="{1FFAD188-8094-556E-EDFB-27CD93FE668E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6" name="Opção U">
            <a:extLst>
              <a:ext uri="{FF2B5EF4-FFF2-40B4-BE49-F238E27FC236}">
                <a16:creationId xmlns:a16="http://schemas.microsoft.com/office/drawing/2014/main" id="{AD53C3B4-4F71-9FC8-2EE4-C79CC3964172}"/>
              </a:ext>
            </a:extLst>
          </p:cNvPr>
          <p:cNvSpPr/>
          <p:nvPr/>
        </p:nvSpPr>
        <p:spPr>
          <a:xfrm>
            <a:off x="371432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4" name="Opção V">
            <a:extLst>
              <a:ext uri="{FF2B5EF4-FFF2-40B4-BE49-F238E27FC236}">
                <a16:creationId xmlns:a16="http://schemas.microsoft.com/office/drawing/2014/main" id="{B317BC70-3A93-3D2D-7E71-7B3E106ABDC4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7" name="Opção V">
            <a:extLst>
              <a:ext uri="{FF2B5EF4-FFF2-40B4-BE49-F238E27FC236}">
                <a16:creationId xmlns:a16="http://schemas.microsoft.com/office/drawing/2014/main" id="{C4746D18-50CF-2DA7-65DF-3D7750C7D250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08" name="Opção V">
            <a:extLst>
              <a:ext uri="{FF2B5EF4-FFF2-40B4-BE49-F238E27FC236}">
                <a16:creationId xmlns:a16="http://schemas.microsoft.com/office/drawing/2014/main" id="{41D7977A-6196-07F4-23F0-42D33CC94095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8" name="Opção V">
            <a:extLst>
              <a:ext uri="{FF2B5EF4-FFF2-40B4-BE49-F238E27FC236}">
                <a16:creationId xmlns:a16="http://schemas.microsoft.com/office/drawing/2014/main" id="{A368708A-7741-A8BB-FA27-12F9511D4491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9" name="Opção V">
            <a:extLst>
              <a:ext uri="{FF2B5EF4-FFF2-40B4-BE49-F238E27FC236}">
                <a16:creationId xmlns:a16="http://schemas.microsoft.com/office/drawing/2014/main" id="{597EAE3E-0AB9-43CE-C8D2-99F34D79908F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0" name="Opção V">
            <a:extLst>
              <a:ext uri="{FF2B5EF4-FFF2-40B4-BE49-F238E27FC236}">
                <a16:creationId xmlns:a16="http://schemas.microsoft.com/office/drawing/2014/main" id="{0AC54E7A-4139-EBF8-C63E-998156E8606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1" name="Opção V">
            <a:extLst>
              <a:ext uri="{FF2B5EF4-FFF2-40B4-BE49-F238E27FC236}">
                <a16:creationId xmlns:a16="http://schemas.microsoft.com/office/drawing/2014/main" id="{C51FA33C-1C9E-5904-5092-46F1F5486CCA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2" name="Opção V">
            <a:extLst>
              <a:ext uri="{FF2B5EF4-FFF2-40B4-BE49-F238E27FC236}">
                <a16:creationId xmlns:a16="http://schemas.microsoft.com/office/drawing/2014/main" id="{ECB26ED2-656D-F596-FEDA-38D783550056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3" name="Opção V">
            <a:extLst>
              <a:ext uri="{FF2B5EF4-FFF2-40B4-BE49-F238E27FC236}">
                <a16:creationId xmlns:a16="http://schemas.microsoft.com/office/drawing/2014/main" id="{DA32DCC9-9781-45EA-A41C-59CAA5C25052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4" name="Opção V">
            <a:extLst>
              <a:ext uri="{FF2B5EF4-FFF2-40B4-BE49-F238E27FC236}">
                <a16:creationId xmlns:a16="http://schemas.microsoft.com/office/drawing/2014/main" id="{270B2337-4A1D-E211-F6B0-3975113BA633}"/>
              </a:ext>
            </a:extLst>
          </p:cNvPr>
          <p:cNvSpPr/>
          <p:nvPr/>
        </p:nvSpPr>
        <p:spPr>
          <a:xfrm>
            <a:off x="4332836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65" name="Opção W">
            <a:extLst>
              <a:ext uri="{FF2B5EF4-FFF2-40B4-BE49-F238E27FC236}">
                <a16:creationId xmlns:a16="http://schemas.microsoft.com/office/drawing/2014/main" id="{2C963270-7BA0-BEFA-E8E9-9AC301D475B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6" name="Opção W">
            <a:extLst>
              <a:ext uri="{FF2B5EF4-FFF2-40B4-BE49-F238E27FC236}">
                <a16:creationId xmlns:a16="http://schemas.microsoft.com/office/drawing/2014/main" id="{24B2B0F3-A394-2AC4-9CDC-E10FE080DA2E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7" name="Opção W">
            <a:extLst>
              <a:ext uri="{FF2B5EF4-FFF2-40B4-BE49-F238E27FC236}">
                <a16:creationId xmlns:a16="http://schemas.microsoft.com/office/drawing/2014/main" id="{824FE65A-55AC-D8C4-3FDB-552D8043861D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8" name="Opção W">
            <a:extLst>
              <a:ext uri="{FF2B5EF4-FFF2-40B4-BE49-F238E27FC236}">
                <a16:creationId xmlns:a16="http://schemas.microsoft.com/office/drawing/2014/main" id="{CEADDB77-0213-0186-BBF0-080B80B08C54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69" name="Opção W">
            <a:extLst>
              <a:ext uri="{FF2B5EF4-FFF2-40B4-BE49-F238E27FC236}">
                <a16:creationId xmlns:a16="http://schemas.microsoft.com/office/drawing/2014/main" id="{3D25E8D8-B4B8-0F47-5089-DD7AE7315DF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0" name="Opção W">
            <a:extLst>
              <a:ext uri="{FF2B5EF4-FFF2-40B4-BE49-F238E27FC236}">
                <a16:creationId xmlns:a16="http://schemas.microsoft.com/office/drawing/2014/main" id="{48B719FA-D20F-A54C-05AF-62E42A9AC8E5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1" name="Opção W">
            <a:extLst>
              <a:ext uri="{FF2B5EF4-FFF2-40B4-BE49-F238E27FC236}">
                <a16:creationId xmlns:a16="http://schemas.microsoft.com/office/drawing/2014/main" id="{457A075F-7179-D7E7-3391-7246CE42BC80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2" name="Opção W">
            <a:extLst>
              <a:ext uri="{FF2B5EF4-FFF2-40B4-BE49-F238E27FC236}">
                <a16:creationId xmlns:a16="http://schemas.microsoft.com/office/drawing/2014/main" id="{4549616A-0BB0-05C4-E922-4E2C06217BA1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3" name="Opção W">
            <a:extLst>
              <a:ext uri="{FF2B5EF4-FFF2-40B4-BE49-F238E27FC236}">
                <a16:creationId xmlns:a16="http://schemas.microsoft.com/office/drawing/2014/main" id="{FC509F80-87CA-559E-CE89-BE6EE2928E32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4" name="Opção W">
            <a:extLst>
              <a:ext uri="{FF2B5EF4-FFF2-40B4-BE49-F238E27FC236}">
                <a16:creationId xmlns:a16="http://schemas.microsoft.com/office/drawing/2014/main" id="{FDCE56A9-F089-08ED-2A47-498E63F02F03}"/>
              </a:ext>
            </a:extLst>
          </p:cNvPr>
          <p:cNvSpPr/>
          <p:nvPr/>
        </p:nvSpPr>
        <p:spPr>
          <a:xfrm>
            <a:off x="4942733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5" name="Opção X">
            <a:extLst>
              <a:ext uri="{FF2B5EF4-FFF2-40B4-BE49-F238E27FC236}">
                <a16:creationId xmlns:a16="http://schemas.microsoft.com/office/drawing/2014/main" id="{E97EBD1B-4D32-26D3-41A6-A467A7D4F6B4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6" name="Opção X">
            <a:extLst>
              <a:ext uri="{FF2B5EF4-FFF2-40B4-BE49-F238E27FC236}">
                <a16:creationId xmlns:a16="http://schemas.microsoft.com/office/drawing/2014/main" id="{AC2D0EA3-6664-9723-3C5B-F29EBE511FF9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" name="Opção X">
            <a:extLst>
              <a:ext uri="{FF2B5EF4-FFF2-40B4-BE49-F238E27FC236}">
                <a16:creationId xmlns:a16="http://schemas.microsoft.com/office/drawing/2014/main" id="{094AADD1-6598-30A6-1B55-CAB1E60F1785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8" name="Opção X">
            <a:extLst>
              <a:ext uri="{FF2B5EF4-FFF2-40B4-BE49-F238E27FC236}">
                <a16:creationId xmlns:a16="http://schemas.microsoft.com/office/drawing/2014/main" id="{1971C013-B88A-33CF-A7EF-4C91113D017B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9" name="Opção X">
            <a:extLst>
              <a:ext uri="{FF2B5EF4-FFF2-40B4-BE49-F238E27FC236}">
                <a16:creationId xmlns:a16="http://schemas.microsoft.com/office/drawing/2014/main" id="{5DF7987E-65FF-F634-3233-79273A37C121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0" name="Opção X">
            <a:extLst>
              <a:ext uri="{FF2B5EF4-FFF2-40B4-BE49-F238E27FC236}">
                <a16:creationId xmlns:a16="http://schemas.microsoft.com/office/drawing/2014/main" id="{880027A1-D9D5-781D-4AD7-DB0A82353136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1" name="Opção X">
            <a:extLst>
              <a:ext uri="{FF2B5EF4-FFF2-40B4-BE49-F238E27FC236}">
                <a16:creationId xmlns:a16="http://schemas.microsoft.com/office/drawing/2014/main" id="{91A3A78B-BD15-B12D-C543-AE0CCCFEC9B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2" name="Opção X">
            <a:extLst>
              <a:ext uri="{FF2B5EF4-FFF2-40B4-BE49-F238E27FC236}">
                <a16:creationId xmlns:a16="http://schemas.microsoft.com/office/drawing/2014/main" id="{49CBB866-5A83-B3D0-D624-40DBE53E67FF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3" name="Opção X">
            <a:extLst>
              <a:ext uri="{FF2B5EF4-FFF2-40B4-BE49-F238E27FC236}">
                <a16:creationId xmlns:a16="http://schemas.microsoft.com/office/drawing/2014/main" id="{16AE8ACA-591B-74B3-D000-469003DA1D2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4" name="Opção X">
            <a:extLst>
              <a:ext uri="{FF2B5EF4-FFF2-40B4-BE49-F238E27FC236}">
                <a16:creationId xmlns:a16="http://schemas.microsoft.com/office/drawing/2014/main" id="{E45599DD-9E26-61E0-F85E-13D7F12B5472}"/>
              </a:ext>
            </a:extLst>
          </p:cNvPr>
          <p:cNvSpPr/>
          <p:nvPr/>
        </p:nvSpPr>
        <p:spPr>
          <a:xfrm>
            <a:off x="5569868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5" name="Opção Y">
            <a:extLst>
              <a:ext uri="{FF2B5EF4-FFF2-40B4-BE49-F238E27FC236}">
                <a16:creationId xmlns:a16="http://schemas.microsoft.com/office/drawing/2014/main" id="{61476955-7E74-4761-9EB2-915F1FA99E9B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6" name="Opção Y">
            <a:extLst>
              <a:ext uri="{FF2B5EF4-FFF2-40B4-BE49-F238E27FC236}">
                <a16:creationId xmlns:a16="http://schemas.microsoft.com/office/drawing/2014/main" id="{389E6C2E-7179-DE18-105A-34C1BB99355A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7" name="Opção Y">
            <a:extLst>
              <a:ext uri="{FF2B5EF4-FFF2-40B4-BE49-F238E27FC236}">
                <a16:creationId xmlns:a16="http://schemas.microsoft.com/office/drawing/2014/main" id="{75189813-D5B5-F1E6-2F59-F0F605CFF4B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8" name="Opção Y">
            <a:extLst>
              <a:ext uri="{FF2B5EF4-FFF2-40B4-BE49-F238E27FC236}">
                <a16:creationId xmlns:a16="http://schemas.microsoft.com/office/drawing/2014/main" id="{27554BB7-49DA-AC74-5E8B-C696C8241A1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9" name="Opção Y">
            <a:extLst>
              <a:ext uri="{FF2B5EF4-FFF2-40B4-BE49-F238E27FC236}">
                <a16:creationId xmlns:a16="http://schemas.microsoft.com/office/drawing/2014/main" id="{EFF82EB5-4A79-D6CF-5245-5D45BE9A60D7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0" name="Opção Y">
            <a:extLst>
              <a:ext uri="{FF2B5EF4-FFF2-40B4-BE49-F238E27FC236}">
                <a16:creationId xmlns:a16="http://schemas.microsoft.com/office/drawing/2014/main" id="{4DD2F205-1D7A-4483-772F-D259A507BAF3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1" name="Opção Y">
            <a:extLst>
              <a:ext uri="{FF2B5EF4-FFF2-40B4-BE49-F238E27FC236}">
                <a16:creationId xmlns:a16="http://schemas.microsoft.com/office/drawing/2014/main" id="{5FF1764D-E2FF-99E3-50FC-0345E20E5909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2" name="Opção Y">
            <a:extLst>
              <a:ext uri="{FF2B5EF4-FFF2-40B4-BE49-F238E27FC236}">
                <a16:creationId xmlns:a16="http://schemas.microsoft.com/office/drawing/2014/main" id="{FA1C0116-0840-62BC-EE30-0D072D3AB55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3" name="Opção Y">
            <a:extLst>
              <a:ext uri="{FF2B5EF4-FFF2-40B4-BE49-F238E27FC236}">
                <a16:creationId xmlns:a16="http://schemas.microsoft.com/office/drawing/2014/main" id="{CE9E4F7E-6EC8-3F22-26DB-46D845BCA5E2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4" name="Opção Y">
            <a:extLst>
              <a:ext uri="{FF2B5EF4-FFF2-40B4-BE49-F238E27FC236}">
                <a16:creationId xmlns:a16="http://schemas.microsoft.com/office/drawing/2014/main" id="{09D86EBF-B769-0024-B641-2C4420575F1F}"/>
              </a:ext>
            </a:extLst>
          </p:cNvPr>
          <p:cNvSpPr/>
          <p:nvPr/>
        </p:nvSpPr>
        <p:spPr>
          <a:xfrm>
            <a:off x="6188384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5" name="Opção Z">
            <a:extLst>
              <a:ext uri="{FF2B5EF4-FFF2-40B4-BE49-F238E27FC236}">
                <a16:creationId xmlns:a16="http://schemas.microsoft.com/office/drawing/2014/main" id="{D421A7B4-AB02-688A-379A-CB7B1EB922C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6" name="Opção Z">
            <a:extLst>
              <a:ext uri="{FF2B5EF4-FFF2-40B4-BE49-F238E27FC236}">
                <a16:creationId xmlns:a16="http://schemas.microsoft.com/office/drawing/2014/main" id="{8186C1D3-4D0E-EE66-B0CF-AEFB4BF80CB5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7" name="Opção Z">
            <a:extLst>
              <a:ext uri="{FF2B5EF4-FFF2-40B4-BE49-F238E27FC236}">
                <a16:creationId xmlns:a16="http://schemas.microsoft.com/office/drawing/2014/main" id="{1CA6D166-E1F5-710A-0B60-717034CF28E6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8" name="Opção Z">
            <a:extLst>
              <a:ext uri="{FF2B5EF4-FFF2-40B4-BE49-F238E27FC236}">
                <a16:creationId xmlns:a16="http://schemas.microsoft.com/office/drawing/2014/main" id="{5673AAB5-3EE0-8658-3419-125F1B503CD0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49" name="Opção Z">
            <a:extLst>
              <a:ext uri="{FF2B5EF4-FFF2-40B4-BE49-F238E27FC236}">
                <a16:creationId xmlns:a16="http://schemas.microsoft.com/office/drawing/2014/main" id="{AF056888-E1DE-5082-45C1-F13BF9EA69F3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0" name="Opção Z">
            <a:extLst>
              <a:ext uri="{FF2B5EF4-FFF2-40B4-BE49-F238E27FC236}">
                <a16:creationId xmlns:a16="http://schemas.microsoft.com/office/drawing/2014/main" id="{68998F78-A663-E1FC-3FD0-97765327B199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1" name="Opção Z">
            <a:extLst>
              <a:ext uri="{FF2B5EF4-FFF2-40B4-BE49-F238E27FC236}">
                <a16:creationId xmlns:a16="http://schemas.microsoft.com/office/drawing/2014/main" id="{031E61E8-EA10-FE3A-5563-FFE44CE3CC64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2" name="Opção Z">
            <a:extLst>
              <a:ext uri="{FF2B5EF4-FFF2-40B4-BE49-F238E27FC236}">
                <a16:creationId xmlns:a16="http://schemas.microsoft.com/office/drawing/2014/main" id="{F61ED2C3-AD47-994D-CEFF-78FCEB31451E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3" name="Opção Z">
            <a:extLst>
              <a:ext uri="{FF2B5EF4-FFF2-40B4-BE49-F238E27FC236}">
                <a16:creationId xmlns:a16="http://schemas.microsoft.com/office/drawing/2014/main" id="{31B277A6-8E7B-FA5F-F73F-D225C7D562EA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4" name="Opção Z">
            <a:extLst>
              <a:ext uri="{FF2B5EF4-FFF2-40B4-BE49-F238E27FC236}">
                <a16:creationId xmlns:a16="http://schemas.microsoft.com/office/drawing/2014/main" id="{6697B12F-A35E-B82C-9890-7416F9446E4D}"/>
              </a:ext>
            </a:extLst>
          </p:cNvPr>
          <p:cNvSpPr/>
          <p:nvPr/>
        </p:nvSpPr>
        <p:spPr>
          <a:xfrm>
            <a:off x="6806900" y="7699780"/>
            <a:ext cx="397163" cy="387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5" name="Retângulo 354">
            <a:extLst>
              <a:ext uri="{FF2B5EF4-FFF2-40B4-BE49-F238E27FC236}">
                <a16:creationId xmlns:a16="http://schemas.microsoft.com/office/drawing/2014/main" id="{533F2912-F804-8A3A-A940-A42E8C5DDAA8}"/>
              </a:ext>
            </a:extLst>
          </p:cNvPr>
          <p:cNvSpPr/>
          <p:nvPr/>
        </p:nvSpPr>
        <p:spPr>
          <a:xfrm>
            <a:off x="7822740" y="450821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09713981-692D-6C35-DCFC-4DB7F9386161}"/>
              </a:ext>
            </a:extLst>
          </p:cNvPr>
          <p:cNvSpPr/>
          <p:nvPr/>
        </p:nvSpPr>
        <p:spPr>
          <a:xfrm>
            <a:off x="8732979" y="459220"/>
            <a:ext cx="909115" cy="55277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7A7D04D7-A293-14A2-D880-F2CC02D0C93E}"/>
              </a:ext>
            </a:extLst>
          </p:cNvPr>
          <p:cNvSpPr/>
          <p:nvPr/>
        </p:nvSpPr>
        <p:spPr>
          <a:xfrm>
            <a:off x="9628829" y="450821"/>
            <a:ext cx="909115" cy="55277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Jogador 1">
            <a:extLst>
              <a:ext uri="{FF2B5EF4-FFF2-40B4-BE49-F238E27FC236}">
                <a16:creationId xmlns:a16="http://schemas.microsoft.com/office/drawing/2014/main" id="{FC3FDA6E-D714-C802-FDEC-464B96E1A1C3}"/>
              </a:ext>
            </a:extLst>
          </p:cNvPr>
          <p:cNvSpPr/>
          <p:nvPr/>
        </p:nvSpPr>
        <p:spPr>
          <a:xfrm>
            <a:off x="7822740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1</a:t>
            </a:r>
          </a:p>
        </p:txBody>
      </p:sp>
      <p:sp>
        <p:nvSpPr>
          <p:cNvPr id="359" name="Jogador 2">
            <a:extLst>
              <a:ext uri="{FF2B5EF4-FFF2-40B4-BE49-F238E27FC236}">
                <a16:creationId xmlns:a16="http://schemas.microsoft.com/office/drawing/2014/main" id="{635E8281-78CE-FE2B-6A5B-F6F1D39B8D10}"/>
              </a:ext>
            </a:extLst>
          </p:cNvPr>
          <p:cNvSpPr/>
          <p:nvPr/>
        </p:nvSpPr>
        <p:spPr>
          <a:xfrm>
            <a:off x="8731856" y="1003591"/>
            <a:ext cx="896974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2</a:t>
            </a:r>
          </a:p>
        </p:txBody>
      </p:sp>
      <p:sp>
        <p:nvSpPr>
          <p:cNvPr id="360" name="Jogador 3">
            <a:extLst>
              <a:ext uri="{FF2B5EF4-FFF2-40B4-BE49-F238E27FC236}">
                <a16:creationId xmlns:a16="http://schemas.microsoft.com/office/drawing/2014/main" id="{76638B01-10DF-7FF7-3BC9-2255EF641D9B}"/>
              </a:ext>
            </a:extLst>
          </p:cNvPr>
          <p:cNvSpPr/>
          <p:nvPr/>
        </p:nvSpPr>
        <p:spPr>
          <a:xfrm>
            <a:off x="9628827" y="1003591"/>
            <a:ext cx="909115" cy="30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Jogador 3</a:t>
            </a:r>
          </a:p>
        </p:txBody>
      </p:sp>
      <p:cxnSp>
        <p:nvCxnSpPr>
          <p:cNvPr id="364" name="Conector reto 363">
            <a:extLst>
              <a:ext uri="{FF2B5EF4-FFF2-40B4-BE49-F238E27FC236}">
                <a16:creationId xmlns:a16="http://schemas.microsoft.com/office/drawing/2014/main" id="{5AFF1666-EBDF-16E4-5A07-25A1B709410F}"/>
              </a:ext>
            </a:extLst>
          </p:cNvPr>
          <p:cNvCxnSpPr/>
          <p:nvPr/>
        </p:nvCxnSpPr>
        <p:spPr>
          <a:xfrm>
            <a:off x="8731853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to 364">
            <a:extLst>
              <a:ext uri="{FF2B5EF4-FFF2-40B4-BE49-F238E27FC236}">
                <a16:creationId xmlns:a16="http://schemas.microsoft.com/office/drawing/2014/main" id="{67BF5CAB-821D-688D-F155-1E4D5925E5CB}"/>
              </a:ext>
            </a:extLst>
          </p:cNvPr>
          <p:cNvCxnSpPr/>
          <p:nvPr/>
        </p:nvCxnSpPr>
        <p:spPr>
          <a:xfrm>
            <a:off x="9628827" y="1003591"/>
            <a:ext cx="0" cy="30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ABEC1D18-1B07-2337-522E-D8905BB7F91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6D92164E-BD76-80CF-E2A9-23525826E3B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7B127890-13F6-4080-8939-4AF0B1933627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ABA4B6C4-D7E1-7A8B-52D9-8221BF5F93F0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9CB8E33E-F47F-BE4E-C1BD-C08854D455F6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ED1BC71F-AE13-E3D6-6671-8CF9AB0D103A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2" name="Retângulo 371">
            <a:extLst>
              <a:ext uri="{FF2B5EF4-FFF2-40B4-BE49-F238E27FC236}">
                <a16:creationId xmlns:a16="http://schemas.microsoft.com/office/drawing/2014/main" id="{7FE65B7A-83C2-2BB2-8614-C9C10623A44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DE7A4C51-F24E-E4E3-04F7-64F07C188CBF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DECF8CB8-ACE1-0C36-7579-2A3D48A82B3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BCA78F69-6E60-B41D-0CCF-C8CD0C1B4E74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812B51F5-3885-DDC8-E80B-957AFB1459F8}"/>
              </a:ext>
            </a:extLst>
          </p:cNvPr>
          <p:cNvSpPr/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DB6AB6CD-7C30-27D8-7D29-0B1CDF173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3B453CB5-66CC-A2B5-C55E-3F3C2A705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23AFFDDC-DF5B-FAEE-90CF-29687FE8B6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C1F3A12B-EC32-3C2A-E5C1-DA0339225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3057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AD007443-D390-D0AA-1E9B-66151AD695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2579" y="459220"/>
            <a:ext cx="909115" cy="55277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EFCBC54D-FEE4-99F2-3A4E-DAB2A2332D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5FFC8186-DD65-2872-0843-C4EC624386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0B6E412F-20CD-3ABB-6F1D-7A475893D5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ABF5A303-E2F5-4E33-B338-28F7553BF8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44B6778E-9441-3629-E603-E47F25D9E8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52783990-863B-E15A-86A9-3EBBB0D96A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C73F36B0-96AD-4034-FCB9-ABAD673864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7FD8DF2A-F341-2B1D-4FC8-F5F8343E5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702BCAC8-DA4E-1353-85CB-850FAF241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00A99C60-CAC9-B3FE-78EE-76A244678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9" name="Retângulo 388">
            <a:extLst>
              <a:ext uri="{FF2B5EF4-FFF2-40B4-BE49-F238E27FC236}">
                <a16:creationId xmlns:a16="http://schemas.microsoft.com/office/drawing/2014/main" id="{5CC24DAF-588D-53F6-8E1E-6E9F8A37D5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90" name="Retângulo 389">
            <a:extLst>
              <a:ext uri="{FF2B5EF4-FFF2-40B4-BE49-F238E27FC236}">
                <a16:creationId xmlns:a16="http://schemas.microsoft.com/office/drawing/2014/main" id="{3AE9A49B-BFE7-193E-557D-18B3F25F0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91" name="Retângulo 390">
            <a:extLst>
              <a:ext uri="{FF2B5EF4-FFF2-40B4-BE49-F238E27FC236}">
                <a16:creationId xmlns:a16="http://schemas.microsoft.com/office/drawing/2014/main" id="{42E315EB-8B74-9FB9-5E1D-ACAF5B4AEB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392" name="Retângulo 391">
            <a:extLst>
              <a:ext uri="{FF2B5EF4-FFF2-40B4-BE49-F238E27FC236}">
                <a16:creationId xmlns:a16="http://schemas.microsoft.com/office/drawing/2014/main" id="{582E6E5C-00C9-F322-7034-6969874BF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93" name="Retângulo 392">
            <a:extLst>
              <a:ext uri="{FF2B5EF4-FFF2-40B4-BE49-F238E27FC236}">
                <a16:creationId xmlns:a16="http://schemas.microsoft.com/office/drawing/2014/main" id="{28960017-FBA4-EE6C-EE14-D132D7093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94" name="Retângulo 393">
            <a:extLst>
              <a:ext uri="{FF2B5EF4-FFF2-40B4-BE49-F238E27FC236}">
                <a16:creationId xmlns:a16="http://schemas.microsoft.com/office/drawing/2014/main" id="{DAE5A788-6E13-01C9-70B2-B6BB3FC931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33296" y="450821"/>
            <a:ext cx="909115" cy="552770"/>
          </a:xfrm>
          <a:prstGeom prst="rect">
            <a:avLst/>
          </a:prstGeom>
          <a:solidFill>
            <a:srgbClr val="05BC5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5" name="Retângulo 394">
            <a:extLst>
              <a:ext uri="{FF2B5EF4-FFF2-40B4-BE49-F238E27FC236}">
                <a16:creationId xmlns:a16="http://schemas.microsoft.com/office/drawing/2014/main" id="{7A53E178-17A9-481A-D19B-B14605114D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96" name="Retângulo 395">
            <a:extLst>
              <a:ext uri="{FF2B5EF4-FFF2-40B4-BE49-F238E27FC236}">
                <a16:creationId xmlns:a16="http://schemas.microsoft.com/office/drawing/2014/main" id="{2C80845E-4C10-051A-F321-38D9C966A8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7" name="Retângulo 396">
            <a:extLst>
              <a:ext uri="{FF2B5EF4-FFF2-40B4-BE49-F238E27FC236}">
                <a16:creationId xmlns:a16="http://schemas.microsoft.com/office/drawing/2014/main" id="{76FEEBD6-65D4-71EB-9B79-8F172E618A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8" name="Retângulo 397">
            <a:extLst>
              <a:ext uri="{FF2B5EF4-FFF2-40B4-BE49-F238E27FC236}">
                <a16:creationId xmlns:a16="http://schemas.microsoft.com/office/drawing/2014/main" id="{B1440562-13FA-7C5B-DD1A-3107B519E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9" name="Retângulo 398">
            <a:extLst>
              <a:ext uri="{FF2B5EF4-FFF2-40B4-BE49-F238E27FC236}">
                <a16:creationId xmlns:a16="http://schemas.microsoft.com/office/drawing/2014/main" id="{C2E048B8-6902-5961-360F-AE8A35258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0" name="Retângulo 399">
            <a:extLst>
              <a:ext uri="{FF2B5EF4-FFF2-40B4-BE49-F238E27FC236}">
                <a16:creationId xmlns:a16="http://schemas.microsoft.com/office/drawing/2014/main" id="{D27E150E-A259-9781-491E-B759D325CF4A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1" name="Retângulo 400">
            <a:extLst>
              <a:ext uri="{FF2B5EF4-FFF2-40B4-BE49-F238E27FC236}">
                <a16:creationId xmlns:a16="http://schemas.microsoft.com/office/drawing/2014/main" id="{7FD2D518-239D-4D82-03DD-D7A35E2070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02" name="Retângulo 401">
            <a:extLst>
              <a:ext uri="{FF2B5EF4-FFF2-40B4-BE49-F238E27FC236}">
                <a16:creationId xmlns:a16="http://schemas.microsoft.com/office/drawing/2014/main" id="{D2E72281-B364-3C2F-B040-DE63F0C2F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03" name="Retângulo 402">
            <a:extLst>
              <a:ext uri="{FF2B5EF4-FFF2-40B4-BE49-F238E27FC236}">
                <a16:creationId xmlns:a16="http://schemas.microsoft.com/office/drawing/2014/main" id="{0178E805-994E-10E1-B0DA-AEA7AEE62AF2}"/>
              </a:ext>
            </a:extLst>
          </p:cNvPr>
          <p:cNvSpPr/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4" name="Retângulo 403">
            <a:extLst>
              <a:ext uri="{FF2B5EF4-FFF2-40B4-BE49-F238E27FC236}">
                <a16:creationId xmlns:a16="http://schemas.microsoft.com/office/drawing/2014/main" id="{4C8AB336-07F0-96C2-34F0-B365843C0A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7CC08180-E23E-AC36-8979-D96C7DCDBF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B723C805-2345-3144-348F-17B59EA5F7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0C92CC1B-B43D-7574-B84F-BE7E6F0A54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42BC8C96-8957-C6AF-6453-9EE8001C20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8F9F3A29-31BE-B902-5FEC-5260150703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B7920E19-3403-8DED-7D7F-F7D1C7FEB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2601" y="455021"/>
            <a:ext cx="909115" cy="552770"/>
          </a:xfrm>
          <a:prstGeom prst="rect">
            <a:avLst/>
          </a:prstGeom>
          <a:solidFill>
            <a:srgbClr val="FF050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433" name="Círculo: Vazio 432">
            <a:extLst>
              <a:ext uri="{FF2B5EF4-FFF2-40B4-BE49-F238E27FC236}">
                <a16:creationId xmlns:a16="http://schemas.microsoft.com/office/drawing/2014/main" id="{64622BB3-B113-ADF9-8808-55A3D73E8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05600" y="1491274"/>
            <a:ext cx="4472399" cy="4472399"/>
          </a:xfrm>
          <a:prstGeom prst="donut">
            <a:avLst>
              <a:gd name="adj" fmla="val 6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4" name="Fluxograma: Conector 433">
            <a:extLst>
              <a:ext uri="{FF2B5EF4-FFF2-40B4-BE49-F238E27FC236}">
                <a16:creationId xmlns:a16="http://schemas.microsoft.com/office/drawing/2014/main" id="{3B5F7C05-9E5A-9A6E-175D-1F0FB54F3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03646" y="194136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Fluxograma: Conector 434">
            <a:extLst>
              <a:ext uri="{FF2B5EF4-FFF2-40B4-BE49-F238E27FC236}">
                <a16:creationId xmlns:a16="http://schemas.microsoft.com/office/drawing/2014/main" id="{BD8CDF86-ABF5-90C4-1C0E-FD2382146C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61955" y="26410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Fluxograma: Conector 435">
            <a:extLst>
              <a:ext uri="{FF2B5EF4-FFF2-40B4-BE49-F238E27FC236}">
                <a16:creationId xmlns:a16="http://schemas.microsoft.com/office/drawing/2014/main" id="{29ED7083-9C38-AD83-552D-FFF90629B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01940" y="346965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Fluxograma: Conector 436">
            <a:extLst>
              <a:ext uri="{FF2B5EF4-FFF2-40B4-BE49-F238E27FC236}">
                <a16:creationId xmlns:a16="http://schemas.microsoft.com/office/drawing/2014/main" id="{06B9EC7B-8E3E-08F3-5FF6-7778DE10BC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78486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Fluxograma: Conector 437">
            <a:extLst>
              <a:ext uri="{FF2B5EF4-FFF2-40B4-BE49-F238E27FC236}">
                <a16:creationId xmlns:a16="http://schemas.microsoft.com/office/drawing/2014/main" id="{9621A22A-E06A-C1B5-AB5E-E7FFB29E6D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07960" y="505791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Fluxograma: Conector 438">
            <a:extLst>
              <a:ext uri="{FF2B5EF4-FFF2-40B4-BE49-F238E27FC236}">
                <a16:creationId xmlns:a16="http://schemas.microsoft.com/office/drawing/2014/main" id="{F466C073-BDFD-2F9C-5C94-451BCB86EA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457" y="560228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Fluxograma: Conector 439">
            <a:extLst>
              <a:ext uri="{FF2B5EF4-FFF2-40B4-BE49-F238E27FC236}">
                <a16:creationId xmlns:a16="http://schemas.microsoft.com/office/drawing/2014/main" id="{D1906B62-C01D-97DC-8A48-5ABB3D30D9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95510" y="5774156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Fluxograma: Conector 440">
            <a:extLst>
              <a:ext uri="{FF2B5EF4-FFF2-40B4-BE49-F238E27FC236}">
                <a16:creationId xmlns:a16="http://schemas.microsoft.com/office/drawing/2014/main" id="{3D879CD8-CA95-528C-78E6-9D9633CF1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40143" y="558203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Fluxograma: Conector 441">
            <a:extLst>
              <a:ext uri="{FF2B5EF4-FFF2-40B4-BE49-F238E27FC236}">
                <a16:creationId xmlns:a16="http://schemas.microsoft.com/office/drawing/2014/main" id="{90233C14-7D46-E15B-26AE-6C62419C77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77799" y="5037058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Fluxograma: Conector 442">
            <a:extLst>
              <a:ext uri="{FF2B5EF4-FFF2-40B4-BE49-F238E27FC236}">
                <a16:creationId xmlns:a16="http://schemas.microsoft.com/office/drawing/2014/main" id="{1D87B807-7781-D11D-4E4A-2C7FA0AD4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6228" y="432277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Fluxograma: Conector 443">
            <a:extLst>
              <a:ext uri="{FF2B5EF4-FFF2-40B4-BE49-F238E27FC236}">
                <a16:creationId xmlns:a16="http://schemas.microsoft.com/office/drawing/2014/main" id="{3E3F01DF-575A-DC13-06AD-3B05BF066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6605" y="3489665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Fluxograma: Conector 444">
            <a:extLst>
              <a:ext uri="{FF2B5EF4-FFF2-40B4-BE49-F238E27FC236}">
                <a16:creationId xmlns:a16="http://schemas.microsoft.com/office/drawing/2014/main" id="{1D3E05E8-3D7D-0C96-5A08-2923A44E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00229" y="2636127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Fluxograma: Conector 445">
            <a:extLst>
              <a:ext uri="{FF2B5EF4-FFF2-40B4-BE49-F238E27FC236}">
                <a16:creationId xmlns:a16="http://schemas.microsoft.com/office/drawing/2014/main" id="{F44F7580-DD53-4D84-472E-FA9D96DADD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419358" y="1999712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Fluxograma: Conector 446">
            <a:extLst>
              <a:ext uri="{FF2B5EF4-FFF2-40B4-BE49-F238E27FC236}">
                <a16:creationId xmlns:a16="http://schemas.microsoft.com/office/drawing/2014/main" id="{BF758CEC-0817-8709-CC26-49165B12B2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3762" y="1614090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Fluxograma: Conector 447">
            <a:extLst>
              <a:ext uri="{FF2B5EF4-FFF2-40B4-BE49-F238E27FC236}">
                <a16:creationId xmlns:a16="http://schemas.microsoft.com/office/drawing/2014/main" id="{7A2941FE-CA7A-D927-5E00-E350C998CC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42733" y="1615321"/>
            <a:ext cx="116704" cy="116704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2" name="Gráfico 451">
            <a:extLst>
              <a:ext uri="{FF2B5EF4-FFF2-40B4-BE49-F238E27FC236}">
                <a16:creationId xmlns:a16="http://schemas.microsoft.com/office/drawing/2014/main" id="{1C4C83DC-FAC8-57C8-C554-59CF532C643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5659906" y="1346909"/>
          <a:ext cx="7163786" cy="4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2" name="Seta: para a Esquerda 431">
            <a:extLst>
              <a:ext uri="{FF2B5EF4-FFF2-40B4-BE49-F238E27FC236}">
                <a16:creationId xmlns:a16="http://schemas.microsoft.com/office/drawing/2014/main" id="{F01727C9-4EAE-3D1C-6788-63F1B1370389}"/>
              </a:ext>
            </a:extLst>
          </p:cNvPr>
          <p:cNvSpPr>
            <a:spLocks/>
          </p:cNvSpPr>
          <p:nvPr/>
        </p:nvSpPr>
        <p:spPr>
          <a:xfrm>
            <a:off x="11477999" y="3296941"/>
            <a:ext cx="705172" cy="598493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oda Roda">
            <a:extLst>
              <a:ext uri="{FF2B5EF4-FFF2-40B4-BE49-F238E27FC236}">
                <a16:creationId xmlns:a16="http://schemas.microsoft.com/office/drawing/2014/main" id="{08DFAD06-22D7-41A1-7558-E87EE86287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4578" y="4846007"/>
            <a:ext cx="917300" cy="9173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  <a:p>
            <a:pPr algn="ctr"/>
            <a:r>
              <a:rPr lang="pt-B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Roda</a:t>
            </a:r>
          </a:p>
        </p:txBody>
      </p:sp>
      <p:pic>
        <p:nvPicPr>
          <p:cNvPr id="450" name="Cronômetro - Roda Roda">
            <a:hlinkClick r:id="" action="ppaction://media"/>
            <a:extLst>
              <a:ext uri="{FF2B5EF4-FFF2-40B4-BE49-F238E27FC236}">
                <a16:creationId xmlns:a16="http://schemas.microsoft.com/office/drawing/2014/main" id="{5E34B225-D864-4A2D-D159-75479F2603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4686" t="14660" r="14660" b="14686"/>
          <a:stretch/>
        </p:blipFill>
        <p:spPr>
          <a:xfrm>
            <a:off x="5902693" y="5280161"/>
            <a:ext cx="1365708" cy="1365708"/>
          </a:xfrm>
          <a:prstGeom prst="flowChartConnector">
            <a:avLst/>
          </a:prstGeom>
        </p:spPr>
      </p:pic>
      <p:sp>
        <p:nvSpPr>
          <p:cNvPr id="471" name="Responder">
            <a:extLst>
              <a:ext uri="{FF2B5EF4-FFF2-40B4-BE49-F238E27FC236}">
                <a16:creationId xmlns:a16="http://schemas.microsoft.com/office/drawing/2014/main" id="{FDCBC96B-D792-7425-4E34-65081FC75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4029" y="6184948"/>
            <a:ext cx="2175539" cy="371792"/>
          </a:xfrm>
          <a:prstGeom prst="roundRect">
            <a:avLst>
              <a:gd name="adj" fmla="val 50000"/>
            </a:avLst>
          </a:prstGeom>
          <a:solidFill>
            <a:srgbClr val="42516E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Responder</a:t>
            </a:r>
          </a:p>
        </p:txBody>
      </p:sp>
      <p:sp>
        <p:nvSpPr>
          <p:cNvPr id="455" name="Seta: para a Direit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2D62CF-E93E-59BF-8DCB-8E54892731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1205830" y="6022694"/>
            <a:ext cx="941002" cy="76618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8276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1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2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"/>
                  </p:tgtEl>
                </p:cond>
              </p:nextCondLst>
            </p:seq>
            <p:seq concurrent="1" nextAc="seek">
              <p:cTn id="421" restart="whenNotActive" fill="hold" evtFilter="cancelBubble" nodeType="interactiveSeq">
                <p:stCondLst>
                  <p:cond evt="onClick" delay="0">
                    <p:tgtEl>
                      <p:spTgt spid="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5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603" restart="whenNotActive" fill="hold" evtFilter="cancelBubble" nodeType="interactiveSeq">
                <p:stCondLst>
                  <p:cond evt="onClick" delay="0">
                    <p:tgtEl>
                      <p:spTgt spid="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4" fill="hold">
                      <p:stCondLst>
                        <p:cond delay="0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3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649" restart="whenNotActive" fill="hold" evtFilter="cancelBubble" nodeType="interactiveSeq">
                <p:stCondLst>
                  <p:cond evt="onClick" delay="0">
                    <p:tgtEl>
                      <p:spTgt spid="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0" fill="hold">
                      <p:stCondLst>
                        <p:cond delay="0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"/>
                  </p:tgtEl>
                </p:cond>
              </p:nextCondLst>
            </p:seq>
            <p:seq concurrent="1" nextAc="seek">
              <p:cTn id="714" restart="whenNotActive" fill="hold" evtFilter="cancelBubble" nodeType="interactiveSeq">
                <p:stCondLst>
                  <p:cond evt="onClick" delay="0">
                    <p:tgtEl>
                      <p:spTgt spid="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5" fill="hold">
                      <p:stCondLst>
                        <p:cond delay="0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9"/>
                  </p:tgtEl>
                </p:cond>
              </p:nextCondLst>
            </p:seq>
            <p:seq concurrent="1" nextAc="seek">
              <p:cTn id="779" restart="whenNotActive" fill="hold" evtFilter="cancelBubble" nodeType="interactiveSeq">
                <p:stCondLst>
                  <p:cond evt="onClick" delay="0">
                    <p:tgtEl>
                      <p:spTgt spid="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0" fill="hold">
                      <p:stCondLst>
                        <p:cond delay="0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0" fill="hold">
                      <p:stCondLst>
                        <p:cond delay="indefinite"/>
                      </p:stCondLst>
                      <p:childTnLst>
                        <p:par>
                          <p:cTn id="841" fill="hold">
                            <p:stCondLst>
                              <p:cond delay="0"/>
                            </p:stCondLst>
                            <p:childTnLst>
                              <p:par>
                                <p:cTn id="8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0"/>
                  </p:tgtEl>
                </p:cond>
              </p:nextCondLst>
            </p:seq>
            <p:seq concurrent="1" nextAc="seek">
              <p:cTn id="844" restart="whenNotActive" fill="hold" evtFilter="cancelBubble" nodeType="interactiveSeq">
                <p:stCondLst>
                  <p:cond evt="onClick" delay="0">
                    <p:tgtEl>
                      <p:spTgt spid="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5" fill="hold">
                      <p:stCondLst>
                        <p:cond delay="0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9"/>
                  </p:tgtEl>
                </p:cond>
              </p:nextCondLst>
            </p:seq>
            <p:video>
              <p:cMediaNode vol="80000">
                <p:cTn id="853" fill="hold" display="0">
                  <p:stCondLst>
                    <p:cond delay="indefinite"/>
                  </p:stCondLst>
                </p:cTn>
                <p:tgtEl>
                  <p:spTgt spid="450"/>
                </p:tgtEl>
              </p:cMediaNode>
            </p:video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0" dur="10065" fill="hold"/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10065"/>
                            </p:stCondLst>
                            <p:childTnLst>
                              <p:par>
                                <p:cTn id="8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6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"/>
                  </p:tgtEl>
                </p:cond>
              </p:nextCondLst>
            </p:seq>
          </p:childTnLst>
        </p:cTn>
      </p:par>
    </p:tnLst>
    <p:bldLst>
      <p:bldP spid="118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33" grpId="0" animBg="1"/>
      <p:bldP spid="55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34" grpId="0" animBg="1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8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164" grpId="0" animBg="1"/>
      <p:bldP spid="207" grpId="0" animBg="1"/>
      <p:bldP spid="208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61" grpId="0" animBg="1"/>
      <p:bldP spid="362" grpId="0" animBg="1"/>
      <p:bldP spid="363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Graphic spid="452" grpId="0">
        <p:bldAsOne/>
      </p:bldGraphic>
      <p:bldGraphic spid="452" grpId="1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3454</Words>
  <Application>Microsoft Office PowerPoint</Application>
  <PresentationFormat>Widescreen</PresentationFormat>
  <Paragraphs>3419</Paragraphs>
  <Slides>11</Slides>
  <Notes>0</Notes>
  <HiddenSlides>0</HiddenSlides>
  <MMClips>10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Bélica Armas</dc:creator>
  <cp:lastModifiedBy>Bélica Armas</cp:lastModifiedBy>
  <cp:revision>74</cp:revision>
  <dcterms:created xsi:type="dcterms:W3CDTF">2024-04-25T01:31:53Z</dcterms:created>
  <dcterms:modified xsi:type="dcterms:W3CDTF">2024-05-12T19:46:39Z</dcterms:modified>
</cp:coreProperties>
</file>