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4"/>
  </p:notesMasterIdLst>
  <p:sldIdLst>
    <p:sldId id="256" r:id="rId2"/>
    <p:sldId id="258" r:id="rId3"/>
    <p:sldId id="260" r:id="rId4"/>
    <p:sldId id="259" r:id="rId5"/>
    <p:sldId id="270" r:id="rId6"/>
    <p:sldId id="296" r:id="rId7"/>
    <p:sldId id="304" r:id="rId8"/>
    <p:sldId id="309" r:id="rId9"/>
    <p:sldId id="310" r:id="rId10"/>
    <p:sldId id="311" r:id="rId11"/>
    <p:sldId id="312" r:id="rId12"/>
    <p:sldId id="315" r:id="rId13"/>
    <p:sldId id="314" r:id="rId14"/>
    <p:sldId id="313" r:id="rId15"/>
    <p:sldId id="316" r:id="rId16"/>
    <p:sldId id="317" r:id="rId17"/>
    <p:sldId id="297" r:id="rId18"/>
    <p:sldId id="305" r:id="rId19"/>
    <p:sldId id="318" r:id="rId20"/>
    <p:sldId id="319" r:id="rId21"/>
    <p:sldId id="320" r:id="rId22"/>
    <p:sldId id="321" r:id="rId23"/>
    <p:sldId id="323" r:id="rId24"/>
    <p:sldId id="322" r:id="rId25"/>
    <p:sldId id="324" r:id="rId26"/>
    <p:sldId id="325" r:id="rId27"/>
    <p:sldId id="300" r:id="rId28"/>
    <p:sldId id="306" r:id="rId29"/>
    <p:sldId id="328" r:id="rId30"/>
    <p:sldId id="329" r:id="rId31"/>
    <p:sldId id="332" r:id="rId32"/>
    <p:sldId id="330" r:id="rId33"/>
    <p:sldId id="331" r:id="rId34"/>
    <p:sldId id="333" r:id="rId35"/>
    <p:sldId id="334" r:id="rId36"/>
    <p:sldId id="301" r:id="rId37"/>
    <p:sldId id="307" r:id="rId38"/>
    <p:sldId id="336" r:id="rId39"/>
    <p:sldId id="344" r:id="rId40"/>
    <p:sldId id="345" r:id="rId41"/>
    <p:sldId id="346" r:id="rId42"/>
    <p:sldId id="347" r:id="rId43"/>
    <p:sldId id="341" r:id="rId44"/>
    <p:sldId id="342" r:id="rId45"/>
    <p:sldId id="348" r:id="rId46"/>
    <p:sldId id="349" r:id="rId47"/>
    <p:sldId id="351" r:id="rId48"/>
    <p:sldId id="352" r:id="rId49"/>
    <p:sldId id="353" r:id="rId50"/>
    <p:sldId id="354" r:id="rId51"/>
    <p:sldId id="355" r:id="rId52"/>
    <p:sldId id="343" r:id="rId53"/>
  </p:sldIdLst>
  <p:sldSz cx="9144000" cy="5143500" type="screen16x9"/>
  <p:notesSz cx="6858000" cy="9144000"/>
  <p:embeddedFontLst>
    <p:embeddedFont>
      <p:font typeface="Fira Sans" panose="020B0604020202020204" charset="0"/>
      <p:regular r:id="rId55"/>
      <p:bold r:id="rId56"/>
      <p:italic r:id="rId57"/>
      <p:boldItalic r:id="rId58"/>
    </p:embeddedFont>
    <p:embeddedFont>
      <p:font typeface="Rajdhani" panose="020B0604020202020204" charset="0"/>
      <p:regular r:id="rId59"/>
      <p:bold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1CD67-A9E9-445D-AED3-6FFE79BA4F25}" v="25" dt="2024-01-07T14:14:35.019"/>
    <p1510:client id="{B3339DE7-9D7C-4869-948D-55EDEA67CE98}" v="281" dt="2024-01-07T14:22:44.869"/>
  </p1510:revLst>
</p1510:revInfo>
</file>

<file path=ppt/tableStyles.xml><?xml version="1.0" encoding="utf-8"?>
<a:tblStyleLst xmlns:a="http://schemas.openxmlformats.org/drawingml/2006/main" def="{40A7B489-188B-4356-8E96-547F48E134BD}">
  <a:tblStyle styleId="{40A7B489-188B-4356-8E96-547F48E134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39DCFA-51D3-46C2-9051-485090DC0F1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IANA TRAETTO" userId="0256b84a-6c06-4405-93db-0a97fcb309a5" providerId="ADAL" clId="{B3339DE7-9D7C-4869-948D-55EDEA67CE98}"/>
    <pc:docChg chg="undo redo custSel addSld delSld modSld sldOrd modMainMaster">
      <pc:chgData name="DORIANA TRAETTO" userId="0256b84a-6c06-4405-93db-0a97fcb309a5" providerId="ADAL" clId="{B3339DE7-9D7C-4869-948D-55EDEA67CE98}" dt="2024-01-07T14:22:44.869" v="1402" actId="478"/>
      <pc:docMkLst>
        <pc:docMk/>
      </pc:docMkLst>
      <pc:sldChg chg="modTransition">
        <pc:chgData name="DORIANA TRAETTO" userId="0256b84a-6c06-4405-93db-0a97fcb309a5" providerId="ADAL" clId="{B3339DE7-9D7C-4869-948D-55EDEA67CE98}" dt="2024-01-02T14:01:38.104" v="876"/>
        <pc:sldMkLst>
          <pc:docMk/>
          <pc:sldMk cId="0" sldId="256"/>
        </pc:sldMkLst>
      </pc:sldChg>
      <pc:sldChg chg="addSp delSp modSp mod modTransition">
        <pc:chgData name="DORIANA TRAETTO" userId="0256b84a-6c06-4405-93db-0a97fcb309a5" providerId="ADAL" clId="{B3339DE7-9D7C-4869-948D-55EDEA67CE98}" dt="2024-01-02T14:01:50.717" v="877" actId="478"/>
        <pc:sldMkLst>
          <pc:docMk/>
          <pc:sldMk cId="0" sldId="258"/>
        </pc:sldMkLst>
        <pc:spChg chg="add del mod">
          <ac:chgData name="DORIANA TRAETTO" userId="0256b84a-6c06-4405-93db-0a97fcb309a5" providerId="ADAL" clId="{B3339DE7-9D7C-4869-948D-55EDEA67CE98}" dt="2024-01-02T12:48:26.458" v="357" actId="478"/>
          <ac:spMkLst>
            <pc:docMk/>
            <pc:sldMk cId="0" sldId="258"/>
            <ac:spMk id="3" creationId="{32BBE024-9169-B36B-5229-F273547A1AC5}"/>
          </ac:spMkLst>
        </pc:spChg>
        <pc:spChg chg="add del mod">
          <ac:chgData name="DORIANA TRAETTO" userId="0256b84a-6c06-4405-93db-0a97fcb309a5" providerId="ADAL" clId="{B3339DE7-9D7C-4869-948D-55EDEA67CE98}" dt="2024-01-02T12:48:38.720" v="361" actId="478"/>
          <ac:spMkLst>
            <pc:docMk/>
            <pc:sldMk cId="0" sldId="258"/>
            <ac:spMk id="5" creationId="{487BCEE4-FD92-06EB-78CB-5F9ED07A5043}"/>
          </ac:spMkLst>
        </pc:spChg>
        <pc:spChg chg="add del mod">
          <ac:chgData name="DORIANA TRAETTO" userId="0256b84a-6c06-4405-93db-0a97fcb309a5" providerId="ADAL" clId="{B3339DE7-9D7C-4869-948D-55EDEA67CE98}" dt="2024-01-02T12:48:37.525" v="360" actId="478"/>
          <ac:spMkLst>
            <pc:docMk/>
            <pc:sldMk cId="0" sldId="258"/>
            <ac:spMk id="7" creationId="{903117FD-E79F-43B1-C47C-56AC7D056B42}"/>
          </ac:spMkLst>
        </pc:spChg>
        <pc:spChg chg="add mod ord">
          <ac:chgData name="DORIANA TRAETTO" userId="0256b84a-6c06-4405-93db-0a97fcb309a5" providerId="ADAL" clId="{B3339DE7-9D7C-4869-948D-55EDEA67CE98}" dt="2024-01-02T12:49:27.944" v="369" actId="167"/>
          <ac:spMkLst>
            <pc:docMk/>
            <pc:sldMk cId="0" sldId="258"/>
            <ac:spMk id="8" creationId="{9156D73B-66F8-7868-D18C-334921403986}"/>
          </ac:spMkLst>
        </pc:spChg>
        <pc:spChg chg="mod">
          <ac:chgData name="DORIANA TRAETTO" userId="0256b84a-6c06-4405-93db-0a97fcb309a5" providerId="ADAL" clId="{B3339DE7-9D7C-4869-948D-55EDEA67CE98}" dt="2024-01-02T12:48:42.482" v="362" actId="1076"/>
          <ac:spMkLst>
            <pc:docMk/>
            <pc:sldMk cId="0" sldId="258"/>
            <ac:spMk id="836" creationId="{00000000-0000-0000-0000-000000000000}"/>
          </ac:spMkLst>
        </pc:spChg>
        <pc:spChg chg="add del">
          <ac:chgData name="DORIANA TRAETTO" userId="0256b84a-6c06-4405-93db-0a97fcb309a5" providerId="ADAL" clId="{B3339DE7-9D7C-4869-948D-55EDEA67CE98}" dt="2024-01-02T12:48:27.762" v="358" actId="478"/>
          <ac:spMkLst>
            <pc:docMk/>
            <pc:sldMk cId="0" sldId="258"/>
            <ac:spMk id="837" creationId="{00000000-0000-0000-0000-000000000000}"/>
          </ac:spMkLst>
        </pc:spChg>
        <pc:spChg chg="mod">
          <ac:chgData name="DORIANA TRAETTO" userId="0256b84a-6c06-4405-93db-0a97fcb309a5" providerId="ADAL" clId="{B3339DE7-9D7C-4869-948D-55EDEA67CE98}" dt="2024-01-02T12:48:48.868" v="365" actId="1076"/>
          <ac:spMkLst>
            <pc:docMk/>
            <pc:sldMk cId="0" sldId="258"/>
            <ac:spMk id="839" creationId="{00000000-0000-0000-0000-000000000000}"/>
          </ac:spMkLst>
        </pc:spChg>
        <pc:spChg chg="del">
          <ac:chgData name="DORIANA TRAETTO" userId="0256b84a-6c06-4405-93db-0a97fcb309a5" providerId="ADAL" clId="{B3339DE7-9D7C-4869-948D-55EDEA67CE98}" dt="2024-01-02T12:48:34.115" v="359" actId="478"/>
          <ac:spMkLst>
            <pc:docMk/>
            <pc:sldMk cId="0" sldId="258"/>
            <ac:spMk id="840" creationId="{00000000-0000-0000-0000-000000000000}"/>
          </ac:spMkLst>
        </pc:spChg>
        <pc:grpChg chg="del">
          <ac:chgData name="DORIANA TRAETTO" userId="0256b84a-6c06-4405-93db-0a97fcb309a5" providerId="ADAL" clId="{B3339DE7-9D7C-4869-948D-55EDEA67CE98}" dt="2024-01-02T14:01:50.717" v="877" actId="478"/>
          <ac:grpSpMkLst>
            <pc:docMk/>
            <pc:sldMk cId="0" sldId="258"/>
            <ac:grpSpMk id="729" creationId="{00000000-0000-0000-0000-000000000000}"/>
          </ac:grpSpMkLst>
        </pc:grpChg>
      </pc:sldChg>
      <pc:sldChg chg="modTransition">
        <pc:chgData name="DORIANA TRAETTO" userId="0256b84a-6c06-4405-93db-0a97fcb309a5" providerId="ADAL" clId="{B3339DE7-9D7C-4869-948D-55EDEA67CE98}" dt="2024-01-02T14:01:38.104" v="876"/>
        <pc:sldMkLst>
          <pc:docMk/>
          <pc:sldMk cId="0" sldId="259"/>
        </pc:sldMkLst>
      </pc:sldChg>
      <pc:sldChg chg="modTransition">
        <pc:chgData name="DORIANA TRAETTO" userId="0256b84a-6c06-4405-93db-0a97fcb309a5" providerId="ADAL" clId="{B3339DE7-9D7C-4869-948D-55EDEA67CE98}" dt="2024-01-02T14:01:38.104" v="876"/>
        <pc:sldMkLst>
          <pc:docMk/>
          <pc:sldMk cId="0" sldId="260"/>
        </pc:sldMkLst>
      </pc:sldChg>
      <pc:sldChg chg="del">
        <pc:chgData name="DORIANA TRAETTO" userId="0256b84a-6c06-4405-93db-0a97fcb309a5" providerId="ADAL" clId="{B3339DE7-9D7C-4869-948D-55EDEA67CE98}" dt="2024-01-02T13:03:01.130" v="835" actId="2696"/>
        <pc:sldMkLst>
          <pc:docMk/>
          <pc:sldMk cId="0" sldId="265"/>
        </pc:sldMkLst>
      </pc:sldChg>
      <pc:sldChg chg="del">
        <pc:chgData name="DORIANA TRAETTO" userId="0256b84a-6c06-4405-93db-0a97fcb309a5" providerId="ADAL" clId="{B3339DE7-9D7C-4869-948D-55EDEA67CE98}" dt="2024-01-02T13:03:02.793" v="836" actId="2696"/>
        <pc:sldMkLst>
          <pc:docMk/>
          <pc:sldMk cId="0" sldId="266"/>
        </pc:sldMkLst>
      </pc:sldChg>
      <pc:sldChg chg="modTransition">
        <pc:chgData name="DORIANA TRAETTO" userId="0256b84a-6c06-4405-93db-0a97fcb309a5" providerId="ADAL" clId="{B3339DE7-9D7C-4869-948D-55EDEA67CE98}" dt="2024-01-02T14:01:38.104" v="876"/>
        <pc:sldMkLst>
          <pc:docMk/>
          <pc:sldMk cId="0" sldId="270"/>
        </pc:sldMkLst>
      </pc:sldChg>
      <pc:sldChg chg="modSp del mod modTransition">
        <pc:chgData name="DORIANA TRAETTO" userId="0256b84a-6c06-4405-93db-0a97fcb309a5" providerId="ADAL" clId="{B3339DE7-9D7C-4869-948D-55EDEA67CE98}" dt="2024-01-02T14:06:45.747" v="947" actId="2696"/>
        <pc:sldMkLst>
          <pc:docMk/>
          <pc:sldMk cId="0" sldId="275"/>
        </pc:sldMkLst>
        <pc:spChg chg="mod">
          <ac:chgData name="DORIANA TRAETTO" userId="0256b84a-6c06-4405-93db-0a97fcb309a5" providerId="ADAL" clId="{B3339DE7-9D7C-4869-948D-55EDEA67CE98}" dt="2024-01-02T14:05:09.268" v="936" actId="1076"/>
          <ac:spMkLst>
            <pc:docMk/>
            <pc:sldMk cId="0" sldId="275"/>
            <ac:spMk id="2593" creationId="{00000000-0000-0000-0000-000000000000}"/>
          </ac:spMkLst>
        </pc:spChg>
        <pc:picChg chg="mod ord">
          <ac:chgData name="DORIANA TRAETTO" userId="0256b84a-6c06-4405-93db-0a97fcb309a5" providerId="ADAL" clId="{B3339DE7-9D7C-4869-948D-55EDEA67CE98}" dt="2024-01-02T14:05:36.468" v="938" actId="34135"/>
          <ac:picMkLst>
            <pc:docMk/>
            <pc:sldMk cId="0" sldId="275"/>
            <ac:picMk id="3" creationId="{8AE4302C-4D5D-10D7-32A1-B05C833DD4BA}"/>
          </ac:picMkLst>
        </pc:picChg>
      </pc:sldChg>
      <pc:sldChg chg="modTransition">
        <pc:chgData name="DORIANA TRAETTO" userId="0256b84a-6c06-4405-93db-0a97fcb309a5" providerId="ADAL" clId="{B3339DE7-9D7C-4869-948D-55EDEA67CE98}" dt="2024-01-02T14:01:38.104" v="876"/>
        <pc:sldMkLst>
          <pc:docMk/>
          <pc:sldMk cId="2606357552" sldId="296"/>
        </pc:sldMkLst>
      </pc:sldChg>
      <pc:sldChg chg="modTransition">
        <pc:chgData name="DORIANA TRAETTO" userId="0256b84a-6c06-4405-93db-0a97fcb309a5" providerId="ADAL" clId="{B3339DE7-9D7C-4869-948D-55EDEA67CE98}" dt="2024-01-02T14:01:38.104" v="876"/>
        <pc:sldMkLst>
          <pc:docMk/>
          <pc:sldMk cId="3332122620" sldId="297"/>
        </pc:sldMkLst>
      </pc:sldChg>
      <pc:sldChg chg="modTransition">
        <pc:chgData name="DORIANA TRAETTO" userId="0256b84a-6c06-4405-93db-0a97fcb309a5" providerId="ADAL" clId="{B3339DE7-9D7C-4869-948D-55EDEA67CE98}" dt="2024-01-02T14:01:38.104" v="876"/>
        <pc:sldMkLst>
          <pc:docMk/>
          <pc:sldMk cId="2681512019" sldId="300"/>
        </pc:sldMkLst>
      </pc:sldChg>
      <pc:sldChg chg="addSp delSp modSp mod modTransition">
        <pc:chgData name="DORIANA TRAETTO" userId="0256b84a-6c06-4405-93db-0a97fcb309a5" providerId="ADAL" clId="{B3339DE7-9D7C-4869-948D-55EDEA67CE98}" dt="2024-01-07T12:55:43.971" v="1187" actId="20577"/>
        <pc:sldMkLst>
          <pc:docMk/>
          <pc:sldMk cId="616489073" sldId="301"/>
        </pc:sldMkLst>
        <pc:spChg chg="add del">
          <ac:chgData name="DORIANA TRAETTO" userId="0256b84a-6c06-4405-93db-0a97fcb309a5" providerId="ADAL" clId="{B3339DE7-9D7C-4869-948D-55EDEA67CE98}" dt="2024-01-02T12:50:30.884" v="399" actId="22"/>
          <ac:spMkLst>
            <pc:docMk/>
            <pc:sldMk cId="616489073" sldId="301"/>
            <ac:spMk id="3" creationId="{354DEA0B-4BD1-A628-BB9F-C1BA09725FB4}"/>
          </ac:spMkLst>
        </pc:spChg>
        <pc:spChg chg="add mod">
          <ac:chgData name="DORIANA TRAETTO" userId="0256b84a-6c06-4405-93db-0a97fcb309a5" providerId="ADAL" clId="{B3339DE7-9D7C-4869-948D-55EDEA67CE98}" dt="2024-01-07T12:55:43.971" v="1187" actId="20577"/>
          <ac:spMkLst>
            <pc:docMk/>
            <pc:sldMk cId="616489073" sldId="301"/>
            <ac:spMk id="5" creationId="{0C0B54BC-7570-9DC7-6ADF-3EA8B0842B7E}"/>
          </ac:spMkLst>
        </pc:spChg>
        <pc:spChg chg="mod">
          <ac:chgData name="DORIANA TRAETTO" userId="0256b84a-6c06-4405-93db-0a97fcb309a5" providerId="ADAL" clId="{B3339DE7-9D7C-4869-948D-55EDEA67CE98}" dt="2024-01-02T12:53:30.417" v="504" actId="1076"/>
          <ac:spMkLst>
            <pc:docMk/>
            <pc:sldMk cId="616489073" sldId="301"/>
            <ac:spMk id="969" creationId="{00000000-0000-0000-0000-000000000000}"/>
          </ac:spMkLst>
        </pc:spChg>
        <pc:spChg chg="mod">
          <ac:chgData name="DORIANA TRAETTO" userId="0256b84a-6c06-4405-93db-0a97fcb309a5" providerId="ADAL" clId="{B3339DE7-9D7C-4869-948D-55EDEA67CE98}" dt="2024-01-02T12:49:56.618" v="373" actId="1076"/>
          <ac:spMkLst>
            <pc:docMk/>
            <pc:sldMk cId="616489073" sldId="301"/>
            <ac:spMk id="970" creationId="{00000000-0000-0000-0000-000000000000}"/>
          </ac:spMkLst>
        </pc:spChg>
        <pc:grpChg chg="del">
          <ac:chgData name="DORIANA TRAETTO" userId="0256b84a-6c06-4405-93db-0a97fcb309a5" providerId="ADAL" clId="{B3339DE7-9D7C-4869-948D-55EDEA67CE98}" dt="2024-01-02T12:49:46.692" v="372" actId="478"/>
          <ac:grpSpMkLst>
            <pc:docMk/>
            <pc:sldMk cId="616489073" sldId="301"/>
            <ac:grpSpMk id="960" creationId="{00000000-0000-0000-0000-000000000000}"/>
          </ac:grpSpMkLst>
        </pc:grpChg>
        <pc:grpChg chg="del">
          <ac:chgData name="DORIANA TRAETTO" userId="0256b84a-6c06-4405-93db-0a97fcb309a5" providerId="ADAL" clId="{B3339DE7-9D7C-4869-948D-55EDEA67CE98}" dt="2024-01-02T12:49:45.014" v="370" actId="478"/>
          <ac:grpSpMkLst>
            <pc:docMk/>
            <pc:sldMk cId="616489073" sldId="301"/>
            <ac:grpSpMk id="971" creationId="{00000000-0000-0000-0000-000000000000}"/>
          </ac:grpSpMkLst>
        </pc:grpChg>
        <pc:grpChg chg="del">
          <ac:chgData name="DORIANA TRAETTO" userId="0256b84a-6c06-4405-93db-0a97fcb309a5" providerId="ADAL" clId="{B3339DE7-9D7C-4869-948D-55EDEA67CE98}" dt="2024-01-02T12:49:45.907" v="371" actId="478"/>
          <ac:grpSpMkLst>
            <pc:docMk/>
            <pc:sldMk cId="616489073" sldId="301"/>
            <ac:grpSpMk id="1049" creationId="{00000000-0000-0000-0000-000000000000}"/>
          </ac:grpSpMkLst>
        </pc:grpChg>
      </pc:sldChg>
      <pc:sldChg chg="del">
        <pc:chgData name="DORIANA TRAETTO" userId="0256b84a-6c06-4405-93db-0a97fcb309a5" providerId="ADAL" clId="{B3339DE7-9D7C-4869-948D-55EDEA67CE98}" dt="2024-01-02T13:02:55.100" v="833" actId="2696"/>
        <pc:sldMkLst>
          <pc:docMk/>
          <pc:sldMk cId="3380982386" sldId="303"/>
        </pc:sldMkLst>
      </pc:sldChg>
      <pc:sldChg chg="modTransition">
        <pc:chgData name="DORIANA TRAETTO" userId="0256b84a-6c06-4405-93db-0a97fcb309a5" providerId="ADAL" clId="{B3339DE7-9D7C-4869-948D-55EDEA67CE98}" dt="2024-01-02T14:01:38.104" v="876"/>
        <pc:sldMkLst>
          <pc:docMk/>
          <pc:sldMk cId="1276785699" sldId="304"/>
        </pc:sldMkLst>
      </pc:sldChg>
      <pc:sldChg chg="modTransition">
        <pc:chgData name="DORIANA TRAETTO" userId="0256b84a-6c06-4405-93db-0a97fcb309a5" providerId="ADAL" clId="{B3339DE7-9D7C-4869-948D-55EDEA67CE98}" dt="2024-01-02T14:01:38.104" v="876"/>
        <pc:sldMkLst>
          <pc:docMk/>
          <pc:sldMk cId="28856087" sldId="305"/>
        </pc:sldMkLst>
      </pc:sldChg>
      <pc:sldChg chg="delSp modSp mod modTransition">
        <pc:chgData name="DORIANA TRAETTO" userId="0256b84a-6c06-4405-93db-0a97fcb309a5" providerId="ADAL" clId="{B3339DE7-9D7C-4869-948D-55EDEA67CE98}" dt="2024-01-02T14:01:38.104" v="876"/>
        <pc:sldMkLst>
          <pc:docMk/>
          <pc:sldMk cId="3364178333" sldId="306"/>
        </pc:sldMkLst>
        <pc:spChg chg="mod">
          <ac:chgData name="DORIANA TRAETTO" userId="0256b84a-6c06-4405-93db-0a97fcb309a5" providerId="ADAL" clId="{B3339DE7-9D7C-4869-948D-55EDEA67CE98}" dt="2024-01-02T12:30:48.332" v="45" actId="14100"/>
          <ac:spMkLst>
            <pc:docMk/>
            <pc:sldMk cId="3364178333" sldId="306"/>
            <ac:spMk id="845" creationId="{00000000-0000-0000-0000-000000000000}"/>
          </ac:spMkLst>
        </pc:spChg>
        <pc:spChg chg="mod">
          <ac:chgData name="DORIANA TRAETTO" userId="0256b84a-6c06-4405-93db-0a97fcb309a5" providerId="ADAL" clId="{B3339DE7-9D7C-4869-948D-55EDEA67CE98}" dt="2024-01-02T12:27:24.644" v="16" actId="20577"/>
          <ac:spMkLst>
            <pc:docMk/>
            <pc:sldMk cId="3364178333" sldId="306"/>
            <ac:spMk id="846" creationId="{00000000-0000-0000-0000-000000000000}"/>
          </ac:spMkLst>
        </pc:spChg>
        <pc:grpChg chg="del">
          <ac:chgData name="DORIANA TRAETTO" userId="0256b84a-6c06-4405-93db-0a97fcb309a5" providerId="ADAL" clId="{B3339DE7-9D7C-4869-948D-55EDEA67CE98}" dt="2024-01-02T12:27:38.703" v="20" actId="478"/>
          <ac:grpSpMkLst>
            <pc:docMk/>
            <pc:sldMk cId="3364178333" sldId="306"/>
            <ac:grpSpMk id="847" creationId="{00000000-0000-0000-0000-000000000000}"/>
          </ac:grpSpMkLst>
        </pc:grpChg>
      </pc:sldChg>
      <pc:sldChg chg="delSp modSp mod modTransition">
        <pc:chgData name="DORIANA TRAETTO" userId="0256b84a-6c06-4405-93db-0a97fcb309a5" providerId="ADAL" clId="{B3339DE7-9D7C-4869-948D-55EDEA67CE98}" dt="2024-01-07T12:56:08.441" v="1194" actId="6549"/>
        <pc:sldMkLst>
          <pc:docMk/>
          <pc:sldMk cId="4133231844" sldId="307"/>
        </pc:sldMkLst>
        <pc:spChg chg="mod">
          <ac:chgData name="DORIANA TRAETTO" userId="0256b84a-6c06-4405-93db-0a97fcb309a5" providerId="ADAL" clId="{B3339DE7-9D7C-4869-948D-55EDEA67CE98}" dt="2024-01-07T12:56:08.441" v="1194" actId="6549"/>
          <ac:spMkLst>
            <pc:docMk/>
            <pc:sldMk cId="4133231844" sldId="307"/>
            <ac:spMk id="845" creationId="{00000000-0000-0000-0000-000000000000}"/>
          </ac:spMkLst>
        </pc:spChg>
        <pc:spChg chg="mod">
          <ac:chgData name="DORIANA TRAETTO" userId="0256b84a-6c06-4405-93db-0a97fcb309a5" providerId="ADAL" clId="{B3339DE7-9D7C-4869-948D-55EDEA67CE98}" dt="2024-01-02T12:51:35.627" v="441" actId="20577"/>
          <ac:spMkLst>
            <pc:docMk/>
            <pc:sldMk cId="4133231844" sldId="307"/>
            <ac:spMk id="846" creationId="{00000000-0000-0000-0000-000000000000}"/>
          </ac:spMkLst>
        </pc:spChg>
        <pc:grpChg chg="del">
          <ac:chgData name="DORIANA TRAETTO" userId="0256b84a-6c06-4405-93db-0a97fcb309a5" providerId="ADAL" clId="{B3339DE7-9D7C-4869-948D-55EDEA67CE98}" dt="2024-01-02T12:51:37.999" v="442" actId="478"/>
          <ac:grpSpMkLst>
            <pc:docMk/>
            <pc:sldMk cId="4133231844" sldId="307"/>
            <ac:grpSpMk id="847" creationId="{00000000-0000-0000-0000-000000000000}"/>
          </ac:grpSpMkLst>
        </pc:grpChg>
        <pc:grpChg chg="del">
          <ac:chgData name="DORIANA TRAETTO" userId="0256b84a-6c06-4405-93db-0a97fcb309a5" providerId="ADAL" clId="{B3339DE7-9D7C-4869-948D-55EDEA67CE98}" dt="2024-01-02T12:51:39.162" v="444" actId="478"/>
          <ac:grpSpMkLst>
            <pc:docMk/>
            <pc:sldMk cId="4133231844" sldId="307"/>
            <ac:grpSpMk id="893" creationId="{00000000-0000-0000-0000-000000000000}"/>
          </ac:grpSpMkLst>
        </pc:grpChg>
        <pc:grpChg chg="del">
          <ac:chgData name="DORIANA TRAETTO" userId="0256b84a-6c06-4405-93db-0a97fcb309a5" providerId="ADAL" clId="{B3339DE7-9D7C-4869-948D-55EDEA67CE98}" dt="2024-01-02T12:51:38.455" v="443" actId="478"/>
          <ac:grpSpMkLst>
            <pc:docMk/>
            <pc:sldMk cId="4133231844" sldId="307"/>
            <ac:grpSpMk id="909" creationId="{00000000-0000-0000-0000-000000000000}"/>
          </ac:grpSpMkLst>
        </pc:grpChg>
      </pc:sldChg>
      <pc:sldChg chg="del">
        <pc:chgData name="DORIANA TRAETTO" userId="0256b84a-6c06-4405-93db-0a97fcb309a5" providerId="ADAL" clId="{B3339DE7-9D7C-4869-948D-55EDEA67CE98}" dt="2024-01-02T13:02:58.192" v="834" actId="2696"/>
        <pc:sldMkLst>
          <pc:docMk/>
          <pc:sldMk cId="590749739" sldId="308"/>
        </pc:sldMkLst>
      </pc:sldChg>
      <pc:sldChg chg="modSp mod modTransition">
        <pc:chgData name="DORIANA TRAETTO" userId="0256b84a-6c06-4405-93db-0a97fcb309a5" providerId="ADAL" clId="{B3339DE7-9D7C-4869-948D-55EDEA67CE98}" dt="2024-01-02T14:02:17.777" v="878" actId="20577"/>
        <pc:sldMkLst>
          <pc:docMk/>
          <pc:sldMk cId="2576972227" sldId="309"/>
        </pc:sldMkLst>
        <pc:spChg chg="mod">
          <ac:chgData name="DORIANA TRAETTO" userId="0256b84a-6c06-4405-93db-0a97fcb309a5" providerId="ADAL" clId="{B3339DE7-9D7C-4869-948D-55EDEA67CE98}" dt="2024-01-02T14:02:17.777" v="878" actId="20577"/>
          <ac:spMkLst>
            <pc:docMk/>
            <pc:sldMk cId="2576972227" sldId="309"/>
            <ac:spMk id="846" creationId="{00000000-0000-0000-0000-000000000000}"/>
          </ac:spMkLst>
        </pc:spChg>
      </pc:sldChg>
      <pc:sldChg chg="modSp mod modTransition">
        <pc:chgData name="DORIANA TRAETTO" userId="0256b84a-6c06-4405-93db-0a97fcb309a5" providerId="ADAL" clId="{B3339DE7-9D7C-4869-948D-55EDEA67CE98}" dt="2024-01-02T14:02:20.807" v="879" actId="20577"/>
        <pc:sldMkLst>
          <pc:docMk/>
          <pc:sldMk cId="1464832467" sldId="310"/>
        </pc:sldMkLst>
        <pc:spChg chg="mod">
          <ac:chgData name="DORIANA TRAETTO" userId="0256b84a-6c06-4405-93db-0a97fcb309a5" providerId="ADAL" clId="{B3339DE7-9D7C-4869-948D-55EDEA67CE98}" dt="2024-01-02T14:02:20.807" v="879" actId="20577"/>
          <ac:spMkLst>
            <pc:docMk/>
            <pc:sldMk cId="1464832467" sldId="310"/>
            <ac:spMk id="846" creationId="{00000000-0000-0000-0000-000000000000}"/>
          </ac:spMkLst>
        </pc:spChg>
      </pc:sldChg>
      <pc:sldChg chg="modSp mod modTransition">
        <pc:chgData name="DORIANA TRAETTO" userId="0256b84a-6c06-4405-93db-0a97fcb309a5" providerId="ADAL" clId="{B3339DE7-9D7C-4869-948D-55EDEA67CE98}" dt="2024-01-02T14:02:24.376" v="880" actId="20577"/>
        <pc:sldMkLst>
          <pc:docMk/>
          <pc:sldMk cId="3431712838" sldId="311"/>
        </pc:sldMkLst>
        <pc:spChg chg="mod">
          <ac:chgData name="DORIANA TRAETTO" userId="0256b84a-6c06-4405-93db-0a97fcb309a5" providerId="ADAL" clId="{B3339DE7-9D7C-4869-948D-55EDEA67CE98}" dt="2024-01-02T14:02:24.376" v="880" actId="20577"/>
          <ac:spMkLst>
            <pc:docMk/>
            <pc:sldMk cId="3431712838" sldId="311"/>
            <ac:spMk id="846" creationId="{00000000-0000-0000-0000-000000000000}"/>
          </ac:spMkLst>
        </pc:spChg>
      </pc:sldChg>
      <pc:sldChg chg="modSp mod modTransition">
        <pc:chgData name="DORIANA TRAETTO" userId="0256b84a-6c06-4405-93db-0a97fcb309a5" providerId="ADAL" clId="{B3339DE7-9D7C-4869-948D-55EDEA67CE98}" dt="2024-01-02T14:02:28.635" v="881" actId="20577"/>
        <pc:sldMkLst>
          <pc:docMk/>
          <pc:sldMk cId="1800814378" sldId="312"/>
        </pc:sldMkLst>
        <pc:spChg chg="mod">
          <ac:chgData name="DORIANA TRAETTO" userId="0256b84a-6c06-4405-93db-0a97fcb309a5" providerId="ADAL" clId="{B3339DE7-9D7C-4869-948D-55EDEA67CE98}" dt="2024-01-02T14:02:28.635" v="881" actId="20577"/>
          <ac:spMkLst>
            <pc:docMk/>
            <pc:sldMk cId="1800814378" sldId="312"/>
            <ac:spMk id="846" creationId="{00000000-0000-0000-0000-000000000000}"/>
          </ac:spMkLst>
        </pc:spChg>
      </pc:sldChg>
      <pc:sldChg chg="modSp mod modTransition">
        <pc:chgData name="DORIANA TRAETTO" userId="0256b84a-6c06-4405-93db-0a97fcb309a5" providerId="ADAL" clId="{B3339DE7-9D7C-4869-948D-55EDEA67CE98}" dt="2024-01-02T14:03:22.164" v="884" actId="20577"/>
        <pc:sldMkLst>
          <pc:docMk/>
          <pc:sldMk cId="4166821452" sldId="313"/>
        </pc:sldMkLst>
        <pc:spChg chg="mod">
          <ac:chgData name="DORIANA TRAETTO" userId="0256b84a-6c06-4405-93db-0a97fcb309a5" providerId="ADAL" clId="{B3339DE7-9D7C-4869-948D-55EDEA67CE98}" dt="2024-01-02T14:03:22.164" v="884" actId="20577"/>
          <ac:spMkLst>
            <pc:docMk/>
            <pc:sldMk cId="4166821452" sldId="313"/>
            <ac:spMk id="846" creationId="{00000000-0000-0000-0000-000000000000}"/>
          </ac:spMkLst>
        </pc:spChg>
      </pc:sldChg>
      <pc:sldChg chg="modSp mod modTransition">
        <pc:chgData name="DORIANA TRAETTO" userId="0256b84a-6c06-4405-93db-0a97fcb309a5" providerId="ADAL" clId="{B3339DE7-9D7C-4869-948D-55EDEA67CE98}" dt="2024-01-02T14:03:17.356" v="883" actId="20577"/>
        <pc:sldMkLst>
          <pc:docMk/>
          <pc:sldMk cId="1956980680" sldId="314"/>
        </pc:sldMkLst>
        <pc:spChg chg="mod">
          <ac:chgData name="DORIANA TRAETTO" userId="0256b84a-6c06-4405-93db-0a97fcb309a5" providerId="ADAL" clId="{B3339DE7-9D7C-4869-948D-55EDEA67CE98}" dt="2024-01-02T14:03:17.356" v="883" actId="20577"/>
          <ac:spMkLst>
            <pc:docMk/>
            <pc:sldMk cId="1956980680" sldId="314"/>
            <ac:spMk id="846" creationId="{00000000-0000-0000-0000-000000000000}"/>
          </ac:spMkLst>
        </pc:spChg>
      </pc:sldChg>
      <pc:sldChg chg="modSp mod modTransition">
        <pc:chgData name="DORIANA TRAETTO" userId="0256b84a-6c06-4405-93db-0a97fcb309a5" providerId="ADAL" clId="{B3339DE7-9D7C-4869-948D-55EDEA67CE98}" dt="2024-01-02T14:03:12.638" v="882" actId="20577"/>
        <pc:sldMkLst>
          <pc:docMk/>
          <pc:sldMk cId="3072690196" sldId="315"/>
        </pc:sldMkLst>
        <pc:spChg chg="mod">
          <ac:chgData name="DORIANA TRAETTO" userId="0256b84a-6c06-4405-93db-0a97fcb309a5" providerId="ADAL" clId="{B3339DE7-9D7C-4869-948D-55EDEA67CE98}" dt="2024-01-02T14:03:12.638" v="882" actId="20577"/>
          <ac:spMkLst>
            <pc:docMk/>
            <pc:sldMk cId="3072690196" sldId="315"/>
            <ac:spMk id="846" creationId="{00000000-0000-0000-0000-000000000000}"/>
          </ac:spMkLst>
        </pc:spChg>
      </pc:sldChg>
      <pc:sldChg chg="modSp mod modTransition">
        <pc:chgData name="DORIANA TRAETTO" userId="0256b84a-6c06-4405-93db-0a97fcb309a5" providerId="ADAL" clId="{B3339DE7-9D7C-4869-948D-55EDEA67CE98}" dt="2024-01-02T14:03:26.819" v="885" actId="20577"/>
        <pc:sldMkLst>
          <pc:docMk/>
          <pc:sldMk cId="4019560206" sldId="316"/>
        </pc:sldMkLst>
        <pc:spChg chg="mod">
          <ac:chgData name="DORIANA TRAETTO" userId="0256b84a-6c06-4405-93db-0a97fcb309a5" providerId="ADAL" clId="{B3339DE7-9D7C-4869-948D-55EDEA67CE98}" dt="2024-01-02T14:03:26.819" v="885" actId="20577"/>
          <ac:spMkLst>
            <pc:docMk/>
            <pc:sldMk cId="4019560206" sldId="316"/>
            <ac:spMk id="846" creationId="{00000000-0000-0000-0000-000000000000}"/>
          </ac:spMkLst>
        </pc:spChg>
      </pc:sldChg>
      <pc:sldChg chg="modTransition">
        <pc:chgData name="DORIANA TRAETTO" userId="0256b84a-6c06-4405-93db-0a97fcb309a5" providerId="ADAL" clId="{B3339DE7-9D7C-4869-948D-55EDEA67CE98}" dt="2024-01-02T14:01:38.104" v="876"/>
        <pc:sldMkLst>
          <pc:docMk/>
          <pc:sldMk cId="3208143630" sldId="317"/>
        </pc:sldMkLst>
      </pc:sldChg>
      <pc:sldChg chg="modSp mod modTransition">
        <pc:chgData name="DORIANA TRAETTO" userId="0256b84a-6c06-4405-93db-0a97fcb309a5" providerId="ADAL" clId="{B3339DE7-9D7C-4869-948D-55EDEA67CE98}" dt="2024-01-02T14:03:38.488" v="888" actId="20577"/>
        <pc:sldMkLst>
          <pc:docMk/>
          <pc:sldMk cId="453201038" sldId="318"/>
        </pc:sldMkLst>
        <pc:spChg chg="mod">
          <ac:chgData name="DORIANA TRAETTO" userId="0256b84a-6c06-4405-93db-0a97fcb309a5" providerId="ADAL" clId="{B3339DE7-9D7C-4869-948D-55EDEA67CE98}" dt="2024-01-02T14:03:38.488" v="888" actId="20577"/>
          <ac:spMkLst>
            <pc:docMk/>
            <pc:sldMk cId="453201038" sldId="318"/>
            <ac:spMk id="846" creationId="{00000000-0000-0000-0000-000000000000}"/>
          </ac:spMkLst>
        </pc:spChg>
      </pc:sldChg>
      <pc:sldChg chg="modSp mod modTransition">
        <pc:chgData name="DORIANA TRAETTO" userId="0256b84a-6c06-4405-93db-0a97fcb309a5" providerId="ADAL" clId="{B3339DE7-9D7C-4869-948D-55EDEA67CE98}" dt="2024-01-02T14:03:41.460" v="889" actId="20577"/>
        <pc:sldMkLst>
          <pc:docMk/>
          <pc:sldMk cId="2111404431" sldId="319"/>
        </pc:sldMkLst>
        <pc:spChg chg="mod">
          <ac:chgData name="DORIANA TRAETTO" userId="0256b84a-6c06-4405-93db-0a97fcb309a5" providerId="ADAL" clId="{B3339DE7-9D7C-4869-948D-55EDEA67CE98}" dt="2024-01-02T14:03:41.460" v="889" actId="20577"/>
          <ac:spMkLst>
            <pc:docMk/>
            <pc:sldMk cId="2111404431" sldId="319"/>
            <ac:spMk id="846" creationId="{00000000-0000-0000-0000-000000000000}"/>
          </ac:spMkLst>
        </pc:spChg>
      </pc:sldChg>
      <pc:sldChg chg="modSp mod modTransition">
        <pc:chgData name="DORIANA TRAETTO" userId="0256b84a-6c06-4405-93db-0a97fcb309a5" providerId="ADAL" clId="{B3339DE7-9D7C-4869-948D-55EDEA67CE98}" dt="2024-01-02T14:03:45.893" v="891" actId="6549"/>
        <pc:sldMkLst>
          <pc:docMk/>
          <pc:sldMk cId="2967962940" sldId="320"/>
        </pc:sldMkLst>
        <pc:spChg chg="mod">
          <ac:chgData name="DORIANA TRAETTO" userId="0256b84a-6c06-4405-93db-0a97fcb309a5" providerId="ADAL" clId="{B3339DE7-9D7C-4869-948D-55EDEA67CE98}" dt="2024-01-02T14:03:45.893" v="891" actId="6549"/>
          <ac:spMkLst>
            <pc:docMk/>
            <pc:sldMk cId="2967962940" sldId="320"/>
            <ac:spMk id="846" creationId="{00000000-0000-0000-0000-000000000000}"/>
          </ac:spMkLst>
        </pc:spChg>
      </pc:sldChg>
      <pc:sldChg chg="modSp mod modTransition">
        <pc:chgData name="DORIANA TRAETTO" userId="0256b84a-6c06-4405-93db-0a97fcb309a5" providerId="ADAL" clId="{B3339DE7-9D7C-4869-948D-55EDEA67CE98}" dt="2024-01-02T14:03:50.122" v="892" actId="20577"/>
        <pc:sldMkLst>
          <pc:docMk/>
          <pc:sldMk cId="844091198" sldId="321"/>
        </pc:sldMkLst>
        <pc:spChg chg="mod">
          <ac:chgData name="DORIANA TRAETTO" userId="0256b84a-6c06-4405-93db-0a97fcb309a5" providerId="ADAL" clId="{B3339DE7-9D7C-4869-948D-55EDEA67CE98}" dt="2024-01-02T14:03:50.122" v="892" actId="20577"/>
          <ac:spMkLst>
            <pc:docMk/>
            <pc:sldMk cId="844091198" sldId="321"/>
            <ac:spMk id="846" creationId="{00000000-0000-0000-0000-000000000000}"/>
          </ac:spMkLst>
        </pc:spChg>
      </pc:sldChg>
      <pc:sldChg chg="modSp mod modTransition">
        <pc:chgData name="DORIANA TRAETTO" userId="0256b84a-6c06-4405-93db-0a97fcb309a5" providerId="ADAL" clId="{B3339DE7-9D7C-4869-948D-55EDEA67CE98}" dt="2024-01-02T14:03:57.535" v="894" actId="20577"/>
        <pc:sldMkLst>
          <pc:docMk/>
          <pc:sldMk cId="491460960" sldId="322"/>
        </pc:sldMkLst>
        <pc:spChg chg="mod">
          <ac:chgData name="DORIANA TRAETTO" userId="0256b84a-6c06-4405-93db-0a97fcb309a5" providerId="ADAL" clId="{B3339DE7-9D7C-4869-948D-55EDEA67CE98}" dt="2024-01-02T14:03:57.535" v="894" actId="20577"/>
          <ac:spMkLst>
            <pc:docMk/>
            <pc:sldMk cId="491460960" sldId="322"/>
            <ac:spMk id="846" creationId="{00000000-0000-0000-0000-000000000000}"/>
          </ac:spMkLst>
        </pc:spChg>
      </pc:sldChg>
      <pc:sldChg chg="modSp mod modTransition">
        <pc:chgData name="DORIANA TRAETTO" userId="0256b84a-6c06-4405-93db-0a97fcb309a5" providerId="ADAL" clId="{B3339DE7-9D7C-4869-948D-55EDEA67CE98}" dt="2024-01-02T14:03:53.481" v="893" actId="20577"/>
        <pc:sldMkLst>
          <pc:docMk/>
          <pc:sldMk cId="1234771066" sldId="323"/>
        </pc:sldMkLst>
        <pc:spChg chg="mod">
          <ac:chgData name="DORIANA TRAETTO" userId="0256b84a-6c06-4405-93db-0a97fcb309a5" providerId="ADAL" clId="{B3339DE7-9D7C-4869-948D-55EDEA67CE98}" dt="2024-01-02T14:03:53.481" v="893" actId="20577"/>
          <ac:spMkLst>
            <pc:docMk/>
            <pc:sldMk cId="1234771066" sldId="323"/>
            <ac:spMk id="846" creationId="{00000000-0000-0000-0000-000000000000}"/>
          </ac:spMkLst>
        </pc:spChg>
      </pc:sldChg>
      <pc:sldChg chg="modSp mod modTransition">
        <pc:chgData name="DORIANA TRAETTO" userId="0256b84a-6c06-4405-93db-0a97fcb309a5" providerId="ADAL" clId="{B3339DE7-9D7C-4869-948D-55EDEA67CE98}" dt="2024-01-02T14:04:00.802" v="895" actId="20577"/>
        <pc:sldMkLst>
          <pc:docMk/>
          <pc:sldMk cId="3393970747" sldId="324"/>
        </pc:sldMkLst>
        <pc:spChg chg="mod">
          <ac:chgData name="DORIANA TRAETTO" userId="0256b84a-6c06-4405-93db-0a97fcb309a5" providerId="ADAL" clId="{B3339DE7-9D7C-4869-948D-55EDEA67CE98}" dt="2024-01-02T14:04:00.802" v="895" actId="20577"/>
          <ac:spMkLst>
            <pc:docMk/>
            <pc:sldMk cId="3393970747" sldId="324"/>
            <ac:spMk id="846" creationId="{00000000-0000-0000-0000-000000000000}"/>
          </ac:spMkLst>
        </pc:spChg>
      </pc:sldChg>
      <pc:sldChg chg="modSp mod modTransition">
        <pc:chgData name="DORIANA TRAETTO" userId="0256b84a-6c06-4405-93db-0a97fcb309a5" providerId="ADAL" clId="{B3339DE7-9D7C-4869-948D-55EDEA67CE98}" dt="2024-01-02T14:04:04.432" v="896" actId="20577"/>
        <pc:sldMkLst>
          <pc:docMk/>
          <pc:sldMk cId="394071096" sldId="325"/>
        </pc:sldMkLst>
        <pc:spChg chg="mod">
          <ac:chgData name="DORIANA TRAETTO" userId="0256b84a-6c06-4405-93db-0a97fcb309a5" providerId="ADAL" clId="{B3339DE7-9D7C-4869-948D-55EDEA67CE98}" dt="2024-01-02T14:04:04.432" v="896" actId="20577"/>
          <ac:spMkLst>
            <pc:docMk/>
            <pc:sldMk cId="394071096" sldId="325"/>
            <ac:spMk id="846" creationId="{00000000-0000-0000-0000-000000000000}"/>
          </ac:spMkLst>
        </pc:spChg>
      </pc:sldChg>
      <pc:sldChg chg="addSp delSp modSp add del mod ord">
        <pc:chgData name="DORIANA TRAETTO" userId="0256b84a-6c06-4405-93db-0a97fcb309a5" providerId="ADAL" clId="{B3339DE7-9D7C-4869-948D-55EDEA67CE98}" dt="2024-01-02T12:35:50.545" v="136" actId="2696"/>
        <pc:sldMkLst>
          <pc:docMk/>
          <pc:sldMk cId="273089859" sldId="326"/>
        </pc:sldMkLst>
        <pc:spChg chg="mod">
          <ac:chgData name="DORIANA TRAETTO" userId="0256b84a-6c06-4405-93db-0a97fcb309a5" providerId="ADAL" clId="{B3339DE7-9D7C-4869-948D-55EDEA67CE98}" dt="2024-01-02T12:34:03.294" v="104" actId="14100"/>
          <ac:spMkLst>
            <pc:docMk/>
            <pc:sldMk cId="273089859" sldId="326"/>
            <ac:spMk id="3" creationId="{C21699E4-9DFE-8EB2-D576-6226FCD6C4DC}"/>
          </ac:spMkLst>
        </pc:spChg>
        <pc:spChg chg="add mod">
          <ac:chgData name="DORIANA TRAETTO" userId="0256b84a-6c06-4405-93db-0a97fcb309a5" providerId="ADAL" clId="{B3339DE7-9D7C-4869-948D-55EDEA67CE98}" dt="2024-01-02T12:34:29.200" v="111" actId="108"/>
          <ac:spMkLst>
            <pc:docMk/>
            <pc:sldMk cId="273089859" sldId="326"/>
            <ac:spMk id="4" creationId="{E9396D96-2DAC-6F5A-6FA9-CEBAEECFEF60}"/>
          </ac:spMkLst>
        </pc:spChg>
        <pc:spChg chg="mod">
          <ac:chgData name="DORIANA TRAETTO" userId="0256b84a-6c06-4405-93db-0a97fcb309a5" providerId="ADAL" clId="{B3339DE7-9D7C-4869-948D-55EDEA67CE98}" dt="2024-01-02T12:33:25.921" v="94"/>
          <ac:spMkLst>
            <pc:docMk/>
            <pc:sldMk cId="273089859" sldId="326"/>
            <ac:spMk id="845" creationId="{00000000-0000-0000-0000-000000000000}"/>
          </ac:spMkLst>
        </pc:spChg>
        <pc:spChg chg="mod">
          <ac:chgData name="DORIANA TRAETTO" userId="0256b84a-6c06-4405-93db-0a97fcb309a5" providerId="ADAL" clId="{B3339DE7-9D7C-4869-948D-55EDEA67CE98}" dt="2024-01-02T12:32:40.147" v="86" actId="20577"/>
          <ac:spMkLst>
            <pc:docMk/>
            <pc:sldMk cId="273089859" sldId="326"/>
            <ac:spMk id="846" creationId="{00000000-0000-0000-0000-000000000000}"/>
          </ac:spMkLst>
        </pc:spChg>
        <pc:picChg chg="del">
          <ac:chgData name="DORIANA TRAETTO" userId="0256b84a-6c06-4405-93db-0a97fcb309a5" providerId="ADAL" clId="{B3339DE7-9D7C-4869-948D-55EDEA67CE98}" dt="2024-01-02T12:31:41.947" v="50" actId="478"/>
          <ac:picMkLst>
            <pc:docMk/>
            <pc:sldMk cId="273089859" sldId="326"/>
            <ac:picMk id="12" creationId="{494B52A0-A4CE-A299-C655-CD664D09B46E}"/>
          </ac:picMkLst>
        </pc:picChg>
        <pc:picChg chg="del">
          <ac:chgData name="DORIANA TRAETTO" userId="0256b84a-6c06-4405-93db-0a97fcb309a5" providerId="ADAL" clId="{B3339DE7-9D7C-4869-948D-55EDEA67CE98}" dt="2024-01-02T12:31:41.430" v="49" actId="478"/>
          <ac:picMkLst>
            <pc:docMk/>
            <pc:sldMk cId="273089859" sldId="326"/>
            <ac:picMk id="18" creationId="{4F2DAC72-B50E-7F2D-AE23-5E86AD1EF69F}"/>
          </ac:picMkLst>
        </pc:picChg>
      </pc:sldChg>
      <pc:sldChg chg="modSp add del mod">
        <pc:chgData name="DORIANA TRAETTO" userId="0256b84a-6c06-4405-93db-0a97fcb309a5" providerId="ADAL" clId="{B3339DE7-9D7C-4869-948D-55EDEA67CE98}" dt="2024-01-02T12:34:33.758" v="113" actId="47"/>
        <pc:sldMkLst>
          <pc:docMk/>
          <pc:sldMk cId="3010540178" sldId="327"/>
        </pc:sldMkLst>
        <pc:spChg chg="mod">
          <ac:chgData name="DORIANA TRAETTO" userId="0256b84a-6c06-4405-93db-0a97fcb309a5" providerId="ADAL" clId="{B3339DE7-9D7C-4869-948D-55EDEA67CE98}" dt="2024-01-02T12:34:13.099" v="107" actId="20577"/>
          <ac:spMkLst>
            <pc:docMk/>
            <pc:sldMk cId="3010540178" sldId="327"/>
            <ac:spMk id="846" creationId="{00000000-0000-0000-0000-000000000000}"/>
          </ac:spMkLst>
        </pc:spChg>
      </pc:sldChg>
      <pc:sldChg chg="addSp modSp add mod ord modTransition">
        <pc:chgData name="DORIANA TRAETTO" userId="0256b84a-6c06-4405-93db-0a97fcb309a5" providerId="ADAL" clId="{B3339DE7-9D7C-4869-948D-55EDEA67CE98}" dt="2024-01-02T14:04:09.462" v="897" actId="20577"/>
        <pc:sldMkLst>
          <pc:docMk/>
          <pc:sldMk cId="2377307364" sldId="328"/>
        </pc:sldMkLst>
        <pc:spChg chg="mod">
          <ac:chgData name="DORIANA TRAETTO" userId="0256b84a-6c06-4405-93db-0a97fcb309a5" providerId="ADAL" clId="{B3339DE7-9D7C-4869-948D-55EDEA67CE98}" dt="2024-01-02T12:37:04.452" v="150" actId="14100"/>
          <ac:spMkLst>
            <pc:docMk/>
            <pc:sldMk cId="2377307364" sldId="328"/>
            <ac:spMk id="3" creationId="{C21699E4-9DFE-8EB2-D576-6226FCD6C4DC}"/>
          </ac:spMkLst>
        </pc:spChg>
        <pc:spChg chg="mod">
          <ac:chgData name="DORIANA TRAETTO" userId="0256b84a-6c06-4405-93db-0a97fcb309a5" providerId="ADAL" clId="{B3339DE7-9D7C-4869-948D-55EDEA67CE98}" dt="2024-01-02T12:38:16.181" v="170" actId="113"/>
          <ac:spMkLst>
            <pc:docMk/>
            <pc:sldMk cId="2377307364" sldId="328"/>
            <ac:spMk id="4" creationId="{E9396D96-2DAC-6F5A-6FA9-CEBAEECFEF60}"/>
          </ac:spMkLst>
        </pc:spChg>
        <pc:spChg chg="mod">
          <ac:chgData name="DORIANA TRAETTO" userId="0256b84a-6c06-4405-93db-0a97fcb309a5" providerId="ADAL" clId="{B3339DE7-9D7C-4869-948D-55EDEA67CE98}" dt="2024-01-02T12:35:31.296" v="130" actId="1076"/>
          <ac:spMkLst>
            <pc:docMk/>
            <pc:sldMk cId="2377307364" sldId="328"/>
            <ac:spMk id="845" creationId="{00000000-0000-0000-0000-000000000000}"/>
          </ac:spMkLst>
        </pc:spChg>
        <pc:spChg chg="mod">
          <ac:chgData name="DORIANA TRAETTO" userId="0256b84a-6c06-4405-93db-0a97fcb309a5" providerId="ADAL" clId="{B3339DE7-9D7C-4869-948D-55EDEA67CE98}" dt="2024-01-02T14:04:09.462" v="897" actId="20577"/>
          <ac:spMkLst>
            <pc:docMk/>
            <pc:sldMk cId="2377307364" sldId="328"/>
            <ac:spMk id="846" creationId="{00000000-0000-0000-0000-000000000000}"/>
          </ac:spMkLst>
        </pc:spChg>
        <pc:picChg chg="add mod">
          <ac:chgData name="DORIANA TRAETTO" userId="0256b84a-6c06-4405-93db-0a97fcb309a5" providerId="ADAL" clId="{B3339DE7-9D7C-4869-948D-55EDEA67CE98}" dt="2024-01-02T12:37:51.668" v="166" actId="1076"/>
          <ac:picMkLst>
            <pc:docMk/>
            <pc:sldMk cId="2377307364" sldId="328"/>
            <ac:picMk id="2" creationId="{8819F2C6-6759-5068-334B-B9FBCBD35EDA}"/>
          </ac:picMkLst>
        </pc:picChg>
        <pc:picChg chg="add mod">
          <ac:chgData name="DORIANA TRAETTO" userId="0256b84a-6c06-4405-93db-0a97fcb309a5" providerId="ADAL" clId="{B3339DE7-9D7C-4869-948D-55EDEA67CE98}" dt="2024-01-02T12:39:58.146" v="198" actId="1076"/>
          <ac:picMkLst>
            <pc:docMk/>
            <pc:sldMk cId="2377307364" sldId="328"/>
            <ac:picMk id="5" creationId="{D854C901-C475-2886-7CED-8E79FF11B13E}"/>
          </ac:picMkLst>
        </pc:picChg>
      </pc:sldChg>
      <pc:sldChg chg="addSp delSp modSp add mod modTransition">
        <pc:chgData name="DORIANA TRAETTO" userId="0256b84a-6c06-4405-93db-0a97fcb309a5" providerId="ADAL" clId="{B3339DE7-9D7C-4869-948D-55EDEA67CE98}" dt="2024-01-02T14:04:12.214" v="898" actId="20577"/>
        <pc:sldMkLst>
          <pc:docMk/>
          <pc:sldMk cId="72998616" sldId="329"/>
        </pc:sldMkLst>
        <pc:spChg chg="mod">
          <ac:chgData name="DORIANA TRAETTO" userId="0256b84a-6c06-4405-93db-0a97fcb309a5" providerId="ADAL" clId="{B3339DE7-9D7C-4869-948D-55EDEA67CE98}" dt="2024-01-02T12:37:23.414" v="157" actId="14100"/>
          <ac:spMkLst>
            <pc:docMk/>
            <pc:sldMk cId="72998616" sldId="329"/>
            <ac:spMk id="3" creationId="{C21699E4-9DFE-8EB2-D576-6226FCD6C4DC}"/>
          </ac:spMkLst>
        </pc:spChg>
        <pc:spChg chg="mod">
          <ac:chgData name="DORIANA TRAETTO" userId="0256b84a-6c06-4405-93db-0a97fcb309a5" providerId="ADAL" clId="{B3339DE7-9D7C-4869-948D-55EDEA67CE98}" dt="2024-01-02T12:38:38.013" v="172" actId="1076"/>
          <ac:spMkLst>
            <pc:docMk/>
            <pc:sldMk cId="72998616" sldId="329"/>
            <ac:spMk id="4" creationId="{E9396D96-2DAC-6F5A-6FA9-CEBAEECFEF60}"/>
          </ac:spMkLst>
        </pc:spChg>
        <pc:spChg chg="mod">
          <ac:chgData name="DORIANA TRAETTO" userId="0256b84a-6c06-4405-93db-0a97fcb309a5" providerId="ADAL" clId="{B3339DE7-9D7C-4869-948D-55EDEA67CE98}" dt="2024-01-02T14:04:12.214" v="898" actId="20577"/>
          <ac:spMkLst>
            <pc:docMk/>
            <pc:sldMk cId="72998616" sldId="329"/>
            <ac:spMk id="846" creationId="{00000000-0000-0000-0000-000000000000}"/>
          </ac:spMkLst>
        </pc:spChg>
        <pc:picChg chg="del">
          <ac:chgData name="DORIANA TRAETTO" userId="0256b84a-6c06-4405-93db-0a97fcb309a5" providerId="ADAL" clId="{B3339DE7-9D7C-4869-948D-55EDEA67CE98}" dt="2024-01-02T12:36:05.451" v="137" actId="478"/>
          <ac:picMkLst>
            <pc:docMk/>
            <pc:sldMk cId="72998616" sldId="329"/>
            <ac:picMk id="2" creationId="{8819F2C6-6759-5068-334B-B9FBCBD35EDA}"/>
          </ac:picMkLst>
        </pc:picChg>
        <pc:picChg chg="add mod">
          <ac:chgData name="DORIANA TRAETTO" userId="0256b84a-6c06-4405-93db-0a97fcb309a5" providerId="ADAL" clId="{B3339DE7-9D7C-4869-948D-55EDEA67CE98}" dt="2024-01-02T12:37:38.969" v="162" actId="1076"/>
          <ac:picMkLst>
            <pc:docMk/>
            <pc:sldMk cId="72998616" sldId="329"/>
            <ac:picMk id="5" creationId="{045C8935-E711-41CB-DFD3-5DDF79C045C2}"/>
          </ac:picMkLst>
        </pc:picChg>
        <pc:picChg chg="add mod">
          <ac:chgData name="DORIANA TRAETTO" userId="0256b84a-6c06-4405-93db-0a97fcb309a5" providerId="ADAL" clId="{B3339DE7-9D7C-4869-948D-55EDEA67CE98}" dt="2024-01-02T12:39:50.734" v="196" actId="1076"/>
          <ac:picMkLst>
            <pc:docMk/>
            <pc:sldMk cId="72998616" sldId="329"/>
            <ac:picMk id="6" creationId="{96C0C3AD-0E69-E6C4-FB52-8D83BEAC8D8F}"/>
          </ac:picMkLst>
        </pc:picChg>
      </pc:sldChg>
      <pc:sldChg chg="addSp delSp modSp add mod ord modTransition">
        <pc:chgData name="DORIANA TRAETTO" userId="0256b84a-6c06-4405-93db-0a97fcb309a5" providerId="ADAL" clId="{B3339DE7-9D7C-4869-948D-55EDEA67CE98}" dt="2024-01-02T14:04:19.456" v="900" actId="20577"/>
        <pc:sldMkLst>
          <pc:docMk/>
          <pc:sldMk cId="3792617343" sldId="330"/>
        </pc:sldMkLst>
        <pc:spChg chg="mod">
          <ac:chgData name="DORIANA TRAETTO" userId="0256b84a-6c06-4405-93db-0a97fcb309a5" providerId="ADAL" clId="{B3339DE7-9D7C-4869-948D-55EDEA67CE98}" dt="2024-01-02T12:39:21.998" v="187"/>
          <ac:spMkLst>
            <pc:docMk/>
            <pc:sldMk cId="3792617343" sldId="330"/>
            <ac:spMk id="3" creationId="{C21699E4-9DFE-8EB2-D576-6226FCD6C4DC}"/>
          </ac:spMkLst>
        </pc:spChg>
        <pc:spChg chg="mod">
          <ac:chgData name="DORIANA TRAETTO" userId="0256b84a-6c06-4405-93db-0a97fcb309a5" providerId="ADAL" clId="{B3339DE7-9D7C-4869-948D-55EDEA67CE98}" dt="2024-01-02T12:40:51.435" v="213" actId="14100"/>
          <ac:spMkLst>
            <pc:docMk/>
            <pc:sldMk cId="3792617343" sldId="330"/>
            <ac:spMk id="4" creationId="{E9396D96-2DAC-6F5A-6FA9-CEBAEECFEF60}"/>
          </ac:spMkLst>
        </pc:spChg>
        <pc:spChg chg="mod">
          <ac:chgData name="DORIANA TRAETTO" userId="0256b84a-6c06-4405-93db-0a97fcb309a5" providerId="ADAL" clId="{B3339DE7-9D7C-4869-948D-55EDEA67CE98}" dt="2024-01-02T12:39:08.200" v="184" actId="5793"/>
          <ac:spMkLst>
            <pc:docMk/>
            <pc:sldMk cId="3792617343" sldId="330"/>
            <ac:spMk id="845" creationId="{00000000-0000-0000-0000-000000000000}"/>
          </ac:spMkLst>
        </pc:spChg>
        <pc:spChg chg="mod">
          <ac:chgData name="DORIANA TRAETTO" userId="0256b84a-6c06-4405-93db-0a97fcb309a5" providerId="ADAL" clId="{B3339DE7-9D7C-4869-948D-55EDEA67CE98}" dt="2024-01-02T14:04:19.456" v="900" actId="20577"/>
          <ac:spMkLst>
            <pc:docMk/>
            <pc:sldMk cId="3792617343" sldId="330"/>
            <ac:spMk id="846" creationId="{00000000-0000-0000-0000-000000000000}"/>
          </ac:spMkLst>
        </pc:spChg>
        <pc:picChg chg="del">
          <ac:chgData name="DORIANA TRAETTO" userId="0256b84a-6c06-4405-93db-0a97fcb309a5" providerId="ADAL" clId="{B3339DE7-9D7C-4869-948D-55EDEA67CE98}" dt="2024-01-02T12:39:26.385" v="189" actId="478"/>
          <ac:picMkLst>
            <pc:docMk/>
            <pc:sldMk cId="3792617343" sldId="330"/>
            <ac:picMk id="2" creationId="{8819F2C6-6759-5068-334B-B9FBCBD35EDA}"/>
          </ac:picMkLst>
        </pc:picChg>
        <pc:picChg chg="add mod">
          <ac:chgData name="DORIANA TRAETTO" userId="0256b84a-6c06-4405-93db-0a97fcb309a5" providerId="ADAL" clId="{B3339DE7-9D7C-4869-948D-55EDEA67CE98}" dt="2024-01-02T12:40:46.400" v="212" actId="14100"/>
          <ac:picMkLst>
            <pc:docMk/>
            <pc:sldMk cId="3792617343" sldId="330"/>
            <ac:picMk id="5" creationId="{0E5B5C28-CD50-9D1B-37BD-89B084FCB26B}"/>
          </ac:picMkLst>
        </pc:picChg>
        <pc:picChg chg="add mod">
          <ac:chgData name="DORIANA TRAETTO" userId="0256b84a-6c06-4405-93db-0a97fcb309a5" providerId="ADAL" clId="{B3339DE7-9D7C-4869-948D-55EDEA67CE98}" dt="2024-01-02T12:41:27.872" v="225" actId="1076"/>
          <ac:picMkLst>
            <pc:docMk/>
            <pc:sldMk cId="3792617343" sldId="330"/>
            <ac:picMk id="6" creationId="{83133F9E-B715-BDB2-DCC1-D2DF0357EEB1}"/>
          </ac:picMkLst>
        </pc:picChg>
      </pc:sldChg>
      <pc:sldChg chg="addSp delSp modSp add mod modTransition">
        <pc:chgData name="DORIANA TRAETTO" userId="0256b84a-6c06-4405-93db-0a97fcb309a5" providerId="ADAL" clId="{B3339DE7-9D7C-4869-948D-55EDEA67CE98}" dt="2024-01-02T14:04:23.007" v="901" actId="20577"/>
        <pc:sldMkLst>
          <pc:docMk/>
          <pc:sldMk cId="4005465089" sldId="331"/>
        </pc:sldMkLst>
        <pc:spChg chg="mod">
          <ac:chgData name="DORIANA TRAETTO" userId="0256b84a-6c06-4405-93db-0a97fcb309a5" providerId="ADAL" clId="{B3339DE7-9D7C-4869-948D-55EDEA67CE98}" dt="2024-01-02T12:41:20.582" v="223" actId="14100"/>
          <ac:spMkLst>
            <pc:docMk/>
            <pc:sldMk cId="4005465089" sldId="331"/>
            <ac:spMk id="4" creationId="{E9396D96-2DAC-6F5A-6FA9-CEBAEECFEF60}"/>
          </ac:spMkLst>
        </pc:spChg>
        <pc:spChg chg="mod">
          <ac:chgData name="DORIANA TRAETTO" userId="0256b84a-6c06-4405-93db-0a97fcb309a5" providerId="ADAL" clId="{B3339DE7-9D7C-4869-948D-55EDEA67CE98}" dt="2024-01-02T14:04:23.007" v="901" actId="20577"/>
          <ac:spMkLst>
            <pc:docMk/>
            <pc:sldMk cId="4005465089" sldId="331"/>
            <ac:spMk id="846" creationId="{00000000-0000-0000-0000-000000000000}"/>
          </ac:spMkLst>
        </pc:spChg>
        <pc:picChg chg="add mod">
          <ac:chgData name="DORIANA TRAETTO" userId="0256b84a-6c06-4405-93db-0a97fcb309a5" providerId="ADAL" clId="{B3339DE7-9D7C-4869-948D-55EDEA67CE98}" dt="2024-01-02T12:40:14.869" v="204" actId="1076"/>
          <ac:picMkLst>
            <pc:docMk/>
            <pc:sldMk cId="4005465089" sldId="331"/>
            <ac:picMk id="2" creationId="{22A6C02A-F1B1-BC69-F6CF-EECE68282D41}"/>
          </ac:picMkLst>
        </pc:picChg>
        <pc:picChg chg="del">
          <ac:chgData name="DORIANA TRAETTO" userId="0256b84a-6c06-4405-93db-0a97fcb309a5" providerId="ADAL" clId="{B3339DE7-9D7C-4869-948D-55EDEA67CE98}" dt="2024-01-02T12:40:15.946" v="205" actId="478"/>
          <ac:picMkLst>
            <pc:docMk/>
            <pc:sldMk cId="4005465089" sldId="331"/>
            <ac:picMk id="5" creationId="{0E5B5C28-CD50-9D1B-37BD-89B084FCB26B}"/>
          </ac:picMkLst>
        </pc:picChg>
        <pc:picChg chg="add mod">
          <ac:chgData name="DORIANA TRAETTO" userId="0256b84a-6c06-4405-93db-0a97fcb309a5" providerId="ADAL" clId="{B3339DE7-9D7C-4869-948D-55EDEA67CE98}" dt="2024-01-02T12:41:18.694" v="222" actId="1076"/>
          <ac:picMkLst>
            <pc:docMk/>
            <pc:sldMk cId="4005465089" sldId="331"/>
            <ac:picMk id="6" creationId="{D1A85C25-0AB1-209B-BC21-C0427C49FB8F}"/>
          </ac:picMkLst>
        </pc:picChg>
      </pc:sldChg>
      <pc:sldChg chg="addSp delSp modSp add mod modTransition">
        <pc:chgData name="DORIANA TRAETTO" userId="0256b84a-6c06-4405-93db-0a97fcb309a5" providerId="ADAL" clId="{B3339DE7-9D7C-4869-948D-55EDEA67CE98}" dt="2024-01-02T14:04:14.902" v="899" actId="20577"/>
        <pc:sldMkLst>
          <pc:docMk/>
          <pc:sldMk cId="30778944" sldId="332"/>
        </pc:sldMkLst>
        <pc:spChg chg="del mod">
          <ac:chgData name="DORIANA TRAETTO" userId="0256b84a-6c06-4405-93db-0a97fcb309a5" providerId="ADAL" clId="{B3339DE7-9D7C-4869-948D-55EDEA67CE98}" dt="2024-01-02T12:42:38.899" v="236" actId="478"/>
          <ac:spMkLst>
            <pc:docMk/>
            <pc:sldMk cId="30778944" sldId="332"/>
            <ac:spMk id="4" creationId="{E9396D96-2DAC-6F5A-6FA9-CEBAEECFEF60}"/>
          </ac:spMkLst>
        </pc:spChg>
        <pc:spChg chg="add mod">
          <ac:chgData name="DORIANA TRAETTO" userId="0256b84a-6c06-4405-93db-0a97fcb309a5" providerId="ADAL" clId="{B3339DE7-9D7C-4869-948D-55EDEA67CE98}" dt="2024-01-02T12:42:57.157" v="240" actId="14100"/>
          <ac:spMkLst>
            <pc:docMk/>
            <pc:sldMk cId="30778944" sldId="332"/>
            <ac:spMk id="7" creationId="{84C10ECA-B8B5-64AA-64BC-A7338A113C8F}"/>
          </ac:spMkLst>
        </pc:spChg>
        <pc:spChg chg="mod">
          <ac:chgData name="DORIANA TRAETTO" userId="0256b84a-6c06-4405-93db-0a97fcb309a5" providerId="ADAL" clId="{B3339DE7-9D7C-4869-948D-55EDEA67CE98}" dt="2024-01-02T14:04:14.902" v="899" actId="20577"/>
          <ac:spMkLst>
            <pc:docMk/>
            <pc:sldMk cId="30778944" sldId="332"/>
            <ac:spMk id="846" creationId="{00000000-0000-0000-0000-000000000000}"/>
          </ac:spMkLst>
        </pc:spChg>
        <pc:picChg chg="mod">
          <ac:chgData name="DORIANA TRAETTO" userId="0256b84a-6c06-4405-93db-0a97fcb309a5" providerId="ADAL" clId="{B3339DE7-9D7C-4869-948D-55EDEA67CE98}" dt="2024-01-02T12:42:36.415" v="234" actId="1076"/>
          <ac:picMkLst>
            <pc:docMk/>
            <pc:sldMk cId="30778944" sldId="332"/>
            <ac:picMk id="5" creationId="{045C8935-E711-41CB-DFD3-5DDF79C045C2}"/>
          </ac:picMkLst>
        </pc:picChg>
        <pc:picChg chg="del">
          <ac:chgData name="DORIANA TRAETTO" userId="0256b84a-6c06-4405-93db-0a97fcb309a5" providerId="ADAL" clId="{B3339DE7-9D7C-4869-948D-55EDEA67CE98}" dt="2024-01-02T12:42:30.604" v="231" actId="478"/>
          <ac:picMkLst>
            <pc:docMk/>
            <pc:sldMk cId="30778944" sldId="332"/>
            <ac:picMk id="6" creationId="{96C0C3AD-0E69-E6C4-FB52-8D83BEAC8D8F}"/>
          </ac:picMkLst>
        </pc:picChg>
      </pc:sldChg>
      <pc:sldChg chg="add del">
        <pc:chgData name="DORIANA TRAETTO" userId="0256b84a-6c06-4405-93db-0a97fcb309a5" providerId="ADAL" clId="{B3339DE7-9D7C-4869-948D-55EDEA67CE98}" dt="2024-01-02T12:42:12.698" v="227" actId="2890"/>
        <pc:sldMkLst>
          <pc:docMk/>
          <pc:sldMk cId="1708050705" sldId="332"/>
        </pc:sldMkLst>
      </pc:sldChg>
      <pc:sldChg chg="delSp modSp add mod modTransition">
        <pc:chgData name="DORIANA TRAETTO" userId="0256b84a-6c06-4405-93db-0a97fcb309a5" providerId="ADAL" clId="{B3339DE7-9D7C-4869-948D-55EDEA67CE98}" dt="2024-01-02T14:04:26.479" v="902" actId="20577"/>
        <pc:sldMkLst>
          <pc:docMk/>
          <pc:sldMk cId="1492941626" sldId="333"/>
        </pc:sldMkLst>
        <pc:spChg chg="mod">
          <ac:chgData name="DORIANA TRAETTO" userId="0256b84a-6c06-4405-93db-0a97fcb309a5" providerId="ADAL" clId="{B3339DE7-9D7C-4869-948D-55EDEA67CE98}" dt="2024-01-02T12:43:58.265" v="263" actId="1076"/>
          <ac:spMkLst>
            <pc:docMk/>
            <pc:sldMk cId="1492941626" sldId="333"/>
            <ac:spMk id="4" creationId="{E9396D96-2DAC-6F5A-6FA9-CEBAEECFEF60}"/>
          </ac:spMkLst>
        </pc:spChg>
        <pc:spChg chg="mod">
          <ac:chgData name="DORIANA TRAETTO" userId="0256b84a-6c06-4405-93db-0a97fcb309a5" providerId="ADAL" clId="{B3339DE7-9D7C-4869-948D-55EDEA67CE98}" dt="2024-01-02T14:04:26.479" v="902" actId="20577"/>
          <ac:spMkLst>
            <pc:docMk/>
            <pc:sldMk cId="1492941626" sldId="333"/>
            <ac:spMk id="846" creationId="{00000000-0000-0000-0000-000000000000}"/>
          </ac:spMkLst>
        </pc:spChg>
        <pc:picChg chg="del">
          <ac:chgData name="DORIANA TRAETTO" userId="0256b84a-6c06-4405-93db-0a97fcb309a5" providerId="ADAL" clId="{B3339DE7-9D7C-4869-948D-55EDEA67CE98}" dt="2024-01-02T12:43:35.208" v="256" actId="478"/>
          <ac:picMkLst>
            <pc:docMk/>
            <pc:sldMk cId="1492941626" sldId="333"/>
            <ac:picMk id="2" creationId="{22A6C02A-F1B1-BC69-F6CF-EECE68282D41}"/>
          </ac:picMkLst>
        </pc:picChg>
        <pc:picChg chg="mod">
          <ac:chgData name="DORIANA TRAETTO" userId="0256b84a-6c06-4405-93db-0a97fcb309a5" providerId="ADAL" clId="{B3339DE7-9D7C-4869-948D-55EDEA67CE98}" dt="2024-01-02T12:43:40.241" v="258" actId="1076"/>
          <ac:picMkLst>
            <pc:docMk/>
            <pc:sldMk cId="1492941626" sldId="333"/>
            <ac:picMk id="6" creationId="{D1A85C25-0AB1-209B-BC21-C0427C49FB8F}"/>
          </ac:picMkLst>
        </pc:picChg>
      </pc:sldChg>
      <pc:sldChg chg="addSp delSp modSp add mod ord modTransition">
        <pc:chgData name="DORIANA TRAETTO" userId="0256b84a-6c06-4405-93db-0a97fcb309a5" providerId="ADAL" clId="{B3339DE7-9D7C-4869-948D-55EDEA67CE98}" dt="2024-01-02T14:01:38.104" v="876"/>
        <pc:sldMkLst>
          <pc:docMk/>
          <pc:sldMk cId="770026381" sldId="334"/>
        </pc:sldMkLst>
        <pc:spChg chg="mod">
          <ac:chgData name="DORIANA TRAETTO" userId="0256b84a-6c06-4405-93db-0a97fcb309a5" providerId="ADAL" clId="{B3339DE7-9D7C-4869-948D-55EDEA67CE98}" dt="2024-01-02T12:46:02.061" v="299" actId="14100"/>
          <ac:spMkLst>
            <pc:docMk/>
            <pc:sldMk cId="770026381" sldId="334"/>
            <ac:spMk id="845" creationId="{00000000-0000-0000-0000-000000000000}"/>
          </ac:spMkLst>
        </pc:spChg>
        <pc:spChg chg="mod">
          <ac:chgData name="DORIANA TRAETTO" userId="0256b84a-6c06-4405-93db-0a97fcb309a5" providerId="ADAL" clId="{B3339DE7-9D7C-4869-948D-55EDEA67CE98}" dt="2024-01-02T12:45:26.112" v="291" actId="108"/>
          <ac:spMkLst>
            <pc:docMk/>
            <pc:sldMk cId="770026381" sldId="334"/>
            <ac:spMk id="846" creationId="{00000000-0000-0000-0000-000000000000}"/>
          </ac:spMkLst>
        </pc:spChg>
        <pc:picChg chg="add mod modCrop">
          <ac:chgData name="DORIANA TRAETTO" userId="0256b84a-6c06-4405-93db-0a97fcb309a5" providerId="ADAL" clId="{B3339DE7-9D7C-4869-948D-55EDEA67CE98}" dt="2024-01-02T12:47:39.137" v="336" actId="14100"/>
          <ac:picMkLst>
            <pc:docMk/>
            <pc:sldMk cId="770026381" sldId="334"/>
            <ac:picMk id="2" creationId="{28F84526-CAF1-D9DD-A960-94F28E74488C}"/>
          </ac:picMkLst>
        </pc:picChg>
        <pc:picChg chg="add mod modCrop">
          <ac:chgData name="DORIANA TRAETTO" userId="0256b84a-6c06-4405-93db-0a97fcb309a5" providerId="ADAL" clId="{B3339DE7-9D7C-4869-948D-55EDEA67CE98}" dt="2024-01-02T12:47:30.834" v="333" actId="732"/>
          <ac:picMkLst>
            <pc:docMk/>
            <pc:sldMk cId="770026381" sldId="334"/>
            <ac:picMk id="3" creationId="{36F12D26-AD5B-CE87-3EF3-508F3BEA315C}"/>
          </ac:picMkLst>
        </pc:picChg>
        <pc:picChg chg="del">
          <ac:chgData name="DORIANA TRAETTO" userId="0256b84a-6c06-4405-93db-0a97fcb309a5" providerId="ADAL" clId="{B3339DE7-9D7C-4869-948D-55EDEA67CE98}" dt="2024-01-02T12:45:53.431" v="295" actId="478"/>
          <ac:picMkLst>
            <pc:docMk/>
            <pc:sldMk cId="770026381" sldId="334"/>
            <ac:picMk id="4" creationId="{ADA538A5-712C-9555-E5F3-DE0EFB56FB05}"/>
          </ac:picMkLst>
        </pc:picChg>
        <pc:picChg chg="add mod">
          <ac:chgData name="DORIANA TRAETTO" userId="0256b84a-6c06-4405-93db-0a97fcb309a5" providerId="ADAL" clId="{B3339DE7-9D7C-4869-948D-55EDEA67CE98}" dt="2024-01-02T12:47:42.958" v="337" actId="14100"/>
          <ac:picMkLst>
            <pc:docMk/>
            <pc:sldMk cId="770026381" sldId="334"/>
            <ac:picMk id="5" creationId="{0AC75F3E-228D-BB61-2D01-993A8E77EF62}"/>
          </ac:picMkLst>
        </pc:picChg>
      </pc:sldChg>
      <pc:sldChg chg="add del">
        <pc:chgData name="DORIANA TRAETTO" userId="0256b84a-6c06-4405-93db-0a97fcb309a5" providerId="ADAL" clId="{B3339DE7-9D7C-4869-948D-55EDEA67CE98}" dt="2024-01-02T13:02:51.311" v="832" actId="2696"/>
        <pc:sldMkLst>
          <pc:docMk/>
          <pc:sldMk cId="3264078993" sldId="335"/>
        </pc:sldMkLst>
      </pc:sldChg>
      <pc:sldChg chg="addSp delSp modSp add mod modTransition">
        <pc:chgData name="DORIANA TRAETTO" userId="0256b84a-6c06-4405-93db-0a97fcb309a5" providerId="ADAL" clId="{B3339DE7-9D7C-4869-948D-55EDEA67CE98}" dt="2024-01-07T12:56:20.668" v="1197" actId="1076"/>
        <pc:sldMkLst>
          <pc:docMk/>
          <pc:sldMk cId="1144322747" sldId="336"/>
        </pc:sldMkLst>
        <pc:spChg chg="add del mod">
          <ac:chgData name="DORIANA TRAETTO" userId="0256b84a-6c06-4405-93db-0a97fcb309a5" providerId="ADAL" clId="{B3339DE7-9D7C-4869-948D-55EDEA67CE98}" dt="2024-01-02T12:53:53.067" v="516" actId="478"/>
          <ac:spMkLst>
            <pc:docMk/>
            <pc:sldMk cId="1144322747" sldId="336"/>
            <ac:spMk id="3" creationId="{46C09CB5-B0E9-195B-494F-542AE969C867}"/>
          </ac:spMkLst>
        </pc:spChg>
        <pc:spChg chg="del">
          <ac:chgData name="DORIANA TRAETTO" userId="0256b84a-6c06-4405-93db-0a97fcb309a5" providerId="ADAL" clId="{B3339DE7-9D7C-4869-948D-55EDEA67CE98}" dt="2024-01-02T12:53:50.160" v="515" actId="478"/>
          <ac:spMkLst>
            <pc:docMk/>
            <pc:sldMk cId="1144322747" sldId="336"/>
            <ac:spMk id="845" creationId="{00000000-0000-0000-0000-000000000000}"/>
          </ac:spMkLst>
        </pc:spChg>
        <pc:spChg chg="mod">
          <ac:chgData name="DORIANA TRAETTO" userId="0256b84a-6c06-4405-93db-0a97fcb309a5" providerId="ADAL" clId="{B3339DE7-9D7C-4869-948D-55EDEA67CE98}" dt="2024-01-02T12:53:47.847" v="514" actId="20577"/>
          <ac:spMkLst>
            <pc:docMk/>
            <pc:sldMk cId="1144322747" sldId="336"/>
            <ac:spMk id="846" creationId="{00000000-0000-0000-0000-000000000000}"/>
          </ac:spMkLst>
        </pc:spChg>
        <pc:picChg chg="add mod">
          <ac:chgData name="DORIANA TRAETTO" userId="0256b84a-6c06-4405-93db-0a97fcb309a5" providerId="ADAL" clId="{B3339DE7-9D7C-4869-948D-55EDEA67CE98}" dt="2024-01-07T12:56:20.668" v="1197" actId="1076"/>
          <ac:picMkLst>
            <pc:docMk/>
            <pc:sldMk cId="1144322747" sldId="336"/>
            <ac:picMk id="2" creationId="{83736322-21B6-293C-3B67-8A5109121795}"/>
          </ac:picMkLst>
        </pc:picChg>
        <pc:picChg chg="add del mod">
          <ac:chgData name="DORIANA TRAETTO" userId="0256b84a-6c06-4405-93db-0a97fcb309a5" providerId="ADAL" clId="{B3339DE7-9D7C-4869-948D-55EDEA67CE98}" dt="2024-01-07T12:38:17.069" v="988" actId="478"/>
          <ac:picMkLst>
            <pc:docMk/>
            <pc:sldMk cId="1144322747" sldId="336"/>
            <ac:picMk id="4" creationId="{C9EE3692-6C00-DFC2-6DA8-E97CB70DE948}"/>
          </ac:picMkLst>
        </pc:picChg>
      </pc:sldChg>
      <pc:sldChg chg="addSp modSp add del mod ord modTransition">
        <pc:chgData name="DORIANA TRAETTO" userId="0256b84a-6c06-4405-93db-0a97fcb309a5" providerId="ADAL" clId="{B3339DE7-9D7C-4869-948D-55EDEA67CE98}" dt="2024-01-07T12:41:03.587" v="1038" actId="2696"/>
        <pc:sldMkLst>
          <pc:docMk/>
          <pc:sldMk cId="2881024109" sldId="337"/>
        </pc:sldMkLst>
        <pc:spChg chg="mod">
          <ac:chgData name="DORIANA TRAETTO" userId="0256b84a-6c06-4405-93db-0a97fcb309a5" providerId="ADAL" clId="{B3339DE7-9D7C-4869-948D-55EDEA67CE98}" dt="2024-01-07T12:40:25.733" v="1027" actId="1076"/>
          <ac:spMkLst>
            <pc:docMk/>
            <pc:sldMk cId="2881024109" sldId="337"/>
            <ac:spMk id="845" creationId="{00000000-0000-0000-0000-000000000000}"/>
          </ac:spMkLst>
        </pc:spChg>
        <pc:spChg chg="mod">
          <ac:chgData name="DORIANA TRAETTO" userId="0256b84a-6c06-4405-93db-0a97fcb309a5" providerId="ADAL" clId="{B3339DE7-9D7C-4869-948D-55EDEA67CE98}" dt="2024-01-02T14:04:37.531" v="903" actId="20577"/>
          <ac:spMkLst>
            <pc:docMk/>
            <pc:sldMk cId="2881024109" sldId="337"/>
            <ac:spMk id="846" creationId="{00000000-0000-0000-0000-000000000000}"/>
          </ac:spMkLst>
        </pc:spChg>
        <pc:picChg chg="add mod">
          <ac:chgData name="DORIANA TRAETTO" userId="0256b84a-6c06-4405-93db-0a97fcb309a5" providerId="ADAL" clId="{B3339DE7-9D7C-4869-948D-55EDEA67CE98}" dt="2024-01-07T12:40:01.263" v="1016" actId="1076"/>
          <ac:picMkLst>
            <pc:docMk/>
            <pc:sldMk cId="2881024109" sldId="337"/>
            <ac:picMk id="2" creationId="{300A9310-0FB6-50DA-1474-74336A51D6EE}"/>
          </ac:picMkLst>
        </pc:picChg>
      </pc:sldChg>
      <pc:sldChg chg="modSp add del mod modTransition">
        <pc:chgData name="DORIANA TRAETTO" userId="0256b84a-6c06-4405-93db-0a97fcb309a5" providerId="ADAL" clId="{B3339DE7-9D7C-4869-948D-55EDEA67CE98}" dt="2024-01-07T12:41:23.790" v="1042" actId="2696"/>
        <pc:sldMkLst>
          <pc:docMk/>
          <pc:sldMk cId="3460166314" sldId="338"/>
        </pc:sldMkLst>
        <pc:spChg chg="mod">
          <ac:chgData name="DORIANA TRAETTO" userId="0256b84a-6c06-4405-93db-0a97fcb309a5" providerId="ADAL" clId="{B3339DE7-9D7C-4869-948D-55EDEA67CE98}" dt="2024-01-02T12:59:28.715" v="648" actId="14100"/>
          <ac:spMkLst>
            <pc:docMk/>
            <pc:sldMk cId="3460166314" sldId="338"/>
            <ac:spMk id="845" creationId="{00000000-0000-0000-0000-000000000000}"/>
          </ac:spMkLst>
        </pc:spChg>
        <pc:spChg chg="mod">
          <ac:chgData name="DORIANA TRAETTO" userId="0256b84a-6c06-4405-93db-0a97fcb309a5" providerId="ADAL" clId="{B3339DE7-9D7C-4869-948D-55EDEA67CE98}" dt="2024-01-02T14:04:41.208" v="904" actId="20577"/>
          <ac:spMkLst>
            <pc:docMk/>
            <pc:sldMk cId="3460166314" sldId="338"/>
            <ac:spMk id="846" creationId="{00000000-0000-0000-0000-000000000000}"/>
          </ac:spMkLst>
        </pc:spChg>
      </pc:sldChg>
      <pc:sldChg chg="modSp add del mod modTransition">
        <pc:chgData name="DORIANA TRAETTO" userId="0256b84a-6c06-4405-93db-0a97fcb309a5" providerId="ADAL" clId="{B3339DE7-9D7C-4869-948D-55EDEA67CE98}" dt="2024-01-07T12:41:27.419" v="1043" actId="2696"/>
        <pc:sldMkLst>
          <pc:docMk/>
          <pc:sldMk cId="2181135487" sldId="339"/>
        </pc:sldMkLst>
        <pc:spChg chg="mod">
          <ac:chgData name="DORIANA TRAETTO" userId="0256b84a-6c06-4405-93db-0a97fcb309a5" providerId="ADAL" clId="{B3339DE7-9D7C-4869-948D-55EDEA67CE98}" dt="2024-01-02T12:59:31.322" v="649" actId="14100"/>
          <ac:spMkLst>
            <pc:docMk/>
            <pc:sldMk cId="2181135487" sldId="339"/>
            <ac:spMk id="845" creationId="{00000000-0000-0000-0000-000000000000}"/>
          </ac:spMkLst>
        </pc:spChg>
        <pc:spChg chg="mod">
          <ac:chgData name="DORIANA TRAETTO" userId="0256b84a-6c06-4405-93db-0a97fcb309a5" providerId="ADAL" clId="{B3339DE7-9D7C-4869-948D-55EDEA67CE98}" dt="2024-01-02T14:04:43.969" v="905" actId="20577"/>
          <ac:spMkLst>
            <pc:docMk/>
            <pc:sldMk cId="2181135487" sldId="339"/>
            <ac:spMk id="846" creationId="{00000000-0000-0000-0000-000000000000}"/>
          </ac:spMkLst>
        </pc:spChg>
      </pc:sldChg>
      <pc:sldChg chg="modSp add del mod modTransition">
        <pc:chgData name="DORIANA TRAETTO" userId="0256b84a-6c06-4405-93db-0a97fcb309a5" providerId="ADAL" clId="{B3339DE7-9D7C-4869-948D-55EDEA67CE98}" dt="2024-01-07T12:41:30.340" v="1044" actId="2696"/>
        <pc:sldMkLst>
          <pc:docMk/>
          <pc:sldMk cId="2845057552" sldId="340"/>
        </pc:sldMkLst>
        <pc:spChg chg="mod">
          <ac:chgData name="DORIANA TRAETTO" userId="0256b84a-6c06-4405-93db-0a97fcb309a5" providerId="ADAL" clId="{B3339DE7-9D7C-4869-948D-55EDEA67CE98}" dt="2024-01-02T12:59:33.854" v="650" actId="14100"/>
          <ac:spMkLst>
            <pc:docMk/>
            <pc:sldMk cId="2845057552" sldId="340"/>
            <ac:spMk id="845" creationId="{00000000-0000-0000-0000-000000000000}"/>
          </ac:spMkLst>
        </pc:spChg>
        <pc:spChg chg="mod">
          <ac:chgData name="DORIANA TRAETTO" userId="0256b84a-6c06-4405-93db-0a97fcb309a5" providerId="ADAL" clId="{B3339DE7-9D7C-4869-948D-55EDEA67CE98}" dt="2024-01-02T14:04:46.404" v="906" actId="20577"/>
          <ac:spMkLst>
            <pc:docMk/>
            <pc:sldMk cId="2845057552" sldId="340"/>
            <ac:spMk id="846" creationId="{00000000-0000-0000-0000-000000000000}"/>
          </ac:spMkLst>
        </pc:spChg>
      </pc:sldChg>
      <pc:sldChg chg="addSp delSp modSp add mod ord modTransition">
        <pc:chgData name="DORIANA TRAETTO" userId="0256b84a-6c06-4405-93db-0a97fcb309a5" providerId="ADAL" clId="{B3339DE7-9D7C-4869-948D-55EDEA67CE98}" dt="2024-01-07T12:54:03.248" v="1175" actId="1076"/>
        <pc:sldMkLst>
          <pc:docMk/>
          <pc:sldMk cId="2231010439" sldId="341"/>
        </pc:sldMkLst>
        <pc:spChg chg="add mod">
          <ac:chgData name="DORIANA TRAETTO" userId="0256b84a-6c06-4405-93db-0a97fcb309a5" providerId="ADAL" clId="{B3339DE7-9D7C-4869-948D-55EDEA67CE98}" dt="2024-01-07T12:54:02.116" v="1174" actId="1076"/>
          <ac:spMkLst>
            <pc:docMk/>
            <pc:sldMk cId="2231010439" sldId="341"/>
            <ac:spMk id="3" creationId="{C92665F1-F321-A782-F408-FCF4060D3611}"/>
          </ac:spMkLst>
        </pc:spChg>
        <pc:spChg chg="mod">
          <ac:chgData name="DORIANA TRAETTO" userId="0256b84a-6c06-4405-93db-0a97fcb309a5" providerId="ADAL" clId="{B3339DE7-9D7C-4869-948D-55EDEA67CE98}" dt="2024-01-02T13:00:05.008" v="675" actId="20577"/>
          <ac:spMkLst>
            <pc:docMk/>
            <pc:sldMk cId="2231010439" sldId="341"/>
            <ac:spMk id="846" creationId="{00000000-0000-0000-0000-000000000000}"/>
          </ac:spMkLst>
        </pc:spChg>
        <pc:picChg chg="add del mod">
          <ac:chgData name="DORIANA TRAETTO" userId="0256b84a-6c06-4405-93db-0a97fcb309a5" providerId="ADAL" clId="{B3339DE7-9D7C-4869-948D-55EDEA67CE98}" dt="2024-01-07T11:55:46.022" v="948" actId="478"/>
          <ac:picMkLst>
            <pc:docMk/>
            <pc:sldMk cId="2231010439" sldId="341"/>
            <ac:picMk id="2" creationId="{078DEA8A-4DAE-D09B-D6BF-4CE76FE9E331}"/>
          </ac:picMkLst>
        </pc:picChg>
        <pc:picChg chg="del">
          <ac:chgData name="DORIANA TRAETTO" userId="0256b84a-6c06-4405-93db-0a97fcb309a5" providerId="ADAL" clId="{B3339DE7-9D7C-4869-948D-55EDEA67CE98}" dt="2024-01-02T13:00:06.645" v="676" actId="478"/>
          <ac:picMkLst>
            <pc:docMk/>
            <pc:sldMk cId="2231010439" sldId="341"/>
            <ac:picMk id="4" creationId="{C9EE3692-6C00-DFC2-6DA8-E97CB70DE948}"/>
          </ac:picMkLst>
        </pc:picChg>
        <pc:picChg chg="add mod">
          <ac:chgData name="DORIANA TRAETTO" userId="0256b84a-6c06-4405-93db-0a97fcb309a5" providerId="ADAL" clId="{B3339DE7-9D7C-4869-948D-55EDEA67CE98}" dt="2024-01-07T12:54:03.248" v="1175" actId="1076"/>
          <ac:picMkLst>
            <pc:docMk/>
            <pc:sldMk cId="2231010439" sldId="341"/>
            <ac:picMk id="1026" creationId="{CE17B4AF-DEB5-5589-15FC-03823D21107A}"/>
          </ac:picMkLst>
        </pc:picChg>
      </pc:sldChg>
      <pc:sldChg chg="addSp delSp modSp add mod ord modTransition">
        <pc:chgData name="DORIANA TRAETTO" userId="0256b84a-6c06-4405-93db-0a97fcb309a5" providerId="ADAL" clId="{B3339DE7-9D7C-4869-948D-55EDEA67CE98}" dt="2024-01-07T14:10:39.665" v="1295"/>
        <pc:sldMkLst>
          <pc:docMk/>
          <pc:sldMk cId="3172824376" sldId="342"/>
        </pc:sldMkLst>
        <pc:spChg chg="add mod">
          <ac:chgData name="DORIANA TRAETTO" userId="0256b84a-6c06-4405-93db-0a97fcb309a5" providerId="ADAL" clId="{B3339DE7-9D7C-4869-948D-55EDEA67CE98}" dt="2024-01-07T14:10:39.665" v="1295"/>
          <ac:spMkLst>
            <pc:docMk/>
            <pc:sldMk cId="3172824376" sldId="342"/>
            <ac:spMk id="2" creationId="{4AC18EF2-E126-F7E7-561B-C4B8871F1401}"/>
          </ac:spMkLst>
        </pc:spChg>
        <pc:spChg chg="mod">
          <ac:chgData name="DORIANA TRAETTO" userId="0256b84a-6c06-4405-93db-0a97fcb309a5" providerId="ADAL" clId="{B3339DE7-9D7C-4869-948D-55EDEA67CE98}" dt="2024-01-02T13:02:06.591" v="820" actId="20577"/>
          <ac:spMkLst>
            <pc:docMk/>
            <pc:sldMk cId="3172824376" sldId="342"/>
            <ac:spMk id="846" creationId="{00000000-0000-0000-0000-000000000000}"/>
          </ac:spMkLst>
        </pc:spChg>
        <pc:picChg chg="add del mod">
          <ac:chgData name="DORIANA TRAETTO" userId="0256b84a-6c06-4405-93db-0a97fcb309a5" providerId="ADAL" clId="{B3339DE7-9D7C-4869-948D-55EDEA67CE98}" dt="2024-01-07T12:54:22.542" v="1176" actId="478"/>
          <ac:picMkLst>
            <pc:docMk/>
            <pc:sldMk cId="3172824376" sldId="342"/>
            <ac:picMk id="3" creationId="{904EE721-3032-2305-ECDD-88C6B921DB24}"/>
          </ac:picMkLst>
        </pc:picChg>
        <pc:picChg chg="del">
          <ac:chgData name="DORIANA TRAETTO" userId="0256b84a-6c06-4405-93db-0a97fcb309a5" providerId="ADAL" clId="{B3339DE7-9D7C-4869-948D-55EDEA67CE98}" dt="2024-01-02T13:02:08.164" v="821" actId="478"/>
          <ac:picMkLst>
            <pc:docMk/>
            <pc:sldMk cId="3172824376" sldId="342"/>
            <ac:picMk id="4" creationId="{C9EE3692-6C00-DFC2-6DA8-E97CB70DE948}"/>
          </ac:picMkLst>
        </pc:picChg>
        <pc:picChg chg="add mod">
          <ac:chgData name="DORIANA TRAETTO" userId="0256b84a-6c06-4405-93db-0a97fcb309a5" providerId="ADAL" clId="{B3339DE7-9D7C-4869-948D-55EDEA67CE98}" dt="2024-01-07T14:10:39.208" v="1294" actId="1076"/>
          <ac:picMkLst>
            <pc:docMk/>
            <pc:sldMk cId="3172824376" sldId="342"/>
            <ac:picMk id="5" creationId="{3ACC7529-91BD-5B43-CD0D-1EDFB057F421}"/>
          </ac:picMkLst>
        </pc:picChg>
      </pc:sldChg>
      <pc:sldChg chg="addSp delSp modSp new mod">
        <pc:chgData name="DORIANA TRAETTO" userId="0256b84a-6c06-4405-93db-0a97fcb309a5" providerId="ADAL" clId="{B3339DE7-9D7C-4869-948D-55EDEA67CE98}" dt="2024-01-07T14:21:04.378" v="1388" actId="1076"/>
        <pc:sldMkLst>
          <pc:docMk/>
          <pc:sldMk cId="3049278141" sldId="343"/>
        </pc:sldMkLst>
        <pc:spChg chg="del">
          <ac:chgData name="DORIANA TRAETTO" userId="0256b84a-6c06-4405-93db-0a97fcb309a5" providerId="ADAL" clId="{B3339DE7-9D7C-4869-948D-55EDEA67CE98}" dt="2024-01-02T14:06:16.585" v="941" actId="478"/>
          <ac:spMkLst>
            <pc:docMk/>
            <pc:sldMk cId="3049278141" sldId="343"/>
            <ac:spMk id="2" creationId="{77930920-231A-DB70-36C0-299BC3115B58}"/>
          </ac:spMkLst>
        </pc:spChg>
        <pc:spChg chg="del">
          <ac:chgData name="DORIANA TRAETTO" userId="0256b84a-6c06-4405-93db-0a97fcb309a5" providerId="ADAL" clId="{B3339DE7-9D7C-4869-948D-55EDEA67CE98}" dt="2024-01-02T14:06:10.033" v="940" actId="478"/>
          <ac:spMkLst>
            <pc:docMk/>
            <pc:sldMk cId="3049278141" sldId="343"/>
            <ac:spMk id="3" creationId="{1FB1C9D7-21F8-1E17-E5C7-867B19ADB577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5" creationId="{0C71EC76-B060-3C80-227B-45EB73F75D24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6" creationId="{12B31872-DC0E-28A5-0C6D-EB58FC0C48EA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7" creationId="{4B8B09E2-0316-4F3B-7AD0-3410862EBD75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8" creationId="{AC6F893B-5BFA-AC27-0892-E3FD26C84F59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9" creationId="{CD72576A-861C-A651-48ED-4A7A7919509D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10" creationId="{546147C8-66CA-2DDC-14AC-6ACE93124CB7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11" creationId="{BEFFFCCA-D35D-01AC-0273-825C815C602C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12" creationId="{3101BF9A-7DD4-777D-F1A6-8C7A381F383C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13" creationId="{F4F794FC-D05F-C942-72F4-636951687727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14" creationId="{58D3CB9A-F8A6-AF23-C015-FA1D702AB4FF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15" creationId="{5561A55C-A0A1-7495-94C4-8DB0C52B081C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16" creationId="{AE2557FE-7B3C-E01F-2440-A4736ECDE980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17" creationId="{3956DFC9-255F-7E53-F2B6-D031D25AD480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18" creationId="{25704194-7196-7D8E-6A1F-9B8EE7125D52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19" creationId="{25587DA6-92D0-3D84-E113-F0D2F66D5829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20" creationId="{7B8115DC-2F48-18C8-A49D-3008A87161EE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21" creationId="{5EAE6F36-4BCC-1F0E-1C62-6C050A524E45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22" creationId="{8F5FBE92-8BE5-4EA1-4282-F9E2B037A2B2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23" creationId="{BF105516-DB7F-54EB-ECFD-9D6D1C5FFC6D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24" creationId="{0F8B04F8-610A-0CF8-01A9-90D82231F889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25" creationId="{BB28A352-BEDA-5E1C-3071-3250DF37CC3B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26" creationId="{C6CF41A0-5B17-50A4-79B3-5CC096EE0C0D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27" creationId="{DDFB07AD-CE22-C8BC-9C0E-922D25799CA4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28" creationId="{1E1D9EDC-C194-915F-C0F4-23832EED9431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29" creationId="{371F4765-E68F-CCD8-3F35-6BEFD65DB269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30" creationId="{A233C83E-B67A-BE88-63BB-A897BF6F1879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31" creationId="{47DB2DB4-FA19-E6AE-33C2-346D9C10FC41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32" creationId="{7A4A0EE1-033E-26F5-4644-188821FBA240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33" creationId="{BDB55EDA-404D-46FF-0053-541F594D7217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34" creationId="{9518A4FE-0FE3-CFD0-A060-A7F2BD029AF1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35" creationId="{2F49F087-C95C-E81C-C66F-9A016789556E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36" creationId="{28F7F21B-6401-4093-4DFA-7BE70FA14660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37" creationId="{222AB7E3-0040-3355-E115-CF7772B4B424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38" creationId="{FEE26BE3-B583-0AA9-236E-A60A26D6C845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39" creationId="{2941352A-F11F-98D2-FF29-D2D174BEDC6B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40" creationId="{39A302E6-ECC9-F62B-828B-81718C3C030E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41" creationId="{2A929F5A-45A0-5B12-B3CD-CE8FE5410D14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42" creationId="{09B5F752-06E3-A4F6-BD80-17C02CC8600E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43" creationId="{0A0F0159-C984-9021-172F-5F191084CB9E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44" creationId="{8CB88B3B-FAAF-793F-4245-6BCE6E7199A4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45" creationId="{EDA360B7-43DA-68A5-B987-C051F8C67ECA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46" creationId="{9AD9247B-73EE-C4A2-78E9-85157A3C3C7F}"/>
          </ac:spMkLst>
        </pc:spChg>
        <pc:spChg chg="mod">
          <ac:chgData name="DORIANA TRAETTO" userId="0256b84a-6c06-4405-93db-0a97fcb309a5" providerId="ADAL" clId="{B3339DE7-9D7C-4869-948D-55EDEA67CE98}" dt="2024-01-02T14:06:17.528" v="942"/>
          <ac:spMkLst>
            <pc:docMk/>
            <pc:sldMk cId="3049278141" sldId="343"/>
            <ac:spMk id="47" creationId="{EEACE95A-22AD-3588-9832-0FFE6E003EB3}"/>
          </ac:spMkLst>
        </pc:spChg>
        <pc:spChg chg="add mod">
          <ac:chgData name="DORIANA TRAETTO" userId="0256b84a-6c06-4405-93db-0a97fcb309a5" providerId="ADAL" clId="{B3339DE7-9D7C-4869-948D-55EDEA67CE98}" dt="2024-01-02T14:06:23.512" v="943"/>
          <ac:spMkLst>
            <pc:docMk/>
            <pc:sldMk cId="3049278141" sldId="343"/>
            <ac:spMk id="48" creationId="{C4D94DFE-2387-A54B-C804-A15D2F243914}"/>
          </ac:spMkLst>
        </pc:spChg>
        <pc:spChg chg="mod">
          <ac:chgData name="DORIANA TRAETTO" userId="0256b84a-6c06-4405-93db-0a97fcb309a5" providerId="ADAL" clId="{B3339DE7-9D7C-4869-948D-55EDEA67CE98}" dt="2024-01-02T14:06:28.164" v="944"/>
          <ac:spMkLst>
            <pc:docMk/>
            <pc:sldMk cId="3049278141" sldId="343"/>
            <ac:spMk id="50" creationId="{F5A88ECA-87D4-8F8A-9EA0-C3C4DC38E93C}"/>
          </ac:spMkLst>
        </pc:spChg>
        <pc:spChg chg="mod">
          <ac:chgData name="DORIANA TRAETTO" userId="0256b84a-6c06-4405-93db-0a97fcb309a5" providerId="ADAL" clId="{B3339DE7-9D7C-4869-948D-55EDEA67CE98}" dt="2024-01-02T14:06:28.164" v="944"/>
          <ac:spMkLst>
            <pc:docMk/>
            <pc:sldMk cId="3049278141" sldId="343"/>
            <ac:spMk id="51" creationId="{E486D0CE-1E1D-478A-7828-089482B3281D}"/>
          </ac:spMkLst>
        </pc:spChg>
        <pc:spChg chg="mod">
          <ac:chgData name="DORIANA TRAETTO" userId="0256b84a-6c06-4405-93db-0a97fcb309a5" providerId="ADAL" clId="{B3339DE7-9D7C-4869-948D-55EDEA67CE98}" dt="2024-01-02T14:06:28.164" v="944"/>
          <ac:spMkLst>
            <pc:docMk/>
            <pc:sldMk cId="3049278141" sldId="343"/>
            <ac:spMk id="52" creationId="{0E4D7186-F76B-E952-191F-B4549DF8B307}"/>
          </ac:spMkLst>
        </pc:spChg>
        <pc:spChg chg="mod">
          <ac:chgData name="DORIANA TRAETTO" userId="0256b84a-6c06-4405-93db-0a97fcb309a5" providerId="ADAL" clId="{B3339DE7-9D7C-4869-948D-55EDEA67CE98}" dt="2024-01-02T14:06:28.164" v="944"/>
          <ac:spMkLst>
            <pc:docMk/>
            <pc:sldMk cId="3049278141" sldId="343"/>
            <ac:spMk id="53" creationId="{25991CE4-87E5-5908-BAA0-41CB1E6D9382}"/>
          </ac:spMkLst>
        </pc:spChg>
        <pc:spChg chg="mod">
          <ac:chgData name="DORIANA TRAETTO" userId="0256b84a-6c06-4405-93db-0a97fcb309a5" providerId="ADAL" clId="{B3339DE7-9D7C-4869-948D-55EDEA67CE98}" dt="2024-01-02T14:06:28.164" v="944"/>
          <ac:spMkLst>
            <pc:docMk/>
            <pc:sldMk cId="3049278141" sldId="343"/>
            <ac:spMk id="54" creationId="{2809E0C5-B6CF-4D24-AF1F-F1E341047A8E}"/>
          </ac:spMkLst>
        </pc:spChg>
        <pc:spChg chg="mod">
          <ac:chgData name="DORIANA TRAETTO" userId="0256b84a-6c06-4405-93db-0a97fcb309a5" providerId="ADAL" clId="{B3339DE7-9D7C-4869-948D-55EDEA67CE98}" dt="2024-01-02T14:06:28.164" v="944"/>
          <ac:spMkLst>
            <pc:docMk/>
            <pc:sldMk cId="3049278141" sldId="343"/>
            <ac:spMk id="55" creationId="{3D2D1A96-52A9-3D74-A8FA-014395378ED8}"/>
          </ac:spMkLst>
        </pc:spChg>
        <pc:spChg chg="mod">
          <ac:chgData name="DORIANA TRAETTO" userId="0256b84a-6c06-4405-93db-0a97fcb309a5" providerId="ADAL" clId="{B3339DE7-9D7C-4869-948D-55EDEA67CE98}" dt="2024-01-02T14:06:28.164" v="944"/>
          <ac:spMkLst>
            <pc:docMk/>
            <pc:sldMk cId="3049278141" sldId="343"/>
            <ac:spMk id="56" creationId="{12A29928-2F66-62A2-635E-65C8BE09A9E0}"/>
          </ac:spMkLst>
        </pc:spChg>
        <pc:spChg chg="mod">
          <ac:chgData name="DORIANA TRAETTO" userId="0256b84a-6c06-4405-93db-0a97fcb309a5" providerId="ADAL" clId="{B3339DE7-9D7C-4869-948D-55EDEA67CE98}" dt="2024-01-02T14:06:28.164" v="944"/>
          <ac:spMkLst>
            <pc:docMk/>
            <pc:sldMk cId="3049278141" sldId="343"/>
            <ac:spMk id="57" creationId="{F3C177D4-07B3-AD5E-4774-8A82DE2B64BA}"/>
          </ac:spMkLst>
        </pc:spChg>
        <pc:spChg chg="mod">
          <ac:chgData name="DORIANA TRAETTO" userId="0256b84a-6c06-4405-93db-0a97fcb309a5" providerId="ADAL" clId="{B3339DE7-9D7C-4869-948D-55EDEA67CE98}" dt="2024-01-02T14:06:28.164" v="944"/>
          <ac:spMkLst>
            <pc:docMk/>
            <pc:sldMk cId="3049278141" sldId="343"/>
            <ac:spMk id="58" creationId="{6ABC61C5-7754-156D-E720-680F4DA4FEF8}"/>
          </ac:spMkLst>
        </pc:spChg>
        <pc:spChg chg="mod">
          <ac:chgData name="DORIANA TRAETTO" userId="0256b84a-6c06-4405-93db-0a97fcb309a5" providerId="ADAL" clId="{B3339DE7-9D7C-4869-948D-55EDEA67CE98}" dt="2024-01-02T14:06:28.164" v="944"/>
          <ac:spMkLst>
            <pc:docMk/>
            <pc:sldMk cId="3049278141" sldId="343"/>
            <ac:spMk id="59" creationId="{837CCACF-CAEF-83F0-41E3-13B49A770109}"/>
          </ac:spMkLst>
        </pc:spChg>
        <pc:spChg chg="mod">
          <ac:chgData name="DORIANA TRAETTO" userId="0256b84a-6c06-4405-93db-0a97fcb309a5" providerId="ADAL" clId="{B3339DE7-9D7C-4869-948D-55EDEA67CE98}" dt="2024-01-02T14:06:28.164" v="944"/>
          <ac:spMkLst>
            <pc:docMk/>
            <pc:sldMk cId="3049278141" sldId="343"/>
            <ac:spMk id="60" creationId="{5417B673-2DDF-1D4E-594D-40090E433D74}"/>
          </ac:spMkLst>
        </pc:spChg>
        <pc:spChg chg="mod">
          <ac:chgData name="DORIANA TRAETTO" userId="0256b84a-6c06-4405-93db-0a97fcb309a5" providerId="ADAL" clId="{B3339DE7-9D7C-4869-948D-55EDEA67CE98}" dt="2024-01-02T14:06:28.164" v="944"/>
          <ac:spMkLst>
            <pc:docMk/>
            <pc:sldMk cId="3049278141" sldId="343"/>
            <ac:spMk id="61" creationId="{7FF63C82-34D5-074D-2F1F-1C40A5BECA30}"/>
          </ac:spMkLst>
        </pc:spChg>
        <pc:spChg chg="mod">
          <ac:chgData name="DORIANA TRAETTO" userId="0256b84a-6c06-4405-93db-0a97fcb309a5" providerId="ADAL" clId="{B3339DE7-9D7C-4869-948D-55EDEA67CE98}" dt="2024-01-02T14:06:37.421" v="945"/>
          <ac:spMkLst>
            <pc:docMk/>
            <pc:sldMk cId="3049278141" sldId="343"/>
            <ac:spMk id="63" creationId="{B7312AB4-BD72-E4AB-9F46-6E9D0EF7F351}"/>
          </ac:spMkLst>
        </pc:spChg>
        <pc:spChg chg="mod">
          <ac:chgData name="DORIANA TRAETTO" userId="0256b84a-6c06-4405-93db-0a97fcb309a5" providerId="ADAL" clId="{B3339DE7-9D7C-4869-948D-55EDEA67CE98}" dt="2024-01-02T14:06:37.421" v="945"/>
          <ac:spMkLst>
            <pc:docMk/>
            <pc:sldMk cId="3049278141" sldId="343"/>
            <ac:spMk id="64" creationId="{9A54BE36-8F84-EA0E-348D-26429A0A51E3}"/>
          </ac:spMkLst>
        </pc:spChg>
        <pc:spChg chg="mod">
          <ac:chgData name="DORIANA TRAETTO" userId="0256b84a-6c06-4405-93db-0a97fcb309a5" providerId="ADAL" clId="{B3339DE7-9D7C-4869-948D-55EDEA67CE98}" dt="2024-01-02T14:06:37.421" v="945"/>
          <ac:spMkLst>
            <pc:docMk/>
            <pc:sldMk cId="3049278141" sldId="343"/>
            <ac:spMk id="65" creationId="{E5EC88FA-2FD6-884E-BF14-AD29A8D9FB7C}"/>
          </ac:spMkLst>
        </pc:spChg>
        <pc:spChg chg="mod">
          <ac:chgData name="DORIANA TRAETTO" userId="0256b84a-6c06-4405-93db-0a97fcb309a5" providerId="ADAL" clId="{B3339DE7-9D7C-4869-948D-55EDEA67CE98}" dt="2024-01-02T14:06:37.421" v="945"/>
          <ac:spMkLst>
            <pc:docMk/>
            <pc:sldMk cId="3049278141" sldId="343"/>
            <ac:spMk id="66" creationId="{5B7ABC22-C0F7-BE6E-7D30-1BB30F11F8FF}"/>
          </ac:spMkLst>
        </pc:spChg>
        <pc:spChg chg="mod">
          <ac:chgData name="DORIANA TRAETTO" userId="0256b84a-6c06-4405-93db-0a97fcb309a5" providerId="ADAL" clId="{B3339DE7-9D7C-4869-948D-55EDEA67CE98}" dt="2024-01-02T14:06:37.421" v="945"/>
          <ac:spMkLst>
            <pc:docMk/>
            <pc:sldMk cId="3049278141" sldId="343"/>
            <ac:spMk id="67" creationId="{87148E8A-EB7E-DD29-EFD4-FECDFF0BA541}"/>
          </ac:spMkLst>
        </pc:spChg>
        <pc:spChg chg="mod">
          <ac:chgData name="DORIANA TRAETTO" userId="0256b84a-6c06-4405-93db-0a97fcb309a5" providerId="ADAL" clId="{B3339DE7-9D7C-4869-948D-55EDEA67CE98}" dt="2024-01-02T14:06:37.421" v="945"/>
          <ac:spMkLst>
            <pc:docMk/>
            <pc:sldMk cId="3049278141" sldId="343"/>
            <ac:spMk id="68" creationId="{70CE58BF-792A-5739-D82F-6F38BE28FF0E}"/>
          </ac:spMkLst>
        </pc:spChg>
        <pc:spChg chg="mod">
          <ac:chgData name="DORIANA TRAETTO" userId="0256b84a-6c06-4405-93db-0a97fcb309a5" providerId="ADAL" clId="{B3339DE7-9D7C-4869-948D-55EDEA67CE98}" dt="2024-01-02T14:06:37.421" v="945"/>
          <ac:spMkLst>
            <pc:docMk/>
            <pc:sldMk cId="3049278141" sldId="343"/>
            <ac:spMk id="69" creationId="{F1FB930B-75CC-1DD0-B9B5-90A6CC6F6F05}"/>
          </ac:spMkLst>
        </pc:spChg>
        <pc:spChg chg="mod">
          <ac:chgData name="DORIANA TRAETTO" userId="0256b84a-6c06-4405-93db-0a97fcb309a5" providerId="ADAL" clId="{B3339DE7-9D7C-4869-948D-55EDEA67CE98}" dt="2024-01-02T14:06:37.421" v="945"/>
          <ac:spMkLst>
            <pc:docMk/>
            <pc:sldMk cId="3049278141" sldId="343"/>
            <ac:spMk id="70" creationId="{CDDC8979-861F-B543-FCD8-99ED09C64E44}"/>
          </ac:spMkLst>
        </pc:spChg>
        <pc:spChg chg="mod">
          <ac:chgData name="DORIANA TRAETTO" userId="0256b84a-6c06-4405-93db-0a97fcb309a5" providerId="ADAL" clId="{B3339DE7-9D7C-4869-948D-55EDEA67CE98}" dt="2024-01-02T14:06:37.421" v="945"/>
          <ac:spMkLst>
            <pc:docMk/>
            <pc:sldMk cId="3049278141" sldId="343"/>
            <ac:spMk id="71" creationId="{C71C02C9-204F-230D-C22A-CD92495A8301}"/>
          </ac:spMkLst>
        </pc:spChg>
        <pc:spChg chg="mod">
          <ac:chgData name="DORIANA TRAETTO" userId="0256b84a-6c06-4405-93db-0a97fcb309a5" providerId="ADAL" clId="{B3339DE7-9D7C-4869-948D-55EDEA67CE98}" dt="2024-01-02T14:06:37.421" v="945"/>
          <ac:spMkLst>
            <pc:docMk/>
            <pc:sldMk cId="3049278141" sldId="343"/>
            <ac:spMk id="72" creationId="{71D40E0F-828A-C460-25C7-77F3DCD58232}"/>
          </ac:spMkLst>
        </pc:spChg>
        <pc:spChg chg="mod">
          <ac:chgData name="DORIANA TRAETTO" userId="0256b84a-6c06-4405-93db-0a97fcb309a5" providerId="ADAL" clId="{B3339DE7-9D7C-4869-948D-55EDEA67CE98}" dt="2024-01-02T14:06:37.421" v="945"/>
          <ac:spMkLst>
            <pc:docMk/>
            <pc:sldMk cId="3049278141" sldId="343"/>
            <ac:spMk id="73" creationId="{F9E56936-10D9-D261-B819-D2EBC19385D6}"/>
          </ac:spMkLst>
        </pc:spChg>
        <pc:spChg chg="mod">
          <ac:chgData name="DORIANA TRAETTO" userId="0256b84a-6c06-4405-93db-0a97fcb309a5" providerId="ADAL" clId="{B3339DE7-9D7C-4869-948D-55EDEA67CE98}" dt="2024-01-02T14:06:37.421" v="945"/>
          <ac:spMkLst>
            <pc:docMk/>
            <pc:sldMk cId="3049278141" sldId="343"/>
            <ac:spMk id="74" creationId="{E50D98D0-2CD6-E4A9-FB0F-BCA5F16A6DED}"/>
          </ac:spMkLst>
        </pc:spChg>
        <pc:spChg chg="mod">
          <ac:chgData name="DORIANA TRAETTO" userId="0256b84a-6c06-4405-93db-0a97fcb309a5" providerId="ADAL" clId="{B3339DE7-9D7C-4869-948D-55EDEA67CE98}" dt="2024-01-02T14:06:37.421" v="945"/>
          <ac:spMkLst>
            <pc:docMk/>
            <pc:sldMk cId="3049278141" sldId="343"/>
            <ac:spMk id="75" creationId="{496C1914-10ED-3B71-D326-E765AD72C3FA}"/>
          </ac:spMkLst>
        </pc:spChg>
        <pc:spChg chg="mod">
          <ac:chgData name="DORIANA TRAETTO" userId="0256b84a-6c06-4405-93db-0a97fcb309a5" providerId="ADAL" clId="{B3339DE7-9D7C-4869-948D-55EDEA67CE98}" dt="2024-01-02T14:06:37.421" v="945"/>
          <ac:spMkLst>
            <pc:docMk/>
            <pc:sldMk cId="3049278141" sldId="343"/>
            <ac:spMk id="76" creationId="{8FD30432-F977-F521-B769-73E925802070}"/>
          </ac:spMkLst>
        </pc:spChg>
        <pc:spChg chg="mod">
          <ac:chgData name="DORIANA TRAETTO" userId="0256b84a-6c06-4405-93db-0a97fcb309a5" providerId="ADAL" clId="{B3339DE7-9D7C-4869-948D-55EDEA67CE98}" dt="2024-01-02T14:06:37.421" v="945"/>
          <ac:spMkLst>
            <pc:docMk/>
            <pc:sldMk cId="3049278141" sldId="343"/>
            <ac:spMk id="77" creationId="{6526EE69-49AF-EF2B-C441-1F08608EF37C}"/>
          </ac:spMkLst>
        </pc:spChg>
        <pc:spChg chg="mod">
          <ac:chgData name="DORIANA TRAETTO" userId="0256b84a-6c06-4405-93db-0a97fcb309a5" providerId="ADAL" clId="{B3339DE7-9D7C-4869-948D-55EDEA67CE98}" dt="2024-01-02T14:06:37.421" v="945"/>
          <ac:spMkLst>
            <pc:docMk/>
            <pc:sldMk cId="3049278141" sldId="343"/>
            <ac:spMk id="78" creationId="{D6F53194-8D8C-2D40-6DED-305117047121}"/>
          </ac:spMkLst>
        </pc:spChg>
        <pc:spChg chg="mod">
          <ac:chgData name="DORIANA TRAETTO" userId="0256b84a-6c06-4405-93db-0a97fcb309a5" providerId="ADAL" clId="{B3339DE7-9D7C-4869-948D-55EDEA67CE98}" dt="2024-01-02T14:06:42.526" v="946"/>
          <ac:spMkLst>
            <pc:docMk/>
            <pc:sldMk cId="3049278141" sldId="343"/>
            <ac:spMk id="80" creationId="{12BF70ED-5CDC-AA51-280B-69F5B9CA1306}"/>
          </ac:spMkLst>
        </pc:spChg>
        <pc:spChg chg="mod">
          <ac:chgData name="DORIANA TRAETTO" userId="0256b84a-6c06-4405-93db-0a97fcb309a5" providerId="ADAL" clId="{B3339DE7-9D7C-4869-948D-55EDEA67CE98}" dt="2024-01-02T14:06:42.526" v="946"/>
          <ac:spMkLst>
            <pc:docMk/>
            <pc:sldMk cId="3049278141" sldId="343"/>
            <ac:spMk id="81" creationId="{3FA061DC-A721-E194-8CD3-043B4601F39D}"/>
          </ac:spMkLst>
        </pc:spChg>
        <pc:spChg chg="mod">
          <ac:chgData name="DORIANA TRAETTO" userId="0256b84a-6c06-4405-93db-0a97fcb309a5" providerId="ADAL" clId="{B3339DE7-9D7C-4869-948D-55EDEA67CE98}" dt="2024-01-02T14:06:42.526" v="946"/>
          <ac:spMkLst>
            <pc:docMk/>
            <pc:sldMk cId="3049278141" sldId="343"/>
            <ac:spMk id="82" creationId="{B89005A4-1E6E-DB60-1359-60B9C8873FDD}"/>
          </ac:spMkLst>
        </pc:spChg>
        <pc:spChg chg="mod">
          <ac:chgData name="DORIANA TRAETTO" userId="0256b84a-6c06-4405-93db-0a97fcb309a5" providerId="ADAL" clId="{B3339DE7-9D7C-4869-948D-55EDEA67CE98}" dt="2024-01-02T14:06:42.526" v="946"/>
          <ac:spMkLst>
            <pc:docMk/>
            <pc:sldMk cId="3049278141" sldId="343"/>
            <ac:spMk id="83" creationId="{D8939B07-97F7-67B1-34A3-9D77B64686CB}"/>
          </ac:spMkLst>
        </pc:spChg>
        <pc:spChg chg="mod">
          <ac:chgData name="DORIANA TRAETTO" userId="0256b84a-6c06-4405-93db-0a97fcb309a5" providerId="ADAL" clId="{B3339DE7-9D7C-4869-948D-55EDEA67CE98}" dt="2024-01-02T14:06:42.526" v="946"/>
          <ac:spMkLst>
            <pc:docMk/>
            <pc:sldMk cId="3049278141" sldId="343"/>
            <ac:spMk id="84" creationId="{6C4D6F9C-3333-994E-0970-3C3630F59FFD}"/>
          </ac:spMkLst>
        </pc:spChg>
        <pc:spChg chg="mod">
          <ac:chgData name="DORIANA TRAETTO" userId="0256b84a-6c06-4405-93db-0a97fcb309a5" providerId="ADAL" clId="{B3339DE7-9D7C-4869-948D-55EDEA67CE98}" dt="2024-01-02T14:06:42.526" v="946"/>
          <ac:spMkLst>
            <pc:docMk/>
            <pc:sldMk cId="3049278141" sldId="343"/>
            <ac:spMk id="85" creationId="{14FF4F8D-461A-1B03-3528-8CEC952D4C94}"/>
          </ac:spMkLst>
        </pc:spChg>
        <pc:spChg chg="mod">
          <ac:chgData name="DORIANA TRAETTO" userId="0256b84a-6c06-4405-93db-0a97fcb309a5" providerId="ADAL" clId="{B3339DE7-9D7C-4869-948D-55EDEA67CE98}" dt="2024-01-02T14:06:42.526" v="946"/>
          <ac:spMkLst>
            <pc:docMk/>
            <pc:sldMk cId="3049278141" sldId="343"/>
            <ac:spMk id="86" creationId="{C695A1D3-2713-CDC2-0E8A-7D1B8A79CF62}"/>
          </ac:spMkLst>
        </pc:spChg>
        <pc:spChg chg="mod">
          <ac:chgData name="DORIANA TRAETTO" userId="0256b84a-6c06-4405-93db-0a97fcb309a5" providerId="ADAL" clId="{B3339DE7-9D7C-4869-948D-55EDEA67CE98}" dt="2024-01-02T14:06:42.526" v="946"/>
          <ac:spMkLst>
            <pc:docMk/>
            <pc:sldMk cId="3049278141" sldId="343"/>
            <ac:spMk id="87" creationId="{456620EB-EF97-02A1-4CB0-B64A3D377AF1}"/>
          </ac:spMkLst>
        </pc:spChg>
        <pc:spChg chg="mod">
          <ac:chgData name="DORIANA TRAETTO" userId="0256b84a-6c06-4405-93db-0a97fcb309a5" providerId="ADAL" clId="{B3339DE7-9D7C-4869-948D-55EDEA67CE98}" dt="2024-01-02T14:06:42.526" v="946"/>
          <ac:spMkLst>
            <pc:docMk/>
            <pc:sldMk cId="3049278141" sldId="343"/>
            <ac:spMk id="88" creationId="{4DBC6BFD-1D43-658E-DD5C-FB1B3769EDFC}"/>
          </ac:spMkLst>
        </pc:spChg>
        <pc:spChg chg="mod">
          <ac:chgData name="DORIANA TRAETTO" userId="0256b84a-6c06-4405-93db-0a97fcb309a5" providerId="ADAL" clId="{B3339DE7-9D7C-4869-948D-55EDEA67CE98}" dt="2024-01-02T14:06:42.526" v="946"/>
          <ac:spMkLst>
            <pc:docMk/>
            <pc:sldMk cId="3049278141" sldId="343"/>
            <ac:spMk id="89" creationId="{6003A59D-D48D-DBA2-9E4D-F1E2AB32AA6E}"/>
          </ac:spMkLst>
        </pc:spChg>
        <pc:spChg chg="mod">
          <ac:chgData name="DORIANA TRAETTO" userId="0256b84a-6c06-4405-93db-0a97fcb309a5" providerId="ADAL" clId="{B3339DE7-9D7C-4869-948D-55EDEA67CE98}" dt="2024-01-02T14:06:42.526" v="946"/>
          <ac:spMkLst>
            <pc:docMk/>
            <pc:sldMk cId="3049278141" sldId="343"/>
            <ac:spMk id="90" creationId="{33E6DD8D-F49D-6AC6-CFC7-E7C061D57140}"/>
          </ac:spMkLst>
        </pc:spChg>
        <pc:spChg chg="mod">
          <ac:chgData name="DORIANA TRAETTO" userId="0256b84a-6c06-4405-93db-0a97fcb309a5" providerId="ADAL" clId="{B3339DE7-9D7C-4869-948D-55EDEA67CE98}" dt="2024-01-02T14:06:42.526" v="946"/>
          <ac:spMkLst>
            <pc:docMk/>
            <pc:sldMk cId="3049278141" sldId="343"/>
            <ac:spMk id="91" creationId="{3D1C33BC-994E-410C-3F4F-17EC7EA00EC1}"/>
          </ac:spMkLst>
        </pc:spChg>
        <pc:spChg chg="mod">
          <ac:chgData name="DORIANA TRAETTO" userId="0256b84a-6c06-4405-93db-0a97fcb309a5" providerId="ADAL" clId="{B3339DE7-9D7C-4869-948D-55EDEA67CE98}" dt="2024-01-02T14:06:42.526" v="946"/>
          <ac:spMkLst>
            <pc:docMk/>
            <pc:sldMk cId="3049278141" sldId="343"/>
            <ac:spMk id="92" creationId="{AB588E43-9984-E067-45E5-43949B946E72}"/>
          </ac:spMkLst>
        </pc:spChg>
        <pc:spChg chg="mod">
          <ac:chgData name="DORIANA TRAETTO" userId="0256b84a-6c06-4405-93db-0a97fcb309a5" providerId="ADAL" clId="{B3339DE7-9D7C-4869-948D-55EDEA67CE98}" dt="2024-01-02T14:06:42.526" v="946"/>
          <ac:spMkLst>
            <pc:docMk/>
            <pc:sldMk cId="3049278141" sldId="343"/>
            <ac:spMk id="93" creationId="{074F8717-AD3F-7EFD-A74B-C8C6CE44B2EF}"/>
          </ac:spMkLst>
        </pc:spChg>
        <pc:spChg chg="mod">
          <ac:chgData name="DORIANA TRAETTO" userId="0256b84a-6c06-4405-93db-0a97fcb309a5" providerId="ADAL" clId="{B3339DE7-9D7C-4869-948D-55EDEA67CE98}" dt="2024-01-02T14:06:42.526" v="946"/>
          <ac:spMkLst>
            <pc:docMk/>
            <pc:sldMk cId="3049278141" sldId="343"/>
            <ac:spMk id="94" creationId="{48C9F2EF-C932-14B5-28E0-528BBD9855F7}"/>
          </ac:spMkLst>
        </pc:spChg>
        <pc:grpChg chg="add mod">
          <ac:chgData name="DORIANA TRAETTO" userId="0256b84a-6c06-4405-93db-0a97fcb309a5" providerId="ADAL" clId="{B3339DE7-9D7C-4869-948D-55EDEA67CE98}" dt="2024-01-02T14:06:17.528" v="942"/>
          <ac:grpSpMkLst>
            <pc:docMk/>
            <pc:sldMk cId="3049278141" sldId="343"/>
            <ac:grpSpMk id="4" creationId="{BE124963-5606-836F-4104-552F64538758}"/>
          </ac:grpSpMkLst>
        </pc:grpChg>
        <pc:grpChg chg="add mod">
          <ac:chgData name="DORIANA TRAETTO" userId="0256b84a-6c06-4405-93db-0a97fcb309a5" providerId="ADAL" clId="{B3339DE7-9D7C-4869-948D-55EDEA67CE98}" dt="2024-01-02T14:06:28.164" v="944"/>
          <ac:grpSpMkLst>
            <pc:docMk/>
            <pc:sldMk cId="3049278141" sldId="343"/>
            <ac:grpSpMk id="49" creationId="{29868139-663D-896B-8E5D-1B84141DCB98}"/>
          </ac:grpSpMkLst>
        </pc:grpChg>
        <pc:grpChg chg="add mod">
          <ac:chgData name="DORIANA TRAETTO" userId="0256b84a-6c06-4405-93db-0a97fcb309a5" providerId="ADAL" clId="{B3339DE7-9D7C-4869-948D-55EDEA67CE98}" dt="2024-01-02T14:06:37.421" v="945"/>
          <ac:grpSpMkLst>
            <pc:docMk/>
            <pc:sldMk cId="3049278141" sldId="343"/>
            <ac:grpSpMk id="62" creationId="{121C1D89-1286-226A-0F60-3643780BC37A}"/>
          </ac:grpSpMkLst>
        </pc:grpChg>
        <pc:grpChg chg="add mod">
          <ac:chgData name="DORIANA TRAETTO" userId="0256b84a-6c06-4405-93db-0a97fcb309a5" providerId="ADAL" clId="{B3339DE7-9D7C-4869-948D-55EDEA67CE98}" dt="2024-01-02T14:06:42.526" v="946"/>
          <ac:grpSpMkLst>
            <pc:docMk/>
            <pc:sldMk cId="3049278141" sldId="343"/>
            <ac:grpSpMk id="79" creationId="{7811B9F4-E509-197D-563C-4BB692BF375B}"/>
          </ac:grpSpMkLst>
        </pc:grpChg>
        <pc:picChg chg="add mod">
          <ac:chgData name="DORIANA TRAETTO" userId="0256b84a-6c06-4405-93db-0a97fcb309a5" providerId="ADAL" clId="{B3339DE7-9D7C-4869-948D-55EDEA67CE98}" dt="2024-01-07T14:21:04.378" v="1388" actId="1076"/>
          <ac:picMkLst>
            <pc:docMk/>
            <pc:sldMk cId="3049278141" sldId="343"/>
            <ac:picMk id="2" creationId="{157BE8D5-2109-F0E5-4D3A-80A314A89A2A}"/>
          </ac:picMkLst>
        </pc:picChg>
      </pc:sldChg>
      <pc:sldChg chg="addSp delSp modSp add mod ord">
        <pc:chgData name="DORIANA TRAETTO" userId="0256b84a-6c06-4405-93db-0a97fcb309a5" providerId="ADAL" clId="{B3339DE7-9D7C-4869-948D-55EDEA67CE98}" dt="2024-01-07T14:08:21.605" v="1199" actId="20577"/>
        <pc:sldMkLst>
          <pc:docMk/>
          <pc:sldMk cId="18035051" sldId="344"/>
        </pc:sldMkLst>
        <pc:spChg chg="mod">
          <ac:chgData name="DORIANA TRAETTO" userId="0256b84a-6c06-4405-93db-0a97fcb309a5" providerId="ADAL" clId="{B3339DE7-9D7C-4869-948D-55EDEA67CE98}" dt="2024-01-07T14:08:21.605" v="1199" actId="20577"/>
          <ac:spMkLst>
            <pc:docMk/>
            <pc:sldMk cId="18035051" sldId="344"/>
            <ac:spMk id="845" creationId="{00000000-0000-0000-0000-000000000000}"/>
          </ac:spMkLst>
        </pc:spChg>
        <pc:picChg chg="del">
          <ac:chgData name="DORIANA TRAETTO" userId="0256b84a-6c06-4405-93db-0a97fcb309a5" providerId="ADAL" clId="{B3339DE7-9D7C-4869-948D-55EDEA67CE98}" dt="2024-01-07T12:46:47.843" v="1077" actId="478"/>
          <ac:picMkLst>
            <pc:docMk/>
            <pc:sldMk cId="18035051" sldId="344"/>
            <ac:picMk id="2" creationId="{300A9310-0FB6-50DA-1474-74336A51D6EE}"/>
          </ac:picMkLst>
        </pc:picChg>
        <pc:picChg chg="add mod">
          <ac:chgData name="DORIANA TRAETTO" userId="0256b84a-6c06-4405-93db-0a97fcb309a5" providerId="ADAL" clId="{B3339DE7-9D7C-4869-948D-55EDEA67CE98}" dt="2024-01-07T12:47:02.203" v="1082" actId="962"/>
          <ac:picMkLst>
            <pc:docMk/>
            <pc:sldMk cId="18035051" sldId="344"/>
            <ac:picMk id="4" creationId="{ECE4F318-E15B-AAEC-0809-06DE9A635D6C}"/>
          </ac:picMkLst>
        </pc:picChg>
      </pc:sldChg>
      <pc:sldChg chg="addSp delSp modSp add mod">
        <pc:chgData name="DORIANA TRAETTO" userId="0256b84a-6c06-4405-93db-0a97fcb309a5" providerId="ADAL" clId="{B3339DE7-9D7C-4869-948D-55EDEA67CE98}" dt="2024-01-07T14:08:36.359" v="1217" actId="20577"/>
        <pc:sldMkLst>
          <pc:docMk/>
          <pc:sldMk cId="1323076401" sldId="345"/>
        </pc:sldMkLst>
        <pc:spChg chg="mod">
          <ac:chgData name="DORIANA TRAETTO" userId="0256b84a-6c06-4405-93db-0a97fcb309a5" providerId="ADAL" clId="{B3339DE7-9D7C-4869-948D-55EDEA67CE98}" dt="2024-01-07T14:08:36.359" v="1217" actId="20577"/>
          <ac:spMkLst>
            <pc:docMk/>
            <pc:sldMk cId="1323076401" sldId="345"/>
            <ac:spMk id="845" creationId="{00000000-0000-0000-0000-000000000000}"/>
          </ac:spMkLst>
        </pc:spChg>
        <pc:picChg chg="del">
          <ac:chgData name="DORIANA TRAETTO" userId="0256b84a-6c06-4405-93db-0a97fcb309a5" providerId="ADAL" clId="{B3339DE7-9D7C-4869-948D-55EDEA67CE98}" dt="2024-01-07T12:42:19.252" v="1045" actId="478"/>
          <ac:picMkLst>
            <pc:docMk/>
            <pc:sldMk cId="1323076401" sldId="345"/>
            <ac:picMk id="2" creationId="{300A9310-0FB6-50DA-1474-74336A51D6EE}"/>
          </ac:picMkLst>
        </pc:picChg>
        <pc:picChg chg="add del mod">
          <ac:chgData name="DORIANA TRAETTO" userId="0256b84a-6c06-4405-93db-0a97fcb309a5" providerId="ADAL" clId="{B3339DE7-9D7C-4869-948D-55EDEA67CE98}" dt="2024-01-07T12:43:50.130" v="1053" actId="478"/>
          <ac:picMkLst>
            <pc:docMk/>
            <pc:sldMk cId="1323076401" sldId="345"/>
            <ac:picMk id="4" creationId="{7F879084-ACB1-6F7D-5A7B-D2B9DC43A598}"/>
          </ac:picMkLst>
        </pc:picChg>
        <pc:picChg chg="add mod">
          <ac:chgData name="DORIANA TRAETTO" userId="0256b84a-6c06-4405-93db-0a97fcb309a5" providerId="ADAL" clId="{B3339DE7-9D7C-4869-948D-55EDEA67CE98}" dt="2024-01-07T12:46:37.427" v="1076" actId="1076"/>
          <ac:picMkLst>
            <pc:docMk/>
            <pc:sldMk cId="1323076401" sldId="345"/>
            <ac:picMk id="5" creationId="{85BA5E79-7701-92F9-DFB6-2387A8A8671A}"/>
          </ac:picMkLst>
        </pc:picChg>
      </pc:sldChg>
      <pc:sldChg chg="addSp delSp modSp add mod">
        <pc:chgData name="DORIANA TRAETTO" userId="0256b84a-6c06-4405-93db-0a97fcb309a5" providerId="ADAL" clId="{B3339DE7-9D7C-4869-948D-55EDEA67CE98}" dt="2024-01-07T14:08:45.978" v="1244" actId="20577"/>
        <pc:sldMkLst>
          <pc:docMk/>
          <pc:sldMk cId="541120628" sldId="346"/>
        </pc:sldMkLst>
        <pc:spChg chg="add del">
          <ac:chgData name="DORIANA TRAETTO" userId="0256b84a-6c06-4405-93db-0a97fcb309a5" providerId="ADAL" clId="{B3339DE7-9D7C-4869-948D-55EDEA67CE98}" dt="2024-01-07T12:50:17.719" v="1110" actId="22"/>
          <ac:spMkLst>
            <pc:docMk/>
            <pc:sldMk cId="541120628" sldId="346"/>
            <ac:spMk id="4" creationId="{26483CB1-2295-CDB2-C928-90E63B90DFA1}"/>
          </ac:spMkLst>
        </pc:spChg>
        <pc:spChg chg="mod">
          <ac:chgData name="DORIANA TRAETTO" userId="0256b84a-6c06-4405-93db-0a97fcb309a5" providerId="ADAL" clId="{B3339DE7-9D7C-4869-948D-55EDEA67CE98}" dt="2024-01-07T14:08:45.978" v="1244" actId="20577"/>
          <ac:spMkLst>
            <pc:docMk/>
            <pc:sldMk cId="541120628" sldId="346"/>
            <ac:spMk id="845" creationId="{00000000-0000-0000-0000-000000000000}"/>
          </ac:spMkLst>
        </pc:spChg>
        <pc:picChg chg="del">
          <ac:chgData name="DORIANA TRAETTO" userId="0256b84a-6c06-4405-93db-0a97fcb309a5" providerId="ADAL" clId="{B3339DE7-9D7C-4869-948D-55EDEA67CE98}" dt="2024-01-07T12:50:15.784" v="1108" actId="478"/>
          <ac:picMkLst>
            <pc:docMk/>
            <pc:sldMk cId="541120628" sldId="346"/>
            <ac:picMk id="2" creationId="{300A9310-0FB6-50DA-1474-74336A51D6EE}"/>
          </ac:picMkLst>
        </pc:picChg>
        <pc:picChg chg="add mod">
          <ac:chgData name="DORIANA TRAETTO" userId="0256b84a-6c06-4405-93db-0a97fcb309a5" providerId="ADAL" clId="{B3339DE7-9D7C-4869-948D-55EDEA67CE98}" dt="2024-01-07T12:50:32.190" v="1113" actId="27614"/>
          <ac:picMkLst>
            <pc:docMk/>
            <pc:sldMk cId="541120628" sldId="346"/>
            <ac:picMk id="6" creationId="{4D6D8A1D-6D8D-02C8-29D4-FA3B8BABE186}"/>
          </ac:picMkLst>
        </pc:picChg>
      </pc:sldChg>
      <pc:sldChg chg="addSp delSp modSp add mod">
        <pc:chgData name="DORIANA TRAETTO" userId="0256b84a-6c06-4405-93db-0a97fcb309a5" providerId="ADAL" clId="{B3339DE7-9D7C-4869-948D-55EDEA67CE98}" dt="2024-01-07T14:08:55.675" v="1272" actId="20577"/>
        <pc:sldMkLst>
          <pc:docMk/>
          <pc:sldMk cId="2134016808" sldId="347"/>
        </pc:sldMkLst>
        <pc:spChg chg="mod">
          <ac:chgData name="DORIANA TRAETTO" userId="0256b84a-6c06-4405-93db-0a97fcb309a5" providerId="ADAL" clId="{B3339DE7-9D7C-4869-948D-55EDEA67CE98}" dt="2024-01-07T14:08:55.675" v="1272" actId="20577"/>
          <ac:spMkLst>
            <pc:docMk/>
            <pc:sldMk cId="2134016808" sldId="347"/>
            <ac:spMk id="845" creationId="{00000000-0000-0000-0000-000000000000}"/>
          </ac:spMkLst>
        </pc:spChg>
        <pc:picChg chg="del">
          <ac:chgData name="DORIANA TRAETTO" userId="0256b84a-6c06-4405-93db-0a97fcb309a5" providerId="ADAL" clId="{B3339DE7-9D7C-4869-948D-55EDEA67CE98}" dt="2024-01-07T12:51:58.873" v="1121" actId="478"/>
          <ac:picMkLst>
            <pc:docMk/>
            <pc:sldMk cId="2134016808" sldId="347"/>
            <ac:picMk id="2" creationId="{300A9310-0FB6-50DA-1474-74336A51D6EE}"/>
          </ac:picMkLst>
        </pc:picChg>
        <pc:picChg chg="add mod">
          <ac:chgData name="DORIANA TRAETTO" userId="0256b84a-6c06-4405-93db-0a97fcb309a5" providerId="ADAL" clId="{B3339DE7-9D7C-4869-948D-55EDEA67CE98}" dt="2024-01-07T12:52:04.913" v="1125" actId="1076"/>
          <ac:picMkLst>
            <pc:docMk/>
            <pc:sldMk cId="2134016808" sldId="347"/>
            <ac:picMk id="3" creationId="{9D92E4D4-1AC4-CC91-1975-51DF45721BA4}"/>
          </ac:picMkLst>
        </pc:picChg>
      </pc:sldChg>
      <pc:sldChg chg="addSp delSp modSp mod">
        <pc:chgData name="DORIANA TRAETTO" userId="0256b84a-6c06-4405-93db-0a97fcb309a5" providerId="ADAL" clId="{B3339DE7-9D7C-4869-948D-55EDEA67CE98}" dt="2024-01-07T14:22:30.833" v="1392" actId="478"/>
        <pc:sldMkLst>
          <pc:docMk/>
          <pc:sldMk cId="1976856510" sldId="348"/>
        </pc:sldMkLst>
        <pc:spChg chg="add mod">
          <ac:chgData name="DORIANA TRAETTO" userId="0256b84a-6c06-4405-93db-0a97fcb309a5" providerId="ADAL" clId="{B3339DE7-9D7C-4869-948D-55EDEA67CE98}" dt="2024-01-07T14:09:47.178" v="1283" actId="14100"/>
          <ac:spMkLst>
            <pc:docMk/>
            <pc:sldMk cId="1976856510" sldId="348"/>
            <ac:spMk id="2" creationId="{7AE46C0A-2DB9-4850-EE07-B728D8122622}"/>
          </ac:spMkLst>
        </pc:spChg>
        <pc:grpChg chg="add del mod">
          <ac:chgData name="DORIANA TRAETTO" userId="0256b84a-6c06-4405-93db-0a97fcb309a5" providerId="ADAL" clId="{B3339DE7-9D7C-4869-948D-55EDEA67CE98}" dt="2024-01-07T14:22:30.833" v="1392" actId="478"/>
          <ac:grpSpMkLst>
            <pc:docMk/>
            <pc:sldMk cId="1976856510" sldId="348"/>
            <ac:grpSpMk id="4" creationId="{922CBE75-D056-4002-C0C6-EC95F9841208}"/>
          </ac:grpSpMkLst>
        </pc:grpChg>
        <pc:picChg chg="mod">
          <ac:chgData name="DORIANA TRAETTO" userId="0256b84a-6c06-4405-93db-0a97fcb309a5" providerId="ADAL" clId="{B3339DE7-9D7C-4869-948D-55EDEA67CE98}" dt="2024-01-07T14:09:28.925" v="1275" actId="1076"/>
          <ac:picMkLst>
            <pc:docMk/>
            <pc:sldMk cId="1976856510" sldId="348"/>
            <ac:picMk id="3" creationId="{1C0B9A10-3414-EA12-1A89-F539E5E9DA38}"/>
          </ac:picMkLst>
        </pc:picChg>
        <pc:picChg chg="mod">
          <ac:chgData name="DORIANA TRAETTO" userId="0256b84a-6c06-4405-93db-0a97fcb309a5" providerId="ADAL" clId="{B3339DE7-9D7C-4869-948D-55EDEA67CE98}" dt="2024-01-07T14:21:15.175" v="1389"/>
          <ac:picMkLst>
            <pc:docMk/>
            <pc:sldMk cId="1976856510" sldId="348"/>
            <ac:picMk id="5" creationId="{5B4206B7-8903-F9D2-6E87-7C7321C18E38}"/>
          </ac:picMkLst>
        </pc:picChg>
        <pc:picChg chg="mod">
          <ac:chgData name="DORIANA TRAETTO" userId="0256b84a-6c06-4405-93db-0a97fcb309a5" providerId="ADAL" clId="{B3339DE7-9D7C-4869-948D-55EDEA67CE98}" dt="2024-01-07T14:21:15.175" v="1389"/>
          <ac:picMkLst>
            <pc:docMk/>
            <pc:sldMk cId="1976856510" sldId="348"/>
            <ac:picMk id="6" creationId="{654AEA78-89B3-B2DE-CFBE-02CBBB8E9C26}"/>
          </ac:picMkLst>
        </pc:picChg>
      </pc:sldChg>
      <pc:sldChg chg="addSp delSp modSp mod">
        <pc:chgData name="DORIANA TRAETTO" userId="0256b84a-6c06-4405-93db-0a97fcb309a5" providerId="ADAL" clId="{B3339DE7-9D7C-4869-948D-55EDEA67CE98}" dt="2024-01-07T14:22:33.785" v="1394" actId="478"/>
        <pc:sldMkLst>
          <pc:docMk/>
          <pc:sldMk cId="2515975152" sldId="349"/>
        </pc:sldMkLst>
        <pc:spChg chg="mod">
          <ac:chgData name="DORIANA TRAETTO" userId="0256b84a-6c06-4405-93db-0a97fcb309a5" providerId="ADAL" clId="{B3339DE7-9D7C-4869-948D-55EDEA67CE98}" dt="2024-01-07T14:14:41.702" v="1355" actId="1076"/>
          <ac:spMkLst>
            <pc:docMk/>
            <pc:sldMk cId="2515975152" sldId="349"/>
            <ac:spMk id="2" creationId="{4AC18EF2-E126-F7E7-561B-C4B8871F1401}"/>
          </ac:spMkLst>
        </pc:spChg>
        <pc:spChg chg="mod">
          <ac:chgData name="DORIANA TRAETTO" userId="0256b84a-6c06-4405-93db-0a97fcb309a5" providerId="ADAL" clId="{B3339DE7-9D7C-4869-948D-55EDEA67CE98}" dt="2024-01-07T14:11:22.821" v="1307"/>
          <ac:spMkLst>
            <pc:docMk/>
            <pc:sldMk cId="2515975152" sldId="349"/>
            <ac:spMk id="846" creationId="{00000000-0000-0000-0000-000000000000}"/>
          </ac:spMkLst>
        </pc:spChg>
        <pc:grpChg chg="add mod">
          <ac:chgData name="DORIANA TRAETTO" userId="0256b84a-6c06-4405-93db-0a97fcb309a5" providerId="ADAL" clId="{B3339DE7-9D7C-4869-948D-55EDEA67CE98}" dt="2024-01-07T14:12:05.045" v="1318" actId="1076"/>
          <ac:grpSpMkLst>
            <pc:docMk/>
            <pc:sldMk cId="2515975152" sldId="349"/>
            <ac:grpSpMk id="5" creationId="{6B725AE2-BFB9-8F03-497A-C3C3D204DD1F}"/>
          </ac:grpSpMkLst>
        </pc:grpChg>
        <pc:grpChg chg="add del mod">
          <ac:chgData name="DORIANA TRAETTO" userId="0256b84a-6c06-4405-93db-0a97fcb309a5" providerId="ADAL" clId="{B3339DE7-9D7C-4869-948D-55EDEA67CE98}" dt="2024-01-07T14:22:33.123" v="1393" actId="478"/>
          <ac:grpSpMkLst>
            <pc:docMk/>
            <pc:sldMk cId="2515975152" sldId="349"/>
            <ac:grpSpMk id="7" creationId="{CFBD00C9-4ABD-2B6F-6271-84334B6EDF27}"/>
          </ac:grpSpMkLst>
        </pc:grpChg>
        <pc:picChg chg="mod">
          <ac:chgData name="DORIANA TRAETTO" userId="0256b84a-6c06-4405-93db-0a97fcb309a5" providerId="ADAL" clId="{B3339DE7-9D7C-4869-948D-55EDEA67CE98}" dt="2024-01-07T14:11:54.869" v="1313" actId="164"/>
          <ac:picMkLst>
            <pc:docMk/>
            <pc:sldMk cId="2515975152" sldId="349"/>
            <ac:picMk id="3" creationId="{308F0B1D-BE6C-107C-92CC-52F98268D79A}"/>
          </ac:picMkLst>
        </pc:picChg>
        <pc:picChg chg="add mod">
          <ac:chgData name="DORIANA TRAETTO" userId="0256b84a-6c06-4405-93db-0a97fcb309a5" providerId="ADAL" clId="{B3339DE7-9D7C-4869-948D-55EDEA67CE98}" dt="2024-01-07T14:11:54.869" v="1313" actId="164"/>
          <ac:picMkLst>
            <pc:docMk/>
            <pc:sldMk cId="2515975152" sldId="349"/>
            <ac:picMk id="4" creationId="{BC22459B-5159-13B1-8FC0-2AF872E71AB3}"/>
          </ac:picMkLst>
        </pc:picChg>
        <pc:picChg chg="add del mod">
          <ac:chgData name="DORIANA TRAETTO" userId="0256b84a-6c06-4405-93db-0a97fcb309a5" providerId="ADAL" clId="{B3339DE7-9D7C-4869-948D-55EDEA67CE98}" dt="2024-01-07T14:22:33.785" v="1394" actId="478"/>
          <ac:picMkLst>
            <pc:docMk/>
            <pc:sldMk cId="2515975152" sldId="349"/>
            <ac:picMk id="6" creationId="{28745425-18DE-C665-3553-C446F633BC46}"/>
          </ac:picMkLst>
        </pc:picChg>
        <pc:picChg chg="mod">
          <ac:chgData name="DORIANA TRAETTO" userId="0256b84a-6c06-4405-93db-0a97fcb309a5" providerId="ADAL" clId="{B3339DE7-9D7C-4869-948D-55EDEA67CE98}" dt="2024-01-07T14:19:45.964" v="1364"/>
          <ac:picMkLst>
            <pc:docMk/>
            <pc:sldMk cId="2515975152" sldId="349"/>
            <ac:picMk id="8" creationId="{9351F8F4-97F5-A802-5428-7C18E2826B90}"/>
          </ac:picMkLst>
        </pc:picChg>
        <pc:picChg chg="mod">
          <ac:chgData name="DORIANA TRAETTO" userId="0256b84a-6c06-4405-93db-0a97fcb309a5" providerId="ADAL" clId="{B3339DE7-9D7C-4869-948D-55EDEA67CE98}" dt="2024-01-07T14:19:45.964" v="1364"/>
          <ac:picMkLst>
            <pc:docMk/>
            <pc:sldMk cId="2515975152" sldId="349"/>
            <ac:picMk id="9" creationId="{C6AD3283-4C61-E7EE-6688-DC4EAEFEECFA}"/>
          </ac:picMkLst>
        </pc:picChg>
      </pc:sldChg>
      <pc:sldChg chg="delSp del mod">
        <pc:chgData name="DORIANA TRAETTO" userId="0256b84a-6c06-4405-93db-0a97fcb309a5" providerId="ADAL" clId="{B3339DE7-9D7C-4869-948D-55EDEA67CE98}" dt="2024-01-07T14:12:49.302" v="1328" actId="2696"/>
        <pc:sldMkLst>
          <pc:docMk/>
          <pc:sldMk cId="239334121" sldId="350"/>
        </pc:sldMkLst>
        <pc:picChg chg="del">
          <ac:chgData name="DORIANA TRAETTO" userId="0256b84a-6c06-4405-93db-0a97fcb309a5" providerId="ADAL" clId="{B3339DE7-9D7C-4869-948D-55EDEA67CE98}" dt="2024-01-07T14:11:32.874" v="1308" actId="21"/>
          <ac:picMkLst>
            <pc:docMk/>
            <pc:sldMk cId="239334121" sldId="350"/>
            <ac:picMk id="4" creationId="{6410CCB5-00A9-0AE8-095E-408329778440}"/>
          </ac:picMkLst>
        </pc:picChg>
      </pc:sldChg>
      <pc:sldChg chg="addSp delSp modSp mod">
        <pc:chgData name="DORIANA TRAETTO" userId="0256b84a-6c06-4405-93db-0a97fcb309a5" providerId="ADAL" clId="{B3339DE7-9D7C-4869-948D-55EDEA67CE98}" dt="2024-01-07T14:22:35.837" v="1396" actId="478"/>
        <pc:sldMkLst>
          <pc:docMk/>
          <pc:sldMk cId="2685908838" sldId="351"/>
        </pc:sldMkLst>
        <pc:spChg chg="mod">
          <ac:chgData name="DORIANA TRAETTO" userId="0256b84a-6c06-4405-93db-0a97fcb309a5" providerId="ADAL" clId="{B3339DE7-9D7C-4869-948D-55EDEA67CE98}" dt="2024-01-07T14:14:17.547" v="1350" actId="113"/>
          <ac:spMkLst>
            <pc:docMk/>
            <pc:sldMk cId="2685908838" sldId="351"/>
            <ac:spMk id="2" creationId="{4AC18EF2-E126-F7E7-561B-C4B8871F1401}"/>
          </ac:spMkLst>
        </pc:spChg>
        <pc:grpChg chg="add del mod">
          <ac:chgData name="DORIANA TRAETTO" userId="0256b84a-6c06-4405-93db-0a97fcb309a5" providerId="ADAL" clId="{B3339DE7-9D7C-4869-948D-55EDEA67CE98}" dt="2024-01-07T14:19:42.982" v="1363" actId="21"/>
          <ac:grpSpMkLst>
            <pc:docMk/>
            <pc:sldMk cId="2685908838" sldId="351"/>
            <ac:grpSpMk id="3" creationId="{5F150B63-34E4-C901-7D72-EBC8749B38DA}"/>
          </ac:grpSpMkLst>
        </pc:grpChg>
        <pc:grpChg chg="add del mod">
          <ac:chgData name="DORIANA TRAETTO" userId="0256b84a-6c06-4405-93db-0a97fcb309a5" providerId="ADAL" clId="{B3339DE7-9D7C-4869-948D-55EDEA67CE98}" dt="2024-01-07T14:22:35.837" v="1396" actId="478"/>
          <ac:grpSpMkLst>
            <pc:docMk/>
            <pc:sldMk cId="2685908838" sldId="351"/>
            <ac:grpSpMk id="4" creationId="{04D702B0-C6A6-3359-591B-62640A8494A9}"/>
          </ac:grpSpMkLst>
        </pc:grpChg>
        <pc:picChg chg="mod">
          <ac:chgData name="DORIANA TRAETTO" userId="0256b84a-6c06-4405-93db-0a97fcb309a5" providerId="ADAL" clId="{B3339DE7-9D7C-4869-948D-55EDEA67CE98}" dt="2024-01-07T14:19:38.534" v="1360"/>
          <ac:picMkLst>
            <pc:docMk/>
            <pc:sldMk cId="2685908838" sldId="351"/>
            <ac:picMk id="7" creationId="{8770E698-F335-C11A-ADF5-F9C30E5B6612}"/>
          </ac:picMkLst>
        </pc:picChg>
        <pc:picChg chg="mod">
          <ac:chgData name="DORIANA TRAETTO" userId="0256b84a-6c06-4405-93db-0a97fcb309a5" providerId="ADAL" clId="{B3339DE7-9D7C-4869-948D-55EDEA67CE98}" dt="2024-01-07T14:19:38.534" v="1360"/>
          <ac:picMkLst>
            <pc:docMk/>
            <pc:sldMk cId="2685908838" sldId="351"/>
            <ac:picMk id="8" creationId="{80504896-33CA-E175-32F6-BEBB4A8DF695}"/>
          </ac:picMkLst>
        </pc:picChg>
        <pc:picChg chg="add del mod">
          <ac:chgData name="DORIANA TRAETTO" userId="0256b84a-6c06-4405-93db-0a97fcb309a5" providerId="ADAL" clId="{B3339DE7-9D7C-4869-948D-55EDEA67CE98}" dt="2024-01-07T14:22:35.091" v="1395" actId="478"/>
          <ac:picMkLst>
            <pc:docMk/>
            <pc:sldMk cId="2685908838" sldId="351"/>
            <ac:picMk id="9" creationId="{58A2A74B-DC99-B106-4CD3-662E282DDA2B}"/>
          </ac:picMkLst>
        </pc:picChg>
      </pc:sldChg>
      <pc:sldChg chg="addSp delSp modSp mod">
        <pc:chgData name="DORIANA TRAETTO" userId="0256b84a-6c06-4405-93db-0a97fcb309a5" providerId="ADAL" clId="{B3339DE7-9D7C-4869-948D-55EDEA67CE98}" dt="2024-01-07T14:22:37.795" v="1398" actId="478"/>
        <pc:sldMkLst>
          <pc:docMk/>
          <pc:sldMk cId="391751930" sldId="352"/>
        </pc:sldMkLst>
        <pc:spChg chg="mod">
          <ac:chgData name="DORIANA TRAETTO" userId="0256b84a-6c06-4405-93db-0a97fcb309a5" providerId="ADAL" clId="{B3339DE7-9D7C-4869-948D-55EDEA67CE98}" dt="2024-01-07T14:14:12.067" v="1349" actId="113"/>
          <ac:spMkLst>
            <pc:docMk/>
            <pc:sldMk cId="391751930" sldId="352"/>
            <ac:spMk id="2" creationId="{4AC18EF2-E126-F7E7-561B-C4B8871F1401}"/>
          </ac:spMkLst>
        </pc:spChg>
        <pc:grpChg chg="add del mod">
          <ac:chgData name="DORIANA TRAETTO" userId="0256b84a-6c06-4405-93db-0a97fcb309a5" providerId="ADAL" clId="{B3339DE7-9D7C-4869-948D-55EDEA67CE98}" dt="2024-01-07T14:22:37.795" v="1398" actId="478"/>
          <ac:grpSpMkLst>
            <pc:docMk/>
            <pc:sldMk cId="391751930" sldId="352"/>
            <ac:grpSpMk id="3" creationId="{01AB89B3-4860-982A-9907-26685070A843}"/>
          </ac:grpSpMkLst>
        </pc:grpChg>
        <pc:picChg chg="mod">
          <ac:chgData name="DORIANA TRAETTO" userId="0256b84a-6c06-4405-93db-0a97fcb309a5" providerId="ADAL" clId="{B3339DE7-9D7C-4869-948D-55EDEA67CE98}" dt="2024-01-07T14:13:16.314" v="1336" actId="1035"/>
          <ac:picMkLst>
            <pc:docMk/>
            <pc:sldMk cId="391751930" sldId="352"/>
            <ac:picMk id="4" creationId="{BE478437-3AD2-3F83-4D88-66E71090311B}"/>
          </ac:picMkLst>
        </pc:picChg>
        <pc:picChg chg="mod">
          <ac:chgData name="DORIANA TRAETTO" userId="0256b84a-6c06-4405-93db-0a97fcb309a5" providerId="ADAL" clId="{B3339DE7-9D7C-4869-948D-55EDEA67CE98}" dt="2024-01-07T14:19:57.527" v="1367"/>
          <ac:picMkLst>
            <pc:docMk/>
            <pc:sldMk cId="391751930" sldId="352"/>
            <ac:picMk id="5" creationId="{B63FDAF6-5613-369E-5CA6-7D6B23660CC0}"/>
          </ac:picMkLst>
        </pc:picChg>
        <pc:picChg chg="mod">
          <ac:chgData name="DORIANA TRAETTO" userId="0256b84a-6c06-4405-93db-0a97fcb309a5" providerId="ADAL" clId="{B3339DE7-9D7C-4869-948D-55EDEA67CE98}" dt="2024-01-07T14:19:57.527" v="1367"/>
          <ac:picMkLst>
            <pc:docMk/>
            <pc:sldMk cId="391751930" sldId="352"/>
            <ac:picMk id="6" creationId="{F76826F5-BE7F-10F2-DB89-6C0FB1549748}"/>
          </ac:picMkLst>
        </pc:picChg>
        <pc:picChg chg="add del mod">
          <ac:chgData name="DORIANA TRAETTO" userId="0256b84a-6c06-4405-93db-0a97fcb309a5" providerId="ADAL" clId="{B3339DE7-9D7C-4869-948D-55EDEA67CE98}" dt="2024-01-07T14:22:37.134" v="1397" actId="478"/>
          <ac:picMkLst>
            <pc:docMk/>
            <pc:sldMk cId="391751930" sldId="352"/>
            <ac:picMk id="7" creationId="{6F7A27CC-CED8-0AD8-5C74-4709107FF1F8}"/>
          </ac:picMkLst>
        </pc:picChg>
      </pc:sldChg>
      <pc:sldChg chg="addSp delSp modSp mod">
        <pc:chgData name="DORIANA TRAETTO" userId="0256b84a-6c06-4405-93db-0a97fcb309a5" providerId="ADAL" clId="{B3339DE7-9D7C-4869-948D-55EDEA67CE98}" dt="2024-01-07T14:22:40.295" v="1400" actId="478"/>
        <pc:sldMkLst>
          <pc:docMk/>
          <pc:sldMk cId="3803961997" sldId="353"/>
        </pc:sldMkLst>
        <pc:spChg chg="mod">
          <ac:chgData name="DORIANA TRAETTO" userId="0256b84a-6c06-4405-93db-0a97fcb309a5" providerId="ADAL" clId="{B3339DE7-9D7C-4869-948D-55EDEA67CE98}" dt="2024-01-07T14:14:06.056" v="1348" actId="113"/>
          <ac:spMkLst>
            <pc:docMk/>
            <pc:sldMk cId="3803961997" sldId="353"/>
            <ac:spMk id="2" creationId="{4AC18EF2-E126-F7E7-561B-C4B8871F1401}"/>
          </ac:spMkLst>
        </pc:spChg>
        <pc:picChg chg="mod">
          <ac:chgData name="DORIANA TRAETTO" userId="0256b84a-6c06-4405-93db-0a97fcb309a5" providerId="ADAL" clId="{B3339DE7-9D7C-4869-948D-55EDEA67CE98}" dt="2024-01-07T14:13:43.567" v="1345" actId="1076"/>
          <ac:picMkLst>
            <pc:docMk/>
            <pc:sldMk cId="3803961997" sldId="353"/>
            <ac:picMk id="3" creationId="{2E84C96A-31B1-069B-CC9F-305EE82FFDAB}"/>
          </ac:picMkLst>
        </pc:picChg>
        <pc:picChg chg="add del mod">
          <ac:chgData name="DORIANA TRAETTO" userId="0256b84a-6c06-4405-93db-0a97fcb309a5" providerId="ADAL" clId="{B3339DE7-9D7C-4869-948D-55EDEA67CE98}" dt="2024-01-07T14:22:40.295" v="1400" actId="478"/>
          <ac:picMkLst>
            <pc:docMk/>
            <pc:sldMk cId="3803961997" sldId="353"/>
            <ac:picMk id="4" creationId="{66DA8E3D-34FB-FC83-CFEE-ECDFBEDF9A13}"/>
          </ac:picMkLst>
        </pc:picChg>
        <pc:picChg chg="add del mod">
          <ac:chgData name="DORIANA TRAETTO" userId="0256b84a-6c06-4405-93db-0a97fcb309a5" providerId="ADAL" clId="{B3339DE7-9D7C-4869-948D-55EDEA67CE98}" dt="2024-01-07T14:22:39.592" v="1399" actId="478"/>
          <ac:picMkLst>
            <pc:docMk/>
            <pc:sldMk cId="3803961997" sldId="353"/>
            <ac:picMk id="5" creationId="{BF4E1221-7FA0-AAAA-8D38-0B9A444CABC6}"/>
          </ac:picMkLst>
        </pc:picChg>
      </pc:sldChg>
      <pc:sldChg chg="addSp delSp modSp mod">
        <pc:chgData name="DORIANA TRAETTO" userId="0256b84a-6c06-4405-93db-0a97fcb309a5" providerId="ADAL" clId="{B3339DE7-9D7C-4869-948D-55EDEA67CE98}" dt="2024-01-07T14:22:44.869" v="1402" actId="478"/>
        <pc:sldMkLst>
          <pc:docMk/>
          <pc:sldMk cId="2435517235" sldId="354"/>
        </pc:sldMkLst>
        <pc:spChg chg="mod">
          <ac:chgData name="DORIANA TRAETTO" userId="0256b84a-6c06-4405-93db-0a97fcb309a5" providerId="ADAL" clId="{B3339DE7-9D7C-4869-948D-55EDEA67CE98}" dt="2024-01-07T14:13:59.648" v="1347" actId="113"/>
          <ac:spMkLst>
            <pc:docMk/>
            <pc:sldMk cId="2435517235" sldId="354"/>
            <ac:spMk id="2" creationId="{4AC18EF2-E126-F7E7-561B-C4B8871F1401}"/>
          </ac:spMkLst>
        </pc:spChg>
        <pc:picChg chg="add del mod">
          <ac:chgData name="DORIANA TRAETTO" userId="0256b84a-6c06-4405-93db-0a97fcb309a5" providerId="ADAL" clId="{B3339DE7-9D7C-4869-948D-55EDEA67CE98}" dt="2024-01-07T14:22:44.869" v="1402" actId="478"/>
          <ac:picMkLst>
            <pc:docMk/>
            <pc:sldMk cId="2435517235" sldId="354"/>
            <ac:picMk id="3" creationId="{197540CF-992B-995D-9AF0-8088DE881A70}"/>
          </ac:picMkLst>
        </pc:picChg>
        <pc:picChg chg="mod">
          <ac:chgData name="DORIANA TRAETTO" userId="0256b84a-6c06-4405-93db-0a97fcb309a5" providerId="ADAL" clId="{B3339DE7-9D7C-4869-948D-55EDEA67CE98}" dt="2024-01-07T14:20:22.886" v="1376" actId="1076"/>
          <ac:picMkLst>
            <pc:docMk/>
            <pc:sldMk cId="2435517235" sldId="354"/>
            <ac:picMk id="4" creationId="{A99F32BC-52C9-4894-04EF-5C3D4C61FCB1}"/>
          </ac:picMkLst>
        </pc:picChg>
        <pc:picChg chg="add del mod">
          <ac:chgData name="DORIANA TRAETTO" userId="0256b84a-6c06-4405-93db-0a97fcb309a5" providerId="ADAL" clId="{B3339DE7-9D7C-4869-948D-55EDEA67CE98}" dt="2024-01-07T14:22:44.295" v="1401" actId="478"/>
          <ac:picMkLst>
            <pc:docMk/>
            <pc:sldMk cId="2435517235" sldId="354"/>
            <ac:picMk id="5" creationId="{A6048912-18F1-DACE-8053-5AC03CF9FC07}"/>
          </ac:picMkLst>
        </pc:picChg>
      </pc:sldChg>
      <pc:sldChg chg="modSp mod">
        <pc:chgData name="DORIANA TRAETTO" userId="0256b84a-6c06-4405-93db-0a97fcb309a5" providerId="ADAL" clId="{B3339DE7-9D7C-4869-948D-55EDEA67CE98}" dt="2024-01-07T14:20:55.335" v="1386" actId="1076"/>
        <pc:sldMkLst>
          <pc:docMk/>
          <pc:sldMk cId="2643770295" sldId="355"/>
        </pc:sldMkLst>
        <pc:spChg chg="mod">
          <ac:chgData name="DORIANA TRAETTO" userId="0256b84a-6c06-4405-93db-0a97fcb309a5" providerId="ADAL" clId="{B3339DE7-9D7C-4869-948D-55EDEA67CE98}" dt="2024-01-07T14:19:19.968" v="1357" actId="404"/>
          <ac:spMkLst>
            <pc:docMk/>
            <pc:sldMk cId="2643770295" sldId="355"/>
            <ac:spMk id="2" creationId="{4AC18EF2-E126-F7E7-561B-C4B8871F1401}"/>
          </ac:spMkLst>
        </pc:spChg>
        <pc:picChg chg="mod">
          <ac:chgData name="DORIANA TRAETTO" userId="0256b84a-6c06-4405-93db-0a97fcb309a5" providerId="ADAL" clId="{B3339DE7-9D7C-4869-948D-55EDEA67CE98}" dt="2024-01-07T14:20:55.335" v="1386" actId="1076"/>
          <ac:picMkLst>
            <pc:docMk/>
            <pc:sldMk cId="2643770295" sldId="355"/>
            <ac:picMk id="3" creationId="{30921580-1E77-EB25-47DD-8245E17EA9C4}"/>
          </ac:picMkLst>
        </pc:picChg>
      </pc:sldChg>
      <pc:sldMasterChg chg="modTransition delSldLayout modSldLayout">
        <pc:chgData name="DORIANA TRAETTO" userId="0256b84a-6c06-4405-93db-0a97fcb309a5" providerId="ADAL" clId="{B3339DE7-9D7C-4869-948D-55EDEA67CE98}" dt="2024-01-02T14:06:45.747" v="947" actId="2696"/>
        <pc:sldMasterMkLst>
          <pc:docMk/>
          <pc:sldMasterMk cId="0" sldId="2147483672"/>
        </pc:sldMasterMkLst>
        <pc:sldLayoutChg chg="modTransition">
          <pc:chgData name="DORIANA TRAETTO" userId="0256b84a-6c06-4405-93db-0a97fcb309a5" providerId="ADAL" clId="{B3339DE7-9D7C-4869-948D-55EDEA67CE98}" dt="2024-01-02T14:01:38.104" v="876"/>
          <pc:sldLayoutMkLst>
            <pc:docMk/>
            <pc:sldMasterMk cId="0" sldId="2147483672"/>
            <pc:sldLayoutMk cId="0" sldId="2147483648"/>
          </pc:sldLayoutMkLst>
        </pc:sldLayoutChg>
        <pc:sldLayoutChg chg="modTransition">
          <pc:chgData name="DORIANA TRAETTO" userId="0256b84a-6c06-4405-93db-0a97fcb309a5" providerId="ADAL" clId="{B3339DE7-9D7C-4869-948D-55EDEA67CE98}" dt="2024-01-02T14:01:38.104" v="876"/>
          <pc:sldLayoutMkLst>
            <pc:docMk/>
            <pc:sldMasterMk cId="0" sldId="2147483672"/>
            <pc:sldLayoutMk cId="0" sldId="2147483649"/>
          </pc:sldLayoutMkLst>
        </pc:sldLayoutChg>
        <pc:sldLayoutChg chg="modTransition">
          <pc:chgData name="DORIANA TRAETTO" userId="0256b84a-6c06-4405-93db-0a97fcb309a5" providerId="ADAL" clId="{B3339DE7-9D7C-4869-948D-55EDEA67CE98}" dt="2024-01-02T14:01:38.104" v="876"/>
          <pc:sldLayoutMkLst>
            <pc:docMk/>
            <pc:sldMasterMk cId="0" sldId="2147483672"/>
            <pc:sldLayoutMk cId="0" sldId="2147483652"/>
          </pc:sldLayoutMkLst>
        </pc:sldLayoutChg>
        <pc:sldLayoutChg chg="modTransition">
          <pc:chgData name="DORIANA TRAETTO" userId="0256b84a-6c06-4405-93db-0a97fcb309a5" providerId="ADAL" clId="{B3339DE7-9D7C-4869-948D-55EDEA67CE98}" dt="2024-01-02T14:01:38.104" v="876"/>
          <pc:sldLayoutMkLst>
            <pc:docMk/>
            <pc:sldMasterMk cId="0" sldId="2147483672"/>
            <pc:sldLayoutMk cId="0" sldId="2147483654"/>
          </pc:sldLayoutMkLst>
        </pc:sldLayoutChg>
        <pc:sldLayoutChg chg="modTransition">
          <pc:chgData name="DORIANA TRAETTO" userId="0256b84a-6c06-4405-93db-0a97fcb309a5" providerId="ADAL" clId="{B3339DE7-9D7C-4869-948D-55EDEA67CE98}" dt="2024-01-02T14:01:38.104" v="876"/>
          <pc:sldLayoutMkLst>
            <pc:docMk/>
            <pc:sldMasterMk cId="0" sldId="2147483672"/>
            <pc:sldLayoutMk cId="0" sldId="2147483655"/>
          </pc:sldLayoutMkLst>
        </pc:sldLayoutChg>
        <pc:sldLayoutChg chg="modTransition">
          <pc:chgData name="DORIANA TRAETTO" userId="0256b84a-6c06-4405-93db-0a97fcb309a5" providerId="ADAL" clId="{B3339DE7-9D7C-4869-948D-55EDEA67CE98}" dt="2024-01-02T14:01:38.104" v="876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DORIANA TRAETTO" userId="0256b84a-6c06-4405-93db-0a97fcb309a5" providerId="ADAL" clId="{B3339DE7-9D7C-4869-948D-55EDEA67CE98}" dt="2024-01-02T13:03:02.793" v="836" actId="2696"/>
          <pc:sldLayoutMkLst>
            <pc:docMk/>
            <pc:sldMasterMk cId="0" sldId="2147483672"/>
            <pc:sldLayoutMk cId="0" sldId="2147483657"/>
          </pc:sldLayoutMkLst>
        </pc:sldLayoutChg>
        <pc:sldLayoutChg chg="modTransition">
          <pc:chgData name="DORIANA TRAETTO" userId="0256b84a-6c06-4405-93db-0a97fcb309a5" providerId="ADAL" clId="{B3339DE7-9D7C-4869-948D-55EDEA67CE98}" dt="2024-01-02T14:01:38.104" v="876"/>
          <pc:sldLayoutMkLst>
            <pc:docMk/>
            <pc:sldMasterMk cId="0" sldId="2147483672"/>
            <pc:sldLayoutMk cId="0" sldId="2147483658"/>
          </pc:sldLayoutMkLst>
        </pc:sldLayoutChg>
        <pc:sldLayoutChg chg="modTransition">
          <pc:chgData name="DORIANA TRAETTO" userId="0256b84a-6c06-4405-93db-0a97fcb309a5" providerId="ADAL" clId="{B3339DE7-9D7C-4869-948D-55EDEA67CE98}" dt="2024-01-02T14:01:38.104" v="876"/>
          <pc:sldLayoutMkLst>
            <pc:docMk/>
            <pc:sldMasterMk cId="0" sldId="2147483672"/>
            <pc:sldLayoutMk cId="0" sldId="2147483659"/>
          </pc:sldLayoutMkLst>
        </pc:sldLayoutChg>
        <pc:sldLayoutChg chg="del">
          <pc:chgData name="DORIANA TRAETTO" userId="0256b84a-6c06-4405-93db-0a97fcb309a5" providerId="ADAL" clId="{B3339DE7-9D7C-4869-948D-55EDEA67CE98}" dt="2024-01-02T13:03:01.130" v="835" actId="2696"/>
          <pc:sldLayoutMkLst>
            <pc:docMk/>
            <pc:sldMasterMk cId="0" sldId="2147483672"/>
            <pc:sldLayoutMk cId="0" sldId="2147483666"/>
          </pc:sldLayoutMkLst>
        </pc:sldLayoutChg>
        <pc:sldLayoutChg chg="del modTransition">
          <pc:chgData name="DORIANA TRAETTO" userId="0256b84a-6c06-4405-93db-0a97fcb309a5" providerId="ADAL" clId="{B3339DE7-9D7C-4869-948D-55EDEA67CE98}" dt="2024-01-02T14:06:45.747" v="947" actId="2696"/>
          <pc:sldLayoutMkLst>
            <pc:docMk/>
            <pc:sldMasterMk cId="0" sldId="2147483672"/>
            <pc:sldLayoutMk cId="0" sldId="2147483667"/>
          </pc:sldLayoutMkLst>
        </pc:sldLayoutChg>
        <pc:sldLayoutChg chg="modTransition">
          <pc:chgData name="DORIANA TRAETTO" userId="0256b84a-6c06-4405-93db-0a97fcb309a5" providerId="ADAL" clId="{B3339DE7-9D7C-4869-948D-55EDEA67CE98}" dt="2024-01-02T14:01:38.104" v="876"/>
          <pc:sldLayoutMkLst>
            <pc:docMk/>
            <pc:sldMasterMk cId="0" sldId="2147483672"/>
            <pc:sldLayoutMk cId="0" sldId="2147483668"/>
          </pc:sldLayoutMkLst>
        </pc:sldLayoutChg>
        <pc:sldLayoutChg chg="modTransition">
          <pc:chgData name="DORIANA TRAETTO" userId="0256b84a-6c06-4405-93db-0a97fcb309a5" providerId="ADAL" clId="{B3339DE7-9D7C-4869-948D-55EDEA67CE98}" dt="2024-01-02T14:01:38.104" v="876"/>
          <pc:sldLayoutMkLst>
            <pc:docMk/>
            <pc:sldMasterMk cId="0" sldId="2147483672"/>
            <pc:sldLayoutMk cId="0" sldId="2147483669"/>
          </pc:sldLayoutMkLst>
        </pc:sldLayoutChg>
      </pc:sldMasterChg>
    </pc:docChg>
  </pc:docChgLst>
  <pc:docChgLst>
    <pc:chgData name="IOLE MORABITO" userId="a3799b0f-7648-4d6f-bcf9-c985438e4071" providerId="ADAL" clId="{52E1CD67-A9E9-445D-AED3-6FFE79BA4F25}"/>
    <pc:docChg chg="undo redo custSel addSld modSld sldOrd">
      <pc:chgData name="IOLE MORABITO" userId="a3799b0f-7648-4d6f-bcf9-c985438e4071" providerId="ADAL" clId="{52E1CD67-A9E9-445D-AED3-6FFE79BA4F25}" dt="2024-01-07T14:14:35.019" v="102" actId="1076"/>
      <pc:docMkLst>
        <pc:docMk/>
      </pc:docMkLst>
      <pc:sldChg chg="delSp mod">
        <pc:chgData name="IOLE MORABITO" userId="a3799b0f-7648-4d6f-bcf9-c985438e4071" providerId="ADAL" clId="{52E1CD67-A9E9-445D-AED3-6FFE79BA4F25}" dt="2024-01-07T13:46:49.106" v="79" actId="478"/>
        <pc:sldMkLst>
          <pc:docMk/>
          <pc:sldMk cId="0" sldId="258"/>
        </pc:sldMkLst>
        <pc:spChg chg="del">
          <ac:chgData name="IOLE MORABITO" userId="a3799b0f-7648-4d6f-bcf9-c985438e4071" providerId="ADAL" clId="{52E1CD67-A9E9-445D-AED3-6FFE79BA4F25}" dt="2024-01-07T13:46:49.106" v="79" actId="478"/>
          <ac:spMkLst>
            <pc:docMk/>
            <pc:sldMk cId="0" sldId="258"/>
            <ac:spMk id="8" creationId="{9156D73B-66F8-7868-D18C-334921403986}"/>
          </ac:spMkLst>
        </pc:spChg>
      </pc:sldChg>
      <pc:sldChg chg="modSp mod">
        <pc:chgData name="IOLE MORABITO" userId="a3799b0f-7648-4d6f-bcf9-c985438e4071" providerId="ADAL" clId="{52E1CD67-A9E9-445D-AED3-6FFE79BA4F25}" dt="2024-01-07T13:48:42.860" v="84" actId="20577"/>
        <pc:sldMkLst>
          <pc:docMk/>
          <pc:sldMk cId="72998616" sldId="329"/>
        </pc:sldMkLst>
        <pc:spChg chg="mod">
          <ac:chgData name="IOLE MORABITO" userId="a3799b0f-7648-4d6f-bcf9-c985438e4071" providerId="ADAL" clId="{52E1CD67-A9E9-445D-AED3-6FFE79BA4F25}" dt="2024-01-07T13:48:42.860" v="84" actId="20577"/>
          <ac:spMkLst>
            <pc:docMk/>
            <pc:sldMk cId="72998616" sldId="329"/>
            <ac:spMk id="846" creationId="{00000000-0000-0000-0000-000000000000}"/>
          </ac:spMkLst>
        </pc:spChg>
      </pc:sldChg>
      <pc:sldChg chg="modSp mod">
        <pc:chgData name="IOLE MORABITO" userId="a3799b0f-7648-4d6f-bcf9-c985438e4071" providerId="ADAL" clId="{52E1CD67-A9E9-445D-AED3-6FFE79BA4F25}" dt="2024-01-07T13:50:40.627" v="85" actId="20577"/>
        <pc:sldMkLst>
          <pc:docMk/>
          <pc:sldMk cId="3172824376" sldId="342"/>
        </pc:sldMkLst>
        <pc:spChg chg="mod">
          <ac:chgData name="IOLE MORABITO" userId="a3799b0f-7648-4d6f-bcf9-c985438e4071" providerId="ADAL" clId="{52E1CD67-A9E9-445D-AED3-6FFE79BA4F25}" dt="2024-01-07T13:50:40.627" v="85" actId="20577"/>
          <ac:spMkLst>
            <pc:docMk/>
            <pc:sldMk cId="3172824376" sldId="342"/>
            <ac:spMk id="2" creationId="{4AC18EF2-E126-F7E7-561B-C4B8871F1401}"/>
          </ac:spMkLst>
        </pc:spChg>
      </pc:sldChg>
      <pc:sldChg chg="addSp delSp modSp add mod">
        <pc:chgData name="IOLE MORABITO" userId="a3799b0f-7648-4d6f-bcf9-c985438e4071" providerId="ADAL" clId="{52E1CD67-A9E9-445D-AED3-6FFE79BA4F25}" dt="2024-01-07T13:42:30.604" v="45" actId="1076"/>
        <pc:sldMkLst>
          <pc:docMk/>
          <pc:sldMk cId="1976856510" sldId="348"/>
        </pc:sldMkLst>
        <pc:spChg chg="del mod">
          <ac:chgData name="IOLE MORABITO" userId="a3799b0f-7648-4d6f-bcf9-c985438e4071" providerId="ADAL" clId="{52E1CD67-A9E9-445D-AED3-6FFE79BA4F25}" dt="2024-01-07T13:42:09.589" v="40" actId="21"/>
          <ac:spMkLst>
            <pc:docMk/>
            <pc:sldMk cId="1976856510" sldId="348"/>
            <ac:spMk id="2" creationId="{4AC18EF2-E126-F7E7-561B-C4B8871F1401}"/>
          </ac:spMkLst>
        </pc:spChg>
        <pc:spChg chg="mod">
          <ac:chgData name="IOLE MORABITO" userId="a3799b0f-7648-4d6f-bcf9-c985438e4071" providerId="ADAL" clId="{52E1CD67-A9E9-445D-AED3-6FFE79BA4F25}" dt="2024-01-07T13:41:44.146" v="34" actId="20577"/>
          <ac:spMkLst>
            <pc:docMk/>
            <pc:sldMk cId="1976856510" sldId="348"/>
            <ac:spMk id="846" creationId="{00000000-0000-0000-0000-000000000000}"/>
          </ac:spMkLst>
        </pc:spChg>
        <pc:picChg chg="add mod">
          <ac:chgData name="IOLE MORABITO" userId="a3799b0f-7648-4d6f-bcf9-c985438e4071" providerId="ADAL" clId="{52E1CD67-A9E9-445D-AED3-6FFE79BA4F25}" dt="2024-01-07T13:42:30.604" v="45" actId="1076"/>
          <ac:picMkLst>
            <pc:docMk/>
            <pc:sldMk cId="1976856510" sldId="348"/>
            <ac:picMk id="3" creationId="{1C0B9A10-3414-EA12-1A89-F539E5E9DA38}"/>
          </ac:picMkLst>
        </pc:picChg>
        <pc:picChg chg="del">
          <ac:chgData name="IOLE MORABITO" userId="a3799b0f-7648-4d6f-bcf9-c985438e4071" providerId="ADAL" clId="{52E1CD67-A9E9-445D-AED3-6FFE79BA4F25}" dt="2024-01-07T13:41:58.104" v="37" actId="478"/>
          <ac:picMkLst>
            <pc:docMk/>
            <pc:sldMk cId="1976856510" sldId="348"/>
            <ac:picMk id="5" creationId="{3ACC7529-91BD-5B43-CD0D-1EDFB057F421}"/>
          </ac:picMkLst>
        </pc:picChg>
      </pc:sldChg>
      <pc:sldChg chg="addSp delSp modSp add mod ord">
        <pc:chgData name="IOLE MORABITO" userId="a3799b0f-7648-4d6f-bcf9-c985438e4071" providerId="ADAL" clId="{52E1CD67-A9E9-445D-AED3-6FFE79BA4F25}" dt="2024-01-07T13:43:43.875" v="53" actId="1076"/>
        <pc:sldMkLst>
          <pc:docMk/>
          <pc:sldMk cId="2515975152" sldId="349"/>
        </pc:sldMkLst>
        <pc:picChg chg="add mod">
          <ac:chgData name="IOLE MORABITO" userId="a3799b0f-7648-4d6f-bcf9-c985438e4071" providerId="ADAL" clId="{52E1CD67-A9E9-445D-AED3-6FFE79BA4F25}" dt="2024-01-07T13:43:43.875" v="53" actId="1076"/>
          <ac:picMkLst>
            <pc:docMk/>
            <pc:sldMk cId="2515975152" sldId="349"/>
            <ac:picMk id="3" creationId="{308F0B1D-BE6C-107C-92CC-52F98268D79A}"/>
          </ac:picMkLst>
        </pc:picChg>
        <pc:picChg chg="del">
          <ac:chgData name="IOLE MORABITO" userId="a3799b0f-7648-4d6f-bcf9-c985438e4071" providerId="ADAL" clId="{52E1CD67-A9E9-445D-AED3-6FFE79BA4F25}" dt="2024-01-07T13:43:19.550" v="50" actId="478"/>
          <ac:picMkLst>
            <pc:docMk/>
            <pc:sldMk cId="2515975152" sldId="349"/>
            <ac:picMk id="5" creationId="{3ACC7529-91BD-5B43-CD0D-1EDFB057F421}"/>
          </ac:picMkLst>
        </pc:picChg>
      </pc:sldChg>
      <pc:sldChg chg="addSp delSp modSp add mod">
        <pc:chgData name="IOLE MORABITO" userId="a3799b0f-7648-4d6f-bcf9-c985438e4071" providerId="ADAL" clId="{52E1CD67-A9E9-445D-AED3-6FFE79BA4F25}" dt="2024-01-07T14:11:34.547" v="86"/>
        <pc:sldMkLst>
          <pc:docMk/>
          <pc:sldMk cId="239334121" sldId="350"/>
        </pc:sldMkLst>
        <pc:spChg chg="mod">
          <ac:chgData name="IOLE MORABITO" userId="a3799b0f-7648-4d6f-bcf9-c985438e4071" providerId="ADAL" clId="{52E1CD67-A9E9-445D-AED3-6FFE79BA4F25}" dt="2024-01-07T14:11:34.547" v="86"/>
          <ac:spMkLst>
            <pc:docMk/>
            <pc:sldMk cId="239334121" sldId="350"/>
            <ac:spMk id="846" creationId="{00000000-0000-0000-0000-000000000000}"/>
          </ac:spMkLst>
        </pc:spChg>
        <pc:picChg chg="del">
          <ac:chgData name="IOLE MORABITO" userId="a3799b0f-7648-4d6f-bcf9-c985438e4071" providerId="ADAL" clId="{52E1CD67-A9E9-445D-AED3-6FFE79BA4F25}" dt="2024-01-07T13:44:00.886" v="56" actId="478"/>
          <ac:picMkLst>
            <pc:docMk/>
            <pc:sldMk cId="239334121" sldId="350"/>
            <ac:picMk id="3" creationId="{308F0B1D-BE6C-107C-92CC-52F98268D79A}"/>
          </ac:picMkLst>
        </pc:picChg>
        <pc:picChg chg="add mod">
          <ac:chgData name="IOLE MORABITO" userId="a3799b0f-7648-4d6f-bcf9-c985438e4071" providerId="ADAL" clId="{52E1CD67-A9E9-445D-AED3-6FFE79BA4F25}" dt="2024-01-07T13:44:08.073" v="57" actId="1076"/>
          <ac:picMkLst>
            <pc:docMk/>
            <pc:sldMk cId="239334121" sldId="350"/>
            <ac:picMk id="4" creationId="{6410CCB5-00A9-0AE8-095E-408329778440}"/>
          </ac:picMkLst>
        </pc:picChg>
      </pc:sldChg>
      <pc:sldChg chg="addSp delSp modSp add mod">
        <pc:chgData name="IOLE MORABITO" userId="a3799b0f-7648-4d6f-bcf9-c985438e4071" providerId="ADAL" clId="{52E1CD67-A9E9-445D-AED3-6FFE79BA4F25}" dt="2024-01-07T14:11:39.219" v="87"/>
        <pc:sldMkLst>
          <pc:docMk/>
          <pc:sldMk cId="2685908838" sldId="351"/>
        </pc:sldMkLst>
        <pc:spChg chg="mod">
          <ac:chgData name="IOLE MORABITO" userId="a3799b0f-7648-4d6f-bcf9-c985438e4071" providerId="ADAL" clId="{52E1CD67-A9E9-445D-AED3-6FFE79BA4F25}" dt="2024-01-07T14:11:39.219" v="87"/>
          <ac:spMkLst>
            <pc:docMk/>
            <pc:sldMk cId="2685908838" sldId="351"/>
            <ac:spMk id="846" creationId="{00000000-0000-0000-0000-000000000000}"/>
          </ac:spMkLst>
        </pc:spChg>
        <pc:grpChg chg="add mod">
          <ac:chgData name="IOLE MORABITO" userId="a3799b0f-7648-4d6f-bcf9-c985438e4071" providerId="ADAL" clId="{52E1CD67-A9E9-445D-AED3-6FFE79BA4F25}" dt="2024-01-07T13:44:28.270" v="61" actId="1076"/>
          <ac:grpSpMkLst>
            <pc:docMk/>
            <pc:sldMk cId="2685908838" sldId="351"/>
            <ac:grpSpMk id="3" creationId="{5F150B63-34E4-C901-7D72-EBC8749B38DA}"/>
          </ac:grpSpMkLst>
        </pc:grpChg>
        <pc:picChg chg="del">
          <ac:chgData name="IOLE MORABITO" userId="a3799b0f-7648-4d6f-bcf9-c985438e4071" providerId="ADAL" clId="{52E1CD67-A9E9-445D-AED3-6FFE79BA4F25}" dt="2024-01-07T13:44:24.792" v="59" actId="478"/>
          <ac:picMkLst>
            <pc:docMk/>
            <pc:sldMk cId="2685908838" sldId="351"/>
            <ac:picMk id="4" creationId="{6410CCB5-00A9-0AE8-095E-408329778440}"/>
          </ac:picMkLst>
        </pc:picChg>
        <pc:picChg chg="add mod">
          <ac:chgData name="IOLE MORABITO" userId="a3799b0f-7648-4d6f-bcf9-c985438e4071" providerId="ADAL" clId="{52E1CD67-A9E9-445D-AED3-6FFE79BA4F25}" dt="2024-01-07T13:44:25.423" v="60"/>
          <ac:picMkLst>
            <pc:docMk/>
            <pc:sldMk cId="2685908838" sldId="351"/>
            <ac:picMk id="5" creationId="{EBEA41C5-F627-B644-B54A-EF972CCB73D8}"/>
          </ac:picMkLst>
        </pc:picChg>
        <pc:picChg chg="add mod">
          <ac:chgData name="IOLE MORABITO" userId="a3799b0f-7648-4d6f-bcf9-c985438e4071" providerId="ADAL" clId="{52E1CD67-A9E9-445D-AED3-6FFE79BA4F25}" dt="2024-01-07T13:44:25.423" v="60"/>
          <ac:picMkLst>
            <pc:docMk/>
            <pc:sldMk cId="2685908838" sldId="351"/>
            <ac:picMk id="6" creationId="{182CCBC1-FCF3-6CDF-7510-B90AAEE943A5}"/>
          </ac:picMkLst>
        </pc:picChg>
      </pc:sldChg>
      <pc:sldChg chg="addSp delSp modSp add mod">
        <pc:chgData name="IOLE MORABITO" userId="a3799b0f-7648-4d6f-bcf9-c985438e4071" providerId="ADAL" clId="{52E1CD67-A9E9-445D-AED3-6FFE79BA4F25}" dt="2024-01-07T14:11:44.955" v="88"/>
        <pc:sldMkLst>
          <pc:docMk/>
          <pc:sldMk cId="391751930" sldId="352"/>
        </pc:sldMkLst>
        <pc:spChg chg="mod">
          <ac:chgData name="IOLE MORABITO" userId="a3799b0f-7648-4d6f-bcf9-c985438e4071" providerId="ADAL" clId="{52E1CD67-A9E9-445D-AED3-6FFE79BA4F25}" dt="2024-01-07T14:11:44.955" v="88"/>
          <ac:spMkLst>
            <pc:docMk/>
            <pc:sldMk cId="391751930" sldId="352"/>
            <ac:spMk id="846" creationId="{00000000-0000-0000-0000-000000000000}"/>
          </ac:spMkLst>
        </pc:spChg>
        <pc:grpChg chg="del">
          <ac:chgData name="IOLE MORABITO" userId="a3799b0f-7648-4d6f-bcf9-c985438e4071" providerId="ADAL" clId="{52E1CD67-A9E9-445D-AED3-6FFE79BA4F25}" dt="2024-01-07T13:44:42.542" v="63" actId="478"/>
          <ac:grpSpMkLst>
            <pc:docMk/>
            <pc:sldMk cId="391751930" sldId="352"/>
            <ac:grpSpMk id="3" creationId="{5F150B63-34E4-C901-7D72-EBC8749B38DA}"/>
          </ac:grpSpMkLst>
        </pc:grpChg>
        <pc:picChg chg="add mod">
          <ac:chgData name="IOLE MORABITO" userId="a3799b0f-7648-4d6f-bcf9-c985438e4071" providerId="ADAL" clId="{52E1CD67-A9E9-445D-AED3-6FFE79BA4F25}" dt="2024-01-07T13:44:44.805" v="65" actId="1076"/>
          <ac:picMkLst>
            <pc:docMk/>
            <pc:sldMk cId="391751930" sldId="352"/>
            <ac:picMk id="4" creationId="{BE478437-3AD2-3F83-4D88-66E71090311B}"/>
          </ac:picMkLst>
        </pc:picChg>
      </pc:sldChg>
      <pc:sldChg chg="addSp delSp modSp add mod">
        <pc:chgData name="IOLE MORABITO" userId="a3799b0f-7648-4d6f-bcf9-c985438e4071" providerId="ADAL" clId="{52E1CD67-A9E9-445D-AED3-6FFE79BA4F25}" dt="2024-01-07T14:11:48.699" v="89"/>
        <pc:sldMkLst>
          <pc:docMk/>
          <pc:sldMk cId="3803961997" sldId="353"/>
        </pc:sldMkLst>
        <pc:spChg chg="mod">
          <ac:chgData name="IOLE MORABITO" userId="a3799b0f-7648-4d6f-bcf9-c985438e4071" providerId="ADAL" clId="{52E1CD67-A9E9-445D-AED3-6FFE79BA4F25}" dt="2024-01-07T14:11:48.699" v="89"/>
          <ac:spMkLst>
            <pc:docMk/>
            <pc:sldMk cId="3803961997" sldId="353"/>
            <ac:spMk id="846" creationId="{00000000-0000-0000-0000-000000000000}"/>
          </ac:spMkLst>
        </pc:spChg>
        <pc:picChg chg="add mod">
          <ac:chgData name="IOLE MORABITO" userId="a3799b0f-7648-4d6f-bcf9-c985438e4071" providerId="ADAL" clId="{52E1CD67-A9E9-445D-AED3-6FFE79BA4F25}" dt="2024-01-07T13:45:01.813" v="69" actId="1076"/>
          <ac:picMkLst>
            <pc:docMk/>
            <pc:sldMk cId="3803961997" sldId="353"/>
            <ac:picMk id="3" creationId="{2E84C96A-31B1-069B-CC9F-305EE82FFDAB}"/>
          </ac:picMkLst>
        </pc:picChg>
        <pc:picChg chg="del">
          <ac:chgData name="IOLE MORABITO" userId="a3799b0f-7648-4d6f-bcf9-c985438e4071" providerId="ADAL" clId="{52E1CD67-A9E9-445D-AED3-6FFE79BA4F25}" dt="2024-01-07T13:44:59.850" v="68" actId="478"/>
          <ac:picMkLst>
            <pc:docMk/>
            <pc:sldMk cId="3803961997" sldId="353"/>
            <ac:picMk id="4" creationId="{BE478437-3AD2-3F83-4D88-66E71090311B}"/>
          </ac:picMkLst>
        </pc:picChg>
      </pc:sldChg>
      <pc:sldChg chg="addSp delSp modSp add mod">
        <pc:chgData name="IOLE MORABITO" userId="a3799b0f-7648-4d6f-bcf9-c985438e4071" providerId="ADAL" clId="{52E1CD67-A9E9-445D-AED3-6FFE79BA4F25}" dt="2024-01-07T14:14:35.019" v="102" actId="1076"/>
        <pc:sldMkLst>
          <pc:docMk/>
          <pc:sldMk cId="2435517235" sldId="354"/>
        </pc:sldMkLst>
        <pc:spChg chg="mod">
          <ac:chgData name="IOLE MORABITO" userId="a3799b0f-7648-4d6f-bcf9-c985438e4071" providerId="ADAL" clId="{52E1CD67-A9E9-445D-AED3-6FFE79BA4F25}" dt="2024-01-07T14:13:18.506" v="100"/>
          <ac:spMkLst>
            <pc:docMk/>
            <pc:sldMk cId="2435517235" sldId="354"/>
            <ac:spMk id="2" creationId="{4AC18EF2-E126-F7E7-561B-C4B8871F1401}"/>
          </ac:spMkLst>
        </pc:spChg>
        <pc:spChg chg="mod">
          <ac:chgData name="IOLE MORABITO" userId="a3799b0f-7648-4d6f-bcf9-c985438e4071" providerId="ADAL" clId="{52E1CD67-A9E9-445D-AED3-6FFE79BA4F25}" dt="2024-01-07T14:11:54.412" v="90"/>
          <ac:spMkLst>
            <pc:docMk/>
            <pc:sldMk cId="2435517235" sldId="354"/>
            <ac:spMk id="846" creationId="{00000000-0000-0000-0000-000000000000}"/>
          </ac:spMkLst>
        </pc:spChg>
        <pc:picChg chg="del">
          <ac:chgData name="IOLE MORABITO" userId="a3799b0f-7648-4d6f-bcf9-c985438e4071" providerId="ADAL" clId="{52E1CD67-A9E9-445D-AED3-6FFE79BA4F25}" dt="2024-01-07T13:45:14.047" v="71" actId="478"/>
          <ac:picMkLst>
            <pc:docMk/>
            <pc:sldMk cId="2435517235" sldId="354"/>
            <ac:picMk id="3" creationId="{2E84C96A-31B1-069B-CC9F-305EE82FFDAB}"/>
          </ac:picMkLst>
        </pc:picChg>
        <pc:picChg chg="add mod">
          <ac:chgData name="IOLE MORABITO" userId="a3799b0f-7648-4d6f-bcf9-c985438e4071" providerId="ADAL" clId="{52E1CD67-A9E9-445D-AED3-6FFE79BA4F25}" dt="2024-01-07T14:14:35.019" v="102" actId="1076"/>
          <ac:picMkLst>
            <pc:docMk/>
            <pc:sldMk cId="2435517235" sldId="354"/>
            <ac:picMk id="4" creationId="{A99F32BC-52C9-4894-04EF-5C3D4C61FCB1}"/>
          </ac:picMkLst>
        </pc:picChg>
      </pc:sldChg>
      <pc:sldChg chg="addSp delSp modSp add mod">
        <pc:chgData name="IOLE MORABITO" userId="a3799b0f-7648-4d6f-bcf9-c985438e4071" providerId="ADAL" clId="{52E1CD67-A9E9-445D-AED3-6FFE79BA4F25}" dt="2024-01-07T14:13:53.815" v="101" actId="1076"/>
        <pc:sldMkLst>
          <pc:docMk/>
          <pc:sldMk cId="2643770295" sldId="355"/>
        </pc:sldMkLst>
        <pc:spChg chg="mod">
          <ac:chgData name="IOLE MORABITO" userId="a3799b0f-7648-4d6f-bcf9-c985438e4071" providerId="ADAL" clId="{52E1CD67-A9E9-445D-AED3-6FFE79BA4F25}" dt="2024-01-07T14:12:54.858" v="93" actId="5793"/>
          <ac:spMkLst>
            <pc:docMk/>
            <pc:sldMk cId="2643770295" sldId="355"/>
            <ac:spMk id="2" creationId="{4AC18EF2-E126-F7E7-561B-C4B8871F1401}"/>
          </ac:spMkLst>
        </pc:spChg>
        <pc:spChg chg="mod">
          <ac:chgData name="IOLE MORABITO" userId="a3799b0f-7648-4d6f-bcf9-c985438e4071" providerId="ADAL" clId="{52E1CD67-A9E9-445D-AED3-6FFE79BA4F25}" dt="2024-01-07T14:11:58.126" v="91"/>
          <ac:spMkLst>
            <pc:docMk/>
            <pc:sldMk cId="2643770295" sldId="355"/>
            <ac:spMk id="846" creationId="{00000000-0000-0000-0000-000000000000}"/>
          </ac:spMkLst>
        </pc:spChg>
        <pc:picChg chg="add mod">
          <ac:chgData name="IOLE MORABITO" userId="a3799b0f-7648-4d6f-bcf9-c985438e4071" providerId="ADAL" clId="{52E1CD67-A9E9-445D-AED3-6FFE79BA4F25}" dt="2024-01-07T14:13:53.815" v="101" actId="1076"/>
          <ac:picMkLst>
            <pc:docMk/>
            <pc:sldMk cId="2643770295" sldId="355"/>
            <ac:picMk id="3" creationId="{30921580-1E77-EB25-47DD-8245E17EA9C4}"/>
          </ac:picMkLst>
        </pc:picChg>
        <pc:picChg chg="del">
          <ac:chgData name="IOLE MORABITO" userId="a3799b0f-7648-4d6f-bcf9-c985438e4071" providerId="ADAL" clId="{52E1CD67-A9E9-445D-AED3-6FFE79BA4F25}" dt="2024-01-07T13:45:34.965" v="76" actId="478"/>
          <ac:picMkLst>
            <pc:docMk/>
            <pc:sldMk cId="2643770295" sldId="355"/>
            <ac:picMk id="4" creationId="{A99F32BC-52C9-4894-04EF-5C3D4C61FC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952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371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9891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472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743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011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2716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035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138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33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224a59d8d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224a59d8d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558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111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522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768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2167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1571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4624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4655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3858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309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502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66290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479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92452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3045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906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1474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736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8639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619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9987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1917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0943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7594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6345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0336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0705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25155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2190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3319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20173fbd902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20173fbd902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595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62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319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663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417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224a59d8d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224a59d8d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33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4067" y="1276788"/>
            <a:ext cx="4350000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79625" y="3348926"/>
            <a:ext cx="4350000" cy="4500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2928" y="3347336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19729" y="46613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391622">
            <a:off x="5525527" y="33722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644555">
            <a:off x="7092631" y="4388929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7413790">
            <a:off x="8640067" y="1355868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rot="2542404">
            <a:off x="8595688" y="34065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23"/>
          <p:cNvGrpSpPr/>
          <p:nvPr/>
        </p:nvGrpSpPr>
        <p:grpSpPr>
          <a:xfrm rot="-271076">
            <a:off x="7085188" y="188411"/>
            <a:ext cx="1578524" cy="1846898"/>
            <a:chOff x="1216125" y="955275"/>
            <a:chExt cx="2763158" cy="3232940"/>
          </a:xfrm>
        </p:grpSpPr>
        <p:sp>
          <p:nvSpPr>
            <p:cNvPr id="390" name="Google Shape;390;p23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283424" y="3959014"/>
            <a:ext cx="1578583" cy="927297"/>
            <a:chOff x="3285175" y="1554625"/>
            <a:chExt cx="1458275" cy="856625"/>
          </a:xfrm>
        </p:grpSpPr>
        <p:sp>
          <p:nvSpPr>
            <p:cNvPr id="454" name="Google Shape;454;p23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3"/>
          <p:cNvGrpSpPr/>
          <p:nvPr/>
        </p:nvGrpSpPr>
        <p:grpSpPr>
          <a:xfrm rot="-610932">
            <a:off x="690439" y="333461"/>
            <a:ext cx="1029443" cy="816844"/>
            <a:chOff x="1291550" y="1421925"/>
            <a:chExt cx="1399875" cy="1110775"/>
          </a:xfrm>
        </p:grpSpPr>
        <p:sp>
          <p:nvSpPr>
            <p:cNvPr id="470" name="Google Shape;470;p23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23"/>
          <p:cNvGrpSpPr/>
          <p:nvPr/>
        </p:nvGrpSpPr>
        <p:grpSpPr>
          <a:xfrm rot="213527">
            <a:off x="7856348" y="4065234"/>
            <a:ext cx="933838" cy="792842"/>
            <a:chOff x="3502275" y="3218775"/>
            <a:chExt cx="1175775" cy="998250"/>
          </a:xfrm>
        </p:grpSpPr>
        <p:sp>
          <p:nvSpPr>
            <p:cNvPr id="489" name="Google Shape;489;p23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91063" y="2567988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 rot="7845159">
            <a:off x="6315187" y="4701552"/>
            <a:ext cx="352089" cy="453190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8828498">
            <a:off x="2396778" y="4772538"/>
            <a:ext cx="246677" cy="155423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-4430405">
            <a:off x="281489" y="4427005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7413790">
            <a:off x="8767417" y="24621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2542404">
            <a:off x="4336213" y="4709704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8520856" y="4433111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 flipH="1">
            <a:off x="4748660" y="47759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6911417" y="30728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rot="-3391622" flipH="1">
            <a:off x="1502177" y="18892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2576285" flipH="1">
            <a:off x="1944590" y="4565303"/>
            <a:ext cx="352106" cy="453211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 rot="-7413790" flipH="1">
            <a:off x="116621" y="79428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rot="-3147102" flipH="1">
            <a:off x="258538" y="3027362"/>
            <a:ext cx="352091" cy="45319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-294391" flipH="1">
            <a:off x="8680994" y="1933384"/>
            <a:ext cx="246683" cy="155427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8223715">
            <a:off x="4244140" y="14978"/>
            <a:ext cx="352106" cy="453211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1388100" y="1098900"/>
            <a:ext cx="6367800" cy="29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body" idx="1"/>
          </p:nvPr>
        </p:nvSpPr>
        <p:spPr>
          <a:xfrm>
            <a:off x="1116650" y="1785925"/>
            <a:ext cx="3512400" cy="20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9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2555057" y="46865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9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"/>
          <p:cNvSpPr/>
          <p:nvPr/>
        </p:nvSpPr>
        <p:spPr>
          <a:xfrm rot="-4430405">
            <a:off x="6561876" y="4381905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"/>
          <p:cNvSpPr/>
          <p:nvPr/>
        </p:nvSpPr>
        <p:spPr>
          <a:xfrm rot="7413790">
            <a:off x="8767417" y="24621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9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9"/>
          <p:cNvSpPr/>
          <p:nvPr/>
        </p:nvSpPr>
        <p:spPr>
          <a:xfrm rot="2542404">
            <a:off x="4412213" y="4468304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9"/>
          <p:cNvSpPr/>
          <p:nvPr/>
        </p:nvSpPr>
        <p:spPr>
          <a:xfrm rot="3391622">
            <a:off x="8514852" y="448947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759000" y="449150"/>
            <a:ext cx="38850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_1">
    <p:bg>
      <p:bgPr>
        <a:solidFill>
          <a:schemeClr val="dk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>
            <a:spLocks noGrp="1"/>
          </p:cNvSpPr>
          <p:nvPr>
            <p:ph type="title" hasCustomPrompt="1"/>
          </p:nvPr>
        </p:nvSpPr>
        <p:spPr>
          <a:xfrm>
            <a:off x="1713225" y="158225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" hasCustomPrompt="1"/>
          </p:nvPr>
        </p:nvSpPr>
        <p:spPr>
          <a:xfrm>
            <a:off x="3934350" y="158225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3" hasCustomPrompt="1"/>
          </p:nvPr>
        </p:nvSpPr>
        <p:spPr>
          <a:xfrm>
            <a:off x="6155475" y="158225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1381125" y="220377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"/>
          </p:nvPr>
        </p:nvSpPr>
        <p:spPr>
          <a:xfrm>
            <a:off x="3602250" y="220377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5"/>
          </p:nvPr>
        </p:nvSpPr>
        <p:spPr>
          <a:xfrm>
            <a:off x="5823375" y="220377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rot="2542404">
            <a:off x="8595688" y="34065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7" hasCustomPrompt="1"/>
          </p:nvPr>
        </p:nvSpPr>
        <p:spPr>
          <a:xfrm>
            <a:off x="1713225" y="308350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8" hasCustomPrompt="1"/>
          </p:nvPr>
        </p:nvSpPr>
        <p:spPr>
          <a:xfrm>
            <a:off x="3934350" y="308350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9" hasCustomPrompt="1"/>
          </p:nvPr>
        </p:nvSpPr>
        <p:spPr>
          <a:xfrm>
            <a:off x="6155475" y="308350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3"/>
          </p:nvPr>
        </p:nvSpPr>
        <p:spPr>
          <a:xfrm>
            <a:off x="1381125" y="370502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4"/>
          </p:nvPr>
        </p:nvSpPr>
        <p:spPr>
          <a:xfrm>
            <a:off x="3602250" y="370502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5"/>
          </p:nvPr>
        </p:nvSpPr>
        <p:spPr>
          <a:xfrm>
            <a:off x="5823375" y="3705025"/>
            <a:ext cx="19395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/>
          <p:nvPr/>
        </p:nvSpPr>
        <p:spPr>
          <a:xfrm rot="3200375">
            <a:off x="157631" y="21685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5657454" y="3654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/>
          <p:nvPr/>
        </p:nvSpPr>
        <p:spPr>
          <a:xfrm rot="3391622">
            <a:off x="8663152" y="15470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/>
          <p:nvPr/>
        </p:nvSpPr>
        <p:spPr>
          <a:xfrm rot="-5644555">
            <a:off x="6109206" y="4573604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 rot="3391622">
            <a:off x="210327" y="3996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8719475" y="3259377"/>
            <a:ext cx="352095" cy="2914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2"/>
          <p:cNvGrpSpPr/>
          <p:nvPr/>
        </p:nvGrpSpPr>
        <p:grpSpPr>
          <a:xfrm flipH="1">
            <a:off x="180000" y="3672195"/>
            <a:ext cx="1400298" cy="1319728"/>
            <a:chOff x="5547025" y="1155975"/>
            <a:chExt cx="2881864" cy="2716048"/>
          </a:xfrm>
        </p:grpSpPr>
        <p:sp>
          <p:nvSpPr>
            <p:cNvPr id="259" name="Google Shape;259;p22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766835" y="287350"/>
            <a:ext cx="959783" cy="901561"/>
            <a:chOff x="220838" y="-10150"/>
            <a:chExt cx="1417700" cy="1331700"/>
          </a:xfrm>
        </p:grpSpPr>
        <p:sp>
          <p:nvSpPr>
            <p:cNvPr id="304" name="Google Shape;304;p22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2"/>
          <p:cNvGrpSpPr/>
          <p:nvPr/>
        </p:nvGrpSpPr>
        <p:grpSpPr>
          <a:xfrm rot="1249007">
            <a:off x="7541814" y="292166"/>
            <a:ext cx="1312682" cy="771100"/>
            <a:chOff x="3285175" y="1554625"/>
            <a:chExt cx="1458275" cy="856625"/>
          </a:xfrm>
        </p:grpSpPr>
        <p:sp>
          <p:nvSpPr>
            <p:cNvPr id="351" name="Google Shape;351;p22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7753800" y="3907776"/>
            <a:ext cx="1111320" cy="943527"/>
            <a:chOff x="8039217" y="153473"/>
            <a:chExt cx="898762" cy="763062"/>
          </a:xfrm>
        </p:grpSpPr>
        <p:sp>
          <p:nvSpPr>
            <p:cNvPr id="367" name="Google Shape;367;p22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Char char="○"/>
              <a:defRPr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8" r:id="rId9"/>
    <p:sldLayoutId id="2147483669" r:id="rId10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7"/>
          <p:cNvGrpSpPr/>
          <p:nvPr/>
        </p:nvGrpSpPr>
        <p:grpSpPr>
          <a:xfrm>
            <a:off x="574744" y="3735709"/>
            <a:ext cx="5017224" cy="1407791"/>
            <a:chOff x="143902" y="3787300"/>
            <a:chExt cx="5007948" cy="1356325"/>
          </a:xfrm>
        </p:grpSpPr>
        <p:sp>
          <p:nvSpPr>
            <p:cNvPr id="512" name="Google Shape;512;p27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27"/>
            <p:cNvGrpSpPr/>
            <p:nvPr/>
          </p:nvGrpSpPr>
          <p:grpSpPr>
            <a:xfrm>
              <a:off x="143902" y="3787300"/>
              <a:ext cx="5007948" cy="1296765"/>
              <a:chOff x="143902" y="3787300"/>
              <a:chExt cx="5007948" cy="1296765"/>
            </a:xfrm>
          </p:grpSpPr>
          <p:sp>
            <p:nvSpPr>
              <p:cNvPr id="514" name="Google Shape;514;p27"/>
              <p:cNvSpPr/>
              <p:nvPr/>
            </p:nvSpPr>
            <p:spPr>
              <a:xfrm>
                <a:off x="492250" y="3787300"/>
                <a:ext cx="4659600" cy="952225"/>
              </a:xfrm>
              <a:custGeom>
                <a:avLst/>
                <a:gdLst/>
                <a:ahLst/>
                <a:cxnLst/>
                <a:rect l="l" t="t" r="r" b="b"/>
                <a:pathLst>
                  <a:path w="186384" h="38089" extrusionOk="0">
                    <a:moveTo>
                      <a:pt x="0" y="29035"/>
                    </a:moveTo>
                    <a:lnTo>
                      <a:pt x="10927" y="0"/>
                    </a:lnTo>
                    <a:lnTo>
                      <a:pt x="186384" y="1873"/>
                    </a:lnTo>
                    <a:lnTo>
                      <a:pt x="2498" y="38089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515" name="Google Shape;515;p27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516" name="Google Shape;516;p27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7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7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7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0" name="Google Shape;520;p27"/>
          <p:cNvSpPr txBox="1">
            <a:spLocks noGrp="1"/>
          </p:cNvSpPr>
          <p:nvPr>
            <p:ph type="ctrTitle"/>
          </p:nvPr>
        </p:nvSpPr>
        <p:spPr>
          <a:xfrm>
            <a:off x="821233" y="1109969"/>
            <a:ext cx="5124094" cy="1998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Information Systems and Business Intelligence</a:t>
            </a:r>
            <a:br>
              <a:rPr lang="en" sz="5400" b="1"/>
            </a:br>
            <a:r>
              <a:rPr lang="en" sz="3200" b="1">
                <a:solidFill>
                  <a:schemeClr val="lt1"/>
                </a:solidFill>
              </a:rPr>
              <a:t>Netflix Database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21" name="Google Shape;521;p27"/>
          <p:cNvSpPr txBox="1">
            <a:spLocks noGrp="1"/>
          </p:cNvSpPr>
          <p:nvPr>
            <p:ph type="subTitle" idx="1"/>
          </p:nvPr>
        </p:nvSpPr>
        <p:spPr>
          <a:xfrm>
            <a:off x="1209976" y="3155892"/>
            <a:ext cx="4308532" cy="5868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Iole Morabito	M63001448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Doriana Traetto	M63001416</a:t>
            </a:r>
            <a:endParaRPr/>
          </a:p>
        </p:txBody>
      </p:sp>
      <p:grpSp>
        <p:nvGrpSpPr>
          <p:cNvPr id="522" name="Google Shape;522;p27"/>
          <p:cNvGrpSpPr/>
          <p:nvPr/>
        </p:nvGrpSpPr>
        <p:grpSpPr>
          <a:xfrm>
            <a:off x="6343831" y="1605725"/>
            <a:ext cx="2296059" cy="2261781"/>
            <a:chOff x="5547025" y="1155975"/>
            <a:chExt cx="2881864" cy="2716048"/>
          </a:xfrm>
        </p:grpSpPr>
        <p:sp>
          <p:nvSpPr>
            <p:cNvPr id="523" name="Google Shape;523;p27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7"/>
          <p:cNvSpPr/>
          <p:nvPr/>
        </p:nvSpPr>
        <p:spPr>
          <a:xfrm>
            <a:off x="1240325" y="30100"/>
            <a:ext cx="177775" cy="115325"/>
          </a:xfrm>
          <a:custGeom>
            <a:avLst/>
            <a:gdLst/>
            <a:ahLst/>
            <a:cxnLst/>
            <a:rect l="l" t="t" r="r" b="b"/>
            <a:pathLst>
              <a:path w="7111" h="4613" extrusionOk="0">
                <a:moveTo>
                  <a:pt x="3531" y="0"/>
                </a:moveTo>
                <a:lnTo>
                  <a:pt x="0" y="1190"/>
                </a:lnTo>
                <a:lnTo>
                  <a:pt x="3580" y="4613"/>
                </a:lnTo>
                <a:lnTo>
                  <a:pt x="7111" y="3413"/>
                </a:lnTo>
                <a:lnTo>
                  <a:pt x="353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27"/>
          <p:cNvGrpSpPr/>
          <p:nvPr/>
        </p:nvGrpSpPr>
        <p:grpSpPr>
          <a:xfrm>
            <a:off x="342206" y="178688"/>
            <a:ext cx="883169" cy="797766"/>
            <a:chOff x="220838" y="-10150"/>
            <a:chExt cx="1417700" cy="1331700"/>
          </a:xfrm>
        </p:grpSpPr>
        <p:sp>
          <p:nvSpPr>
            <p:cNvPr id="569" name="Google Shape;569;p27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5" name="Google Shape;615;p27"/>
          <p:cNvGrpSpPr/>
          <p:nvPr/>
        </p:nvGrpSpPr>
        <p:grpSpPr>
          <a:xfrm>
            <a:off x="3383280" y="153467"/>
            <a:ext cx="1112865" cy="691198"/>
            <a:chOff x="3285175" y="1554625"/>
            <a:chExt cx="1458275" cy="856625"/>
          </a:xfrm>
        </p:grpSpPr>
        <p:sp>
          <p:nvSpPr>
            <p:cNvPr id="616" name="Google Shape;616;p27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7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7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7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7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7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7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7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7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7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7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7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7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7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7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7"/>
          <p:cNvGrpSpPr/>
          <p:nvPr/>
        </p:nvGrpSpPr>
        <p:grpSpPr>
          <a:xfrm>
            <a:off x="7831958" y="277928"/>
            <a:ext cx="645828" cy="546320"/>
            <a:chOff x="8039217" y="153473"/>
            <a:chExt cx="898762" cy="763062"/>
          </a:xfrm>
        </p:grpSpPr>
        <p:sp>
          <p:nvSpPr>
            <p:cNvPr id="632" name="Google Shape;632;p27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27"/>
          <p:cNvGrpSpPr/>
          <p:nvPr/>
        </p:nvGrpSpPr>
        <p:grpSpPr>
          <a:xfrm rot="657575">
            <a:off x="5100900" y="4420519"/>
            <a:ext cx="607616" cy="477700"/>
            <a:chOff x="3502275" y="3218775"/>
            <a:chExt cx="1175775" cy="998250"/>
          </a:xfrm>
        </p:grpSpPr>
        <p:sp>
          <p:nvSpPr>
            <p:cNvPr id="646" name="Google Shape;646;p27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69"/>
            <a:ext cx="4269312" cy="867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Tramite il comando </a:t>
            </a:r>
            <a:r>
              <a:rPr lang="it-IT" sz="1400" i="1" err="1">
                <a:solidFill>
                  <a:schemeClr val="lt2"/>
                </a:solidFill>
              </a:rPr>
              <a:t>data.describe</a:t>
            </a:r>
            <a:r>
              <a:rPr lang="it-IT" sz="1400" i="1"/>
              <a:t>() </a:t>
            </a:r>
            <a:r>
              <a:rPr lang="it-IT" sz="1400"/>
              <a:t>è possibile osservare una panoramica delle tendenze principali su Netflix.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Tendenze principali</a:t>
            </a:r>
            <a:endParaRPr lang="it-IT"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4CE32256-0C36-82F7-3455-878565A983CA}"/>
              </a:ext>
            </a:extLst>
          </p:cNvPr>
          <p:cNvGrpSpPr/>
          <p:nvPr/>
        </p:nvGrpSpPr>
        <p:grpSpPr>
          <a:xfrm>
            <a:off x="5791200" y="1345580"/>
            <a:ext cx="1999785" cy="2713464"/>
            <a:chOff x="5347843" y="1721020"/>
            <a:chExt cx="1603084" cy="2048092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E7EBE51C-03B8-41B9-A7A3-019A46396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3411"/>
            <a:stretch/>
          </p:blipFill>
          <p:spPr>
            <a:xfrm>
              <a:off x="5347843" y="1721021"/>
              <a:ext cx="540001" cy="2048091"/>
            </a:xfrm>
            <a:prstGeom prst="rect">
              <a:avLst/>
            </a:prstGeom>
          </p:spPr>
        </p:pic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A7EBECE5-7E5C-E74B-45BC-4D20A4EC80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481" r="25862"/>
            <a:stretch/>
          </p:blipFill>
          <p:spPr>
            <a:xfrm>
              <a:off x="5887844" y="1721020"/>
              <a:ext cx="1063083" cy="2048091"/>
            </a:xfrm>
            <a:prstGeom prst="rect">
              <a:avLst/>
            </a:prstGeom>
          </p:spPr>
        </p:pic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983BC9-65F7-F003-AE89-D6018C0CAC79}"/>
              </a:ext>
            </a:extLst>
          </p:cNvPr>
          <p:cNvSpPr txBox="1"/>
          <p:nvPr/>
        </p:nvSpPr>
        <p:spPr>
          <a:xfrm>
            <a:off x="818503" y="2133600"/>
            <a:ext cx="4140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>
                <a:solidFill>
                  <a:schemeClr val="lt2"/>
                </a:solidFill>
                <a:latin typeface="Fira Sans" panose="020B0503050000020004" pitchFamily="34" charset="0"/>
              </a:rPr>
              <a:t>Numero di Valutazioni (</a:t>
            </a:r>
            <a:r>
              <a:rPr lang="it-IT" sz="1400" b="1" err="1">
                <a:solidFill>
                  <a:schemeClr val="lt2"/>
                </a:solidFill>
                <a:latin typeface="Fira Sans" panose="020B0503050000020004" pitchFamily="34" charset="0"/>
              </a:rPr>
              <a:t>Number</a:t>
            </a:r>
            <a:r>
              <a:rPr lang="it-IT" sz="1400" b="1">
                <a:solidFill>
                  <a:schemeClr val="lt2"/>
                </a:solidFill>
                <a:latin typeface="Fira Sans" panose="020B0503050000020004" pitchFamily="34" charset="0"/>
              </a:rPr>
              <a:t> of Ratings):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>
              <a:solidFill>
                <a:schemeClr val="lt2"/>
              </a:solidFill>
              <a:latin typeface="Fira Sans" panose="020B05030500000200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La </a:t>
            </a:r>
            <a:r>
              <a:rPr lang="it-IT" sz="1400" b="1">
                <a:solidFill>
                  <a:schemeClr val="lt2"/>
                </a:solidFill>
                <a:latin typeface="Fira Sans" panose="020B0503050000020004" pitchFamily="34" charset="0"/>
              </a:rPr>
              <a:t>media</a:t>
            </a: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 del numero di valutazioni per i contenuti è di circa </a:t>
            </a:r>
            <a:r>
              <a:rPr lang="it-IT" sz="1400" b="1">
                <a:solidFill>
                  <a:schemeClr val="lt2"/>
                </a:solidFill>
                <a:latin typeface="Fira Sans" panose="020B0503050000020004" pitchFamily="34" charset="0"/>
              </a:rPr>
              <a:t>481,297</a:t>
            </a: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 sz="1400">
              <a:latin typeface="Fira Sans" panose="020B05030500000200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La </a:t>
            </a:r>
            <a:r>
              <a:rPr lang="it-IT" sz="1400" b="1">
                <a:solidFill>
                  <a:schemeClr val="lt2"/>
                </a:solidFill>
                <a:latin typeface="Fira Sans" panose="020B0503050000020004" pitchFamily="34" charset="0"/>
              </a:rPr>
              <a:t>deviazione standard </a:t>
            </a: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di circa </a:t>
            </a:r>
            <a:r>
              <a:rPr lang="it-IT" sz="1400" b="1">
                <a:solidFill>
                  <a:schemeClr val="lt2"/>
                </a:solidFill>
                <a:latin typeface="Fira Sans" panose="020B0503050000020004" pitchFamily="34" charset="0"/>
              </a:rPr>
              <a:t>2.22 milioni </a:t>
            </a: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indica una variazione considerevole nel numero di valutazioni.</a:t>
            </a:r>
          </a:p>
          <a:p>
            <a:endParaRPr lang="it-IT">
              <a:latin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712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69"/>
            <a:ext cx="4269312" cy="830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Tramite il comando </a:t>
            </a:r>
            <a:r>
              <a:rPr lang="it-IT" sz="1400" i="1" err="1">
                <a:solidFill>
                  <a:schemeClr val="lt2"/>
                </a:solidFill>
              </a:rPr>
              <a:t>data.describe</a:t>
            </a:r>
            <a:r>
              <a:rPr lang="it-IT" sz="1400" i="1"/>
              <a:t>() </a:t>
            </a:r>
            <a:r>
              <a:rPr lang="it-IT" sz="1400"/>
              <a:t>è possibile osservare una panoramica delle tendenze principali su Netflix.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Tendenze principali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67F374E0-C7F8-B854-34B6-E6C4D4C4B124}"/>
              </a:ext>
            </a:extLst>
          </p:cNvPr>
          <p:cNvGrpSpPr/>
          <p:nvPr/>
        </p:nvGrpSpPr>
        <p:grpSpPr>
          <a:xfrm>
            <a:off x="5984488" y="1274426"/>
            <a:ext cx="1628078" cy="2584736"/>
            <a:chOff x="5347843" y="1721021"/>
            <a:chExt cx="1392237" cy="2048091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E7EBE51C-03B8-41B9-A7A3-019A46396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55"/>
            <a:stretch/>
          </p:blipFill>
          <p:spPr>
            <a:xfrm>
              <a:off x="5347843" y="1721021"/>
              <a:ext cx="554869" cy="2048091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00AA6588-849E-22A9-2A5F-179D051E2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77"/>
            <a:stretch/>
          </p:blipFill>
          <p:spPr>
            <a:xfrm>
              <a:off x="5902712" y="1721021"/>
              <a:ext cx="837368" cy="2048091"/>
            </a:xfrm>
            <a:prstGeom prst="rect">
              <a:avLst/>
            </a:prstGeom>
          </p:spPr>
        </p:pic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F84D84-6277-2625-D962-C571EF75E121}"/>
              </a:ext>
            </a:extLst>
          </p:cNvPr>
          <p:cNvSpPr txBox="1"/>
          <p:nvPr/>
        </p:nvSpPr>
        <p:spPr>
          <a:xfrm>
            <a:off x="818503" y="2096429"/>
            <a:ext cx="4497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>
                <a:solidFill>
                  <a:schemeClr val="lt2"/>
                </a:solidFill>
                <a:latin typeface="Fira Sans" panose="020B0503050000020004" pitchFamily="34" charset="0"/>
              </a:rPr>
              <a:t>Rating Medio (Rating):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 b="1">
              <a:solidFill>
                <a:schemeClr val="lt2"/>
              </a:solidFill>
              <a:latin typeface="Fira Sans" panose="020B05030500000200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Il rating </a:t>
            </a:r>
            <a:r>
              <a:rPr lang="it-IT" sz="1400" b="1">
                <a:solidFill>
                  <a:schemeClr val="lt2"/>
                </a:solidFill>
                <a:latin typeface="Fira Sans" panose="020B0503050000020004" pitchFamily="34" charset="0"/>
              </a:rPr>
              <a:t>medio</a:t>
            </a: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 assegnato ai contenuti Netflix è di circa </a:t>
            </a:r>
            <a:r>
              <a:rPr lang="it-IT" sz="1400" b="1">
                <a:solidFill>
                  <a:schemeClr val="lt2"/>
                </a:solidFill>
                <a:latin typeface="Fira Sans" panose="020B0503050000020004" pitchFamily="34" charset="0"/>
              </a:rPr>
              <a:t>88.95</a:t>
            </a: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 sz="1400">
              <a:solidFill>
                <a:schemeClr val="lt2"/>
              </a:solidFill>
              <a:latin typeface="Fira Sans" panose="020B05030500000200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La </a:t>
            </a:r>
            <a:r>
              <a:rPr lang="it-IT" sz="1400" b="1">
                <a:solidFill>
                  <a:schemeClr val="lt2"/>
                </a:solidFill>
                <a:latin typeface="Fira Sans" panose="020B0503050000020004" pitchFamily="34" charset="0"/>
              </a:rPr>
              <a:t>deviazione standard </a:t>
            </a: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di circa </a:t>
            </a:r>
            <a:r>
              <a:rPr lang="it-IT" sz="1400" b="1">
                <a:solidFill>
                  <a:schemeClr val="lt2"/>
                </a:solidFill>
                <a:latin typeface="Fira Sans" panose="020B0503050000020004" pitchFamily="34" charset="0"/>
              </a:rPr>
              <a:t>3.21 </a:t>
            </a: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suggerisce una distribuzione relativamente concentrata dei rating. </a:t>
            </a:r>
          </a:p>
          <a:p>
            <a:endParaRPr lang="it-IT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F1BD85B9-1642-56E5-7223-6D7C4022BD83}"/>
              </a:ext>
            </a:extLst>
          </p:cNvPr>
          <p:cNvGrpSpPr/>
          <p:nvPr/>
        </p:nvGrpSpPr>
        <p:grpSpPr>
          <a:xfrm>
            <a:off x="9841499" y="1266269"/>
            <a:ext cx="4130710" cy="3660760"/>
            <a:chOff x="4233179" y="1196411"/>
            <a:chExt cx="4130710" cy="3660760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5C572C31-56C5-19F7-5163-1D41A77CD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732"/>
            <a:stretch/>
          </p:blipFill>
          <p:spPr>
            <a:xfrm>
              <a:off x="4233179" y="3065220"/>
              <a:ext cx="4130710" cy="1791951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4E49E0E4-A726-4C15-F1E9-8DA430680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04"/>
            <a:stretch/>
          </p:blipFill>
          <p:spPr>
            <a:xfrm>
              <a:off x="4418205" y="1196411"/>
              <a:ext cx="3569104" cy="1846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814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69"/>
            <a:ext cx="3032385" cy="2919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La libreria </a:t>
            </a: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FACETS OVERVIEW </a:t>
            </a:r>
            <a:r>
              <a:rPr lang="it-IT" sz="1400">
                <a:solidFill>
                  <a:schemeClr val="lt2"/>
                </a:solidFill>
              </a:rPr>
              <a:t>ha fornito una panoramica dettagliata delle caratteristiche chiave dell’insieme di dati.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/>
              <a:t>Si è partiti installando la libreria e generando uno snapshot interattivo del dataset.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/>
              <a:t>La visualizzazione ha permesso di esplorare la distribuzione delle features, identificare valori mancanti e ottenere una visione complessiva delle relazioni tra le variabili.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Analisi esplorativa dei dati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uppo 1">
            <a:extLst>
              <a:ext uri="{FF2B5EF4-FFF2-40B4-BE49-F238E27FC236}">
                <a16:creationId xmlns:a16="http://schemas.microsoft.com/office/drawing/2014/main" id="{25BBA16F-6F78-59E8-B5CF-CE3296F9B479}"/>
              </a:ext>
            </a:extLst>
          </p:cNvPr>
          <p:cNvGrpSpPr/>
          <p:nvPr/>
        </p:nvGrpSpPr>
        <p:grpSpPr>
          <a:xfrm>
            <a:off x="4233179" y="1196411"/>
            <a:ext cx="4130710" cy="3660760"/>
            <a:chOff x="4233179" y="1196411"/>
            <a:chExt cx="4130710" cy="3660760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98DC5C6A-465B-4E55-FF99-492A64EFB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732"/>
            <a:stretch/>
          </p:blipFill>
          <p:spPr>
            <a:xfrm>
              <a:off x="4233179" y="3065220"/>
              <a:ext cx="4130710" cy="1791951"/>
            </a:xfrm>
            <a:prstGeom prst="rect">
              <a:avLst/>
            </a:prstGeom>
          </p:spPr>
        </p:pic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C816ADE2-6A30-1211-AAA0-F34111264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04"/>
            <a:stretch/>
          </p:blipFill>
          <p:spPr>
            <a:xfrm>
              <a:off x="4418205" y="1196411"/>
              <a:ext cx="3569104" cy="1846861"/>
            </a:xfrm>
            <a:prstGeom prst="rect">
              <a:avLst/>
            </a:prstGeom>
          </p:spPr>
        </p:pic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A179CC78-6AC8-AD7D-1F98-DA8BA52F9C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734" y="1421560"/>
            <a:ext cx="4739383" cy="23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901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4" y="1266269"/>
            <a:ext cx="3024950" cy="3134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L'interfaccia utente interattiva </a:t>
            </a: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FACETS DIVE </a:t>
            </a:r>
            <a:r>
              <a:rPr lang="it-IT" sz="1400">
                <a:solidFill>
                  <a:schemeClr val="lt2"/>
                </a:solidFill>
              </a:rPr>
              <a:t>ha offerto un'opportunità unica di esplorare relazioni, distribuzioni e </a:t>
            </a:r>
            <a:r>
              <a:rPr lang="it-IT" sz="1400" err="1">
                <a:solidFill>
                  <a:schemeClr val="lt2"/>
                </a:solidFill>
              </a:rPr>
              <a:t>outlier</a:t>
            </a:r>
            <a:r>
              <a:rPr lang="it-IT" sz="1400">
                <a:solidFill>
                  <a:schemeClr val="lt2"/>
                </a:solidFill>
              </a:rPr>
              <a:t> all'interno delle variabili.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Attraverso l’interfaccia, si è potuto analizzare graficamente e approfondire la comprensione di elementi cruciali, contribuendo così a informare le decisioni successive nel processo di analisi e modellazione dei dati. </a:t>
            </a: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Analisi esplorativa dei dati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92CE8DCD-4BF9-6FB7-A561-C08C8FF286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454" y="1498999"/>
            <a:ext cx="4739383" cy="2300380"/>
          </a:xfrm>
          <a:prstGeom prst="rect">
            <a:avLst/>
          </a:prstGeom>
        </p:spPr>
      </p:pic>
      <p:grpSp>
        <p:nvGrpSpPr>
          <p:cNvPr id="5" name="Gruppo 4">
            <a:extLst>
              <a:ext uri="{FF2B5EF4-FFF2-40B4-BE49-F238E27FC236}">
                <a16:creationId xmlns:a16="http://schemas.microsoft.com/office/drawing/2014/main" id="{900E8246-337B-80F7-4273-7929C9C31F9F}"/>
              </a:ext>
            </a:extLst>
          </p:cNvPr>
          <p:cNvGrpSpPr/>
          <p:nvPr/>
        </p:nvGrpSpPr>
        <p:grpSpPr>
          <a:xfrm>
            <a:off x="4472400" y="5683243"/>
            <a:ext cx="4130710" cy="3660760"/>
            <a:chOff x="4233179" y="1196411"/>
            <a:chExt cx="4130710" cy="3660760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B40AF1DB-E740-9FD8-138B-2E4834825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732"/>
            <a:stretch/>
          </p:blipFill>
          <p:spPr>
            <a:xfrm>
              <a:off x="4233179" y="3065220"/>
              <a:ext cx="4130710" cy="1791951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95CF824A-8275-E2FC-6187-B92DA32126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04"/>
            <a:stretch/>
          </p:blipFill>
          <p:spPr>
            <a:xfrm>
              <a:off x="4418205" y="1196411"/>
              <a:ext cx="3569104" cy="1846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69806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69"/>
            <a:ext cx="5298867" cy="3432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L'intero processo di preparazione del dataset è stato </a:t>
            </a:r>
            <a:r>
              <a:rPr lang="it-IT" sz="1400"/>
              <a:t>implementato attraverso un codice Python.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L'analisi descrittiva</a:t>
            </a:r>
            <a:r>
              <a:rPr lang="it-IT" sz="1400"/>
              <a:t> </a:t>
            </a:r>
            <a:r>
              <a:rPr lang="it-IT" sz="1400">
                <a:solidFill>
                  <a:schemeClr val="lt2"/>
                </a:solidFill>
              </a:rPr>
              <a:t>rivela un'ampia </a:t>
            </a:r>
            <a:r>
              <a:rPr lang="it-IT" sz="1400" b="1">
                <a:solidFill>
                  <a:schemeClr val="lt2"/>
                </a:solidFill>
              </a:rPr>
              <a:t>varietà</a:t>
            </a:r>
            <a:r>
              <a:rPr lang="it-IT" sz="1400">
                <a:solidFill>
                  <a:schemeClr val="lt2"/>
                </a:solidFill>
              </a:rPr>
              <a:t> nelle </a:t>
            </a:r>
            <a:r>
              <a:rPr lang="it-IT" sz="1400" b="1">
                <a:solidFill>
                  <a:schemeClr val="lt2"/>
                </a:solidFill>
              </a:rPr>
              <a:t>ore visualizzate</a:t>
            </a:r>
            <a:r>
              <a:rPr lang="it-IT" sz="1400">
                <a:solidFill>
                  <a:schemeClr val="lt2"/>
                </a:solidFill>
              </a:rPr>
              <a:t>, con valori compresi tra 1.000.000 e 622.800.000. Il </a:t>
            </a:r>
            <a:r>
              <a:rPr lang="it-IT" sz="1400" b="1">
                <a:solidFill>
                  <a:schemeClr val="lt2"/>
                </a:solidFill>
              </a:rPr>
              <a:t>numero medio di valutazioni </a:t>
            </a:r>
            <a:r>
              <a:rPr lang="it-IT" sz="1400">
                <a:solidFill>
                  <a:schemeClr val="lt2"/>
                </a:solidFill>
              </a:rPr>
              <a:t>è di circa 481.297, suggerendo una partecipazione significativa degli utenti. La </a:t>
            </a:r>
            <a:r>
              <a:rPr lang="it-IT" sz="1400" b="1">
                <a:solidFill>
                  <a:schemeClr val="lt2"/>
                </a:solidFill>
              </a:rPr>
              <a:t>valutazione media </a:t>
            </a:r>
            <a:r>
              <a:rPr lang="it-IT" sz="1400">
                <a:solidFill>
                  <a:schemeClr val="lt2"/>
                </a:solidFill>
              </a:rPr>
              <a:t>è di 88.95, indicando una tendenza positiva.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Non sono presenti valori mancanti, e le colonne sono state adeguate affinché garantissero la coerenza nei dati numerici.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Questi risultati delineano la diversità e la qualità dei dati nel dataset Netflix 2023, fornendo una base solida per ulteriori analisi e modelli di machine learning.</a:t>
            </a: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Analisi descrittiva dei dati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Immagine 4">
            <a:extLst>
              <a:ext uri="{FF2B5EF4-FFF2-40B4-BE49-F238E27FC236}">
                <a16:creationId xmlns:a16="http://schemas.microsoft.com/office/drawing/2014/main" id="{8C234F6F-AE64-8BD9-198A-C736027078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66"/>
          <a:stretch/>
        </p:blipFill>
        <p:spPr bwMode="auto">
          <a:xfrm>
            <a:off x="6117370" y="1449883"/>
            <a:ext cx="2891942" cy="23215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89E4C31F-A23A-D194-81A7-02C6EE070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936" y="1556556"/>
            <a:ext cx="3793733" cy="225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21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69"/>
            <a:ext cx="4043429" cy="3432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Il codice successivo stampa le statistiche descrittive del </a:t>
            </a: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DATAFRAME DX </a:t>
            </a:r>
            <a:r>
              <a:rPr lang="it-IT" sz="1400">
                <a:solidFill>
                  <a:schemeClr val="lt2"/>
                </a:solidFill>
              </a:rPr>
              <a:t>dopo il processo di normalizzazione.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Questo passaggio è importante perché normalizza le feature numeriche, portandole a una scala comune e facilitando così l'addestramento dei modelli di machine learning.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La stampa di queste statistiche consente di verificare visivamente l'effetto della normalizzazione sulle distribuzioni delle feature e di assicurarsi che il processo sia stato eseguito correttamente.</a:t>
            </a: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Analisi descrittiva dei dati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BE9F9149-37D2-DA50-3794-D888F25EE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69" y="1606086"/>
            <a:ext cx="3793733" cy="225223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98678565-8C43-497E-345B-6C8B40ACE0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66"/>
          <a:stretch/>
        </p:blipFill>
        <p:spPr bwMode="auto">
          <a:xfrm>
            <a:off x="5590479" y="5737403"/>
            <a:ext cx="2891942" cy="23215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19560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69"/>
            <a:ext cx="3835273" cy="3432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Il seguente grafico tridimensionale illustra le relazioni tra la valutazione di un contenuto (Rating), il numero di valutazioni ricevute (</a:t>
            </a:r>
            <a:r>
              <a:rPr lang="it-IT" sz="1400" err="1">
                <a:solidFill>
                  <a:schemeClr val="lt2"/>
                </a:solidFill>
              </a:rPr>
              <a:t>Number</a:t>
            </a:r>
            <a:r>
              <a:rPr lang="it-IT" sz="1400">
                <a:solidFill>
                  <a:schemeClr val="lt2"/>
                </a:solidFill>
              </a:rPr>
              <a:t> of Ratings) e il tempo di visualizzazione in ore (Hours </a:t>
            </a:r>
            <a:r>
              <a:rPr lang="it-IT" sz="1400" err="1">
                <a:solidFill>
                  <a:schemeClr val="lt2"/>
                </a:solidFill>
              </a:rPr>
              <a:t>Viewed</a:t>
            </a:r>
            <a:r>
              <a:rPr lang="it-IT" sz="1400">
                <a:solidFill>
                  <a:schemeClr val="lt2"/>
                </a:solidFill>
              </a:rPr>
              <a:t>) dei contenuti presenti nel dataset Netflix.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Ogni punto sul grafico rappresenta un contenuto, evidenziando come queste variabili possano interagire.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Il colore dei punti indica il tempo di visualizzazione, offrendo una prospettiva visiva chiara sulle dinamiche di queste misure chiave nei contenuti Netflix.</a:t>
            </a: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Esplorazione tridimensionale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magine 3" descr="Immagine che contiene diagramma, schermata, testo, linea&#10;&#10;Descrizione generata automaticamente">
            <a:extLst>
              <a:ext uri="{FF2B5EF4-FFF2-40B4-BE49-F238E27FC236}">
                <a16:creationId xmlns:a16="http://schemas.microsoft.com/office/drawing/2014/main" id="{ADA538A5-712C-9555-E5F3-DE0EFB56FB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59" y="1379286"/>
            <a:ext cx="3835273" cy="30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143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5028774" y="3250064"/>
            <a:ext cx="4007963" cy="1893436"/>
            <a:chOff x="143902" y="3174400"/>
            <a:chExt cx="3753450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4891062" y="2567988"/>
            <a:ext cx="3001197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971" name="Google Shape;971;p31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2122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69"/>
            <a:ext cx="6920443" cy="2543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lt2"/>
                </a:solidFill>
              </a:rPr>
              <a:t>La dashboard </a:t>
            </a: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STREAMLIT</a:t>
            </a:r>
            <a:r>
              <a:rPr lang="it-IT">
                <a:solidFill>
                  <a:schemeClr val="lt2"/>
                </a:solidFill>
              </a:rPr>
              <a:t> è stata sviluppata per l'analisi dei dati provenienti dal dataset raffinato </a:t>
            </a:r>
            <a:r>
              <a:rPr lang="it-IT" i="1">
                <a:solidFill>
                  <a:schemeClr val="lt2"/>
                </a:solidFill>
              </a:rPr>
              <a:t>dataset_netflix_2023.csv</a:t>
            </a:r>
            <a:r>
              <a:rPr lang="it-IT">
                <a:solidFill>
                  <a:schemeClr val="lt2"/>
                </a:solidFill>
              </a:rPr>
              <a:t>  (fornito dalla prima fase del progetto).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lt2"/>
                </a:solidFill>
              </a:rPr>
              <a:t>La dashboard consente </a:t>
            </a:r>
            <a:r>
              <a:rPr lang="it-IT" b="1">
                <a:solidFill>
                  <a:schemeClr val="lt2"/>
                </a:solidFill>
              </a:rPr>
              <a:t>visualizzazioni interattive</a:t>
            </a:r>
            <a:r>
              <a:rPr lang="it-IT">
                <a:solidFill>
                  <a:schemeClr val="lt2"/>
                </a:solidFill>
              </a:rPr>
              <a:t>, facilitando la comprensione delle relazioni tra le variabili e permettendo di filtrare in maniera rapida e intuitiva il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lt2"/>
                </a:solidFill>
              </a:rPr>
              <a:t>Per avviare la dashboard interattiva è necessario eseguire il comando </a:t>
            </a:r>
            <a:r>
              <a:rPr lang="it-IT" i="1" err="1">
                <a:solidFill>
                  <a:schemeClr val="lt2"/>
                </a:solidFill>
              </a:rPr>
              <a:t>streamlit</a:t>
            </a:r>
            <a:r>
              <a:rPr lang="it-IT" i="1">
                <a:solidFill>
                  <a:schemeClr val="lt2"/>
                </a:solidFill>
              </a:rPr>
              <a:t> </a:t>
            </a:r>
            <a:r>
              <a:rPr lang="it-IT" i="1" err="1">
                <a:solidFill>
                  <a:schemeClr val="lt2"/>
                </a:solidFill>
              </a:rPr>
              <a:t>run</a:t>
            </a:r>
            <a:r>
              <a:rPr lang="it-IT" i="1">
                <a:solidFill>
                  <a:schemeClr val="lt2"/>
                </a:solidFill>
              </a:rPr>
              <a:t> netflix.py</a:t>
            </a:r>
            <a:r>
              <a:rPr lang="it-IT">
                <a:solidFill>
                  <a:schemeClr val="lt2"/>
                </a:solidFill>
              </a:rPr>
              <a:t> dalla directory contenente il file del progetto.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lt2"/>
                </a:solidFill>
              </a:rPr>
              <a:t>Gli utenti possono interagire con la dashboard utilizzando i widget nella </a:t>
            </a:r>
            <a:r>
              <a:rPr lang="it-IT" err="1">
                <a:solidFill>
                  <a:schemeClr val="lt2"/>
                </a:solidFill>
              </a:rPr>
              <a:t>sidebar</a:t>
            </a:r>
            <a:r>
              <a:rPr lang="it-IT">
                <a:solidFill>
                  <a:schemeClr val="lt2"/>
                </a:solidFill>
              </a:rPr>
              <a:t> per filtrare i dati. Le visualizzazioni si aggiorneranno automaticamente in base ai filtri applicati. </a:t>
            </a:r>
            <a:endParaRPr lang="en-US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Dashboard </a:t>
            </a:r>
            <a:r>
              <a:rPr lang="it-IT">
                <a:solidFill>
                  <a:schemeClr val="lt1"/>
                </a:solidFill>
              </a:rPr>
              <a:t>interattiva</a:t>
            </a: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4B24464C-3583-0D18-B7CC-9E61EF0A7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705" y="1937138"/>
            <a:ext cx="4149531" cy="120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0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70"/>
            <a:ext cx="2816795" cy="332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FILTRI PER LA VISUALIZZAZIONE: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Struttura della dashboard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45;p30">
            <a:extLst>
              <a:ext uri="{FF2B5EF4-FFF2-40B4-BE49-F238E27FC236}">
                <a16:creationId xmlns:a16="http://schemas.microsoft.com/office/drawing/2014/main" id="{C21699E4-9DFE-8EB2-D576-6226FCD6C4DC}"/>
              </a:ext>
            </a:extLst>
          </p:cNvPr>
          <p:cNvSpPr txBox="1">
            <a:spLocks/>
          </p:cNvSpPr>
          <p:nvPr/>
        </p:nvSpPr>
        <p:spPr>
          <a:xfrm>
            <a:off x="818502" y="1712335"/>
            <a:ext cx="3002649" cy="201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ts val="1100"/>
            </a:pPr>
            <a:r>
              <a:rPr lang="it-IT" sz="1400" err="1"/>
              <a:t>Sidebar</a:t>
            </a:r>
            <a:r>
              <a:rPr lang="it-IT" sz="1400"/>
              <a:t> per selezionare l'intervallo dei ratings.</a:t>
            </a:r>
          </a:p>
          <a:p>
            <a:pPr marL="285750" indent="-285750">
              <a:buSzPts val="1100"/>
            </a:pPr>
            <a:endParaRPr lang="it-IT" sz="1400"/>
          </a:p>
          <a:p>
            <a:pPr marL="285750" indent="-285750">
              <a:buSzPts val="1100"/>
            </a:pPr>
            <a:r>
              <a:rPr lang="it-IT" sz="1400" err="1">
                <a:solidFill>
                  <a:schemeClr val="accent6">
                    <a:lumMod val="75000"/>
                  </a:schemeClr>
                </a:solidFill>
              </a:rPr>
              <a:t>Sidebar</a:t>
            </a:r>
            <a:r>
              <a:rPr lang="it-IT" sz="14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400" err="1">
                <a:solidFill>
                  <a:schemeClr val="accent6">
                    <a:lumMod val="75000"/>
                  </a:schemeClr>
                </a:solidFill>
              </a:rPr>
              <a:t>multiselezione</a:t>
            </a:r>
            <a:r>
              <a:rPr lang="it-IT" sz="1400">
                <a:solidFill>
                  <a:schemeClr val="accent6">
                    <a:lumMod val="75000"/>
                  </a:schemeClr>
                </a:solidFill>
              </a:rPr>
              <a:t> per i generi.</a:t>
            </a:r>
          </a:p>
          <a:p>
            <a:pPr marL="285750" indent="-285750">
              <a:buSzPts val="1100"/>
            </a:pPr>
            <a:endParaRPr lang="it-IT" sz="14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SzPts val="1100"/>
            </a:pPr>
            <a:r>
              <a:rPr lang="it-IT" sz="1400" err="1">
                <a:solidFill>
                  <a:schemeClr val="accent6">
                    <a:lumMod val="75000"/>
                  </a:schemeClr>
                </a:solidFill>
              </a:rPr>
              <a:t>Sidebar</a:t>
            </a:r>
            <a:r>
              <a:rPr lang="it-IT" sz="1400">
                <a:solidFill>
                  <a:schemeClr val="accent6">
                    <a:lumMod val="75000"/>
                  </a:schemeClr>
                </a:solidFill>
              </a:rPr>
              <a:t> per la selezione della data di partenza.</a:t>
            </a:r>
          </a:p>
          <a:p>
            <a:pPr marL="0" indent="0">
              <a:buSzPts val="1100"/>
              <a:buFont typeface="Arial"/>
              <a:buNone/>
            </a:pPr>
            <a:endParaRPr lang="en-US" sz="1400"/>
          </a:p>
        </p:txBody>
      </p:sp>
      <p:pic>
        <p:nvPicPr>
          <p:cNvPr id="12" name="Immagine 11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494B52A0-A4CE-A299-C655-CD664D09B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825" y="1861425"/>
            <a:ext cx="4149531" cy="1201443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4F2DAC72-B50E-7F2D-AE23-5E86AD1EF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4710" y="1712335"/>
            <a:ext cx="3709789" cy="18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201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Tabella dei </a:t>
            </a:r>
            <a:r>
              <a:rPr lang="en">
                <a:solidFill>
                  <a:schemeClr val="lt1"/>
                </a:solidFill>
              </a:rPr>
              <a:t>contenuti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6" name="Google Shape;776;p29"/>
          <p:cNvSpPr txBox="1">
            <a:spLocks noGrp="1"/>
          </p:cNvSpPr>
          <p:nvPr>
            <p:ph type="subTitle" idx="1"/>
          </p:nvPr>
        </p:nvSpPr>
        <p:spPr>
          <a:xfrm>
            <a:off x="1381125" y="2203775"/>
            <a:ext cx="19395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77" name="Google Shape;777;p29"/>
          <p:cNvSpPr txBox="1">
            <a:spLocks noGrp="1"/>
          </p:cNvSpPr>
          <p:nvPr>
            <p:ph type="subTitle" idx="4"/>
          </p:nvPr>
        </p:nvSpPr>
        <p:spPr>
          <a:xfrm>
            <a:off x="3602250" y="2203775"/>
            <a:ext cx="19395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</a:t>
            </a:r>
            <a:endParaRPr/>
          </a:p>
        </p:txBody>
      </p:sp>
      <p:sp>
        <p:nvSpPr>
          <p:cNvPr id="778" name="Google Shape;778;p29"/>
          <p:cNvSpPr txBox="1">
            <a:spLocks noGrp="1"/>
          </p:cNvSpPr>
          <p:nvPr>
            <p:ph type="subTitle" idx="5"/>
          </p:nvPr>
        </p:nvSpPr>
        <p:spPr>
          <a:xfrm>
            <a:off x="5823375" y="2203775"/>
            <a:ext cx="19395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779" name="Google Shape;779;p29"/>
          <p:cNvSpPr txBox="1">
            <a:spLocks noGrp="1"/>
          </p:cNvSpPr>
          <p:nvPr>
            <p:ph type="title"/>
          </p:nvPr>
        </p:nvSpPr>
        <p:spPr>
          <a:xfrm>
            <a:off x="1713225" y="158225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80" name="Google Shape;780;p29"/>
          <p:cNvSpPr txBox="1">
            <a:spLocks noGrp="1"/>
          </p:cNvSpPr>
          <p:nvPr>
            <p:ph type="title" idx="2"/>
          </p:nvPr>
        </p:nvSpPr>
        <p:spPr>
          <a:xfrm>
            <a:off x="3934350" y="158225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81" name="Google Shape;781;p29"/>
          <p:cNvSpPr txBox="1">
            <a:spLocks noGrp="1"/>
          </p:cNvSpPr>
          <p:nvPr>
            <p:ph type="title" idx="3"/>
          </p:nvPr>
        </p:nvSpPr>
        <p:spPr>
          <a:xfrm>
            <a:off x="6155475" y="158225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82" name="Google Shape;782;p29"/>
          <p:cNvGrpSpPr/>
          <p:nvPr/>
        </p:nvGrpSpPr>
        <p:grpSpPr>
          <a:xfrm rot="-611180">
            <a:off x="203878" y="3939646"/>
            <a:ext cx="1253041" cy="994265"/>
            <a:chOff x="1291550" y="1421925"/>
            <a:chExt cx="1399875" cy="1110775"/>
          </a:xfrm>
        </p:grpSpPr>
        <p:sp>
          <p:nvSpPr>
            <p:cNvPr id="783" name="Google Shape;783;p29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9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9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9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9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29"/>
          <p:cNvGrpSpPr/>
          <p:nvPr/>
        </p:nvGrpSpPr>
        <p:grpSpPr>
          <a:xfrm rot="411809">
            <a:off x="7130959" y="121184"/>
            <a:ext cx="1817755" cy="1541152"/>
            <a:chOff x="50279" y="3561268"/>
            <a:chExt cx="1817816" cy="1541204"/>
          </a:xfrm>
        </p:grpSpPr>
        <p:sp>
          <p:nvSpPr>
            <p:cNvPr id="802" name="Google Shape;802;p29"/>
            <p:cNvSpPr/>
            <p:nvPr/>
          </p:nvSpPr>
          <p:spPr>
            <a:xfrm rot="-573985">
              <a:off x="146070" y="3687439"/>
              <a:ext cx="1626235" cy="1288863"/>
            </a:xfrm>
            <a:custGeom>
              <a:avLst/>
              <a:gdLst/>
              <a:ahLst/>
              <a:cxnLst/>
              <a:rect l="l" t="t" r="r" b="b"/>
              <a:pathLst>
                <a:path w="56600" h="44858" extrusionOk="0">
                  <a:moveTo>
                    <a:pt x="14684" y="1"/>
                  </a:moveTo>
                  <a:cubicBezTo>
                    <a:pt x="13514" y="1"/>
                    <a:pt x="12353" y="168"/>
                    <a:pt x="11242" y="512"/>
                  </a:cubicBezTo>
                  <a:cubicBezTo>
                    <a:pt x="6531" y="1958"/>
                    <a:pt x="3620" y="6482"/>
                    <a:pt x="2597" y="8360"/>
                  </a:cubicBezTo>
                  <a:cubicBezTo>
                    <a:pt x="483" y="12235"/>
                    <a:pt x="1" y="16759"/>
                    <a:pt x="1201" y="21460"/>
                  </a:cubicBezTo>
                  <a:cubicBezTo>
                    <a:pt x="2243" y="25512"/>
                    <a:pt x="4476" y="29594"/>
                    <a:pt x="7672" y="33282"/>
                  </a:cubicBezTo>
                  <a:lnTo>
                    <a:pt x="8734" y="36026"/>
                  </a:lnTo>
                  <a:cubicBezTo>
                    <a:pt x="8960" y="36596"/>
                    <a:pt x="9511" y="36970"/>
                    <a:pt x="10131" y="36970"/>
                  </a:cubicBezTo>
                  <a:lnTo>
                    <a:pt x="10308" y="36970"/>
                  </a:lnTo>
                  <a:lnTo>
                    <a:pt x="11291" y="36901"/>
                  </a:lnTo>
                  <a:cubicBezTo>
                    <a:pt x="11783" y="37324"/>
                    <a:pt x="12275" y="37727"/>
                    <a:pt x="12776" y="38111"/>
                  </a:cubicBezTo>
                  <a:cubicBezTo>
                    <a:pt x="17900" y="42025"/>
                    <a:pt x="23565" y="44336"/>
                    <a:pt x="29161" y="44778"/>
                  </a:cubicBezTo>
                  <a:cubicBezTo>
                    <a:pt x="29869" y="44828"/>
                    <a:pt x="30577" y="44857"/>
                    <a:pt x="31285" y="44857"/>
                  </a:cubicBezTo>
                  <a:lnTo>
                    <a:pt x="31285" y="44847"/>
                  </a:lnTo>
                  <a:cubicBezTo>
                    <a:pt x="43234" y="44847"/>
                    <a:pt x="53374" y="37019"/>
                    <a:pt x="55931" y="25797"/>
                  </a:cubicBezTo>
                  <a:cubicBezTo>
                    <a:pt x="56521" y="23221"/>
                    <a:pt x="56600" y="20831"/>
                    <a:pt x="56177" y="18697"/>
                  </a:cubicBezTo>
                  <a:cubicBezTo>
                    <a:pt x="55508" y="15363"/>
                    <a:pt x="53492" y="12117"/>
                    <a:pt x="50483" y="9531"/>
                  </a:cubicBezTo>
                  <a:cubicBezTo>
                    <a:pt x="48260" y="7623"/>
                    <a:pt x="45910" y="6413"/>
                    <a:pt x="43520" y="5941"/>
                  </a:cubicBezTo>
                  <a:cubicBezTo>
                    <a:pt x="42595" y="5764"/>
                    <a:pt x="41661" y="5676"/>
                    <a:pt x="40727" y="5676"/>
                  </a:cubicBezTo>
                  <a:cubicBezTo>
                    <a:pt x="38996" y="5676"/>
                    <a:pt x="37275" y="5941"/>
                    <a:pt x="35603" y="6187"/>
                  </a:cubicBezTo>
                  <a:cubicBezTo>
                    <a:pt x="34000" y="6423"/>
                    <a:pt x="32485" y="6649"/>
                    <a:pt x="31010" y="6649"/>
                  </a:cubicBezTo>
                  <a:cubicBezTo>
                    <a:pt x="30966" y="6650"/>
                    <a:pt x="30922" y="6650"/>
                    <a:pt x="30877" y="6650"/>
                  </a:cubicBezTo>
                  <a:cubicBezTo>
                    <a:pt x="30225" y="6650"/>
                    <a:pt x="29580" y="6583"/>
                    <a:pt x="28945" y="6472"/>
                  </a:cubicBezTo>
                  <a:lnTo>
                    <a:pt x="28472" y="5046"/>
                  </a:lnTo>
                  <a:cubicBezTo>
                    <a:pt x="28240" y="4336"/>
                    <a:pt x="27595" y="3934"/>
                    <a:pt x="26935" y="3934"/>
                  </a:cubicBezTo>
                  <a:cubicBezTo>
                    <a:pt x="26535" y="3934"/>
                    <a:pt x="26130" y="4082"/>
                    <a:pt x="25807" y="4397"/>
                  </a:cubicBezTo>
                  <a:lnTo>
                    <a:pt x="25079" y="4682"/>
                  </a:lnTo>
                  <a:cubicBezTo>
                    <a:pt x="24627" y="4358"/>
                    <a:pt x="24175" y="4023"/>
                    <a:pt x="23703" y="3669"/>
                  </a:cubicBezTo>
                  <a:cubicBezTo>
                    <a:pt x="22532" y="2784"/>
                    <a:pt x="21313" y="1860"/>
                    <a:pt x="19897" y="1181"/>
                  </a:cubicBezTo>
                  <a:cubicBezTo>
                    <a:pt x="18264" y="404"/>
                    <a:pt x="16484" y="1"/>
                    <a:pt x="14684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9"/>
            <p:cNvSpPr/>
            <p:nvPr/>
          </p:nvSpPr>
          <p:spPr>
            <a:xfrm rot="-573985">
              <a:off x="199583" y="3735440"/>
              <a:ext cx="1537797" cy="1202954"/>
            </a:xfrm>
            <a:custGeom>
              <a:avLst/>
              <a:gdLst/>
              <a:ahLst/>
              <a:cxnLst/>
              <a:rect l="l" t="t" r="r" b="b"/>
              <a:pathLst>
                <a:path w="53522" h="41868" extrusionOk="0">
                  <a:moveTo>
                    <a:pt x="13090" y="1"/>
                  </a:moveTo>
                  <a:cubicBezTo>
                    <a:pt x="12072" y="1"/>
                    <a:pt x="11053" y="147"/>
                    <a:pt x="10062" y="443"/>
                  </a:cubicBezTo>
                  <a:cubicBezTo>
                    <a:pt x="6689" y="1475"/>
                    <a:pt x="3925" y="4593"/>
                    <a:pt x="2292" y="7592"/>
                  </a:cubicBezTo>
                  <a:cubicBezTo>
                    <a:pt x="198" y="11418"/>
                    <a:pt x="1" y="15578"/>
                    <a:pt x="1034" y="19601"/>
                  </a:cubicBezTo>
                  <a:cubicBezTo>
                    <a:pt x="2627" y="25797"/>
                    <a:pt x="7121" y="31648"/>
                    <a:pt x="12058" y="35425"/>
                  </a:cubicBezTo>
                  <a:cubicBezTo>
                    <a:pt x="16602" y="38896"/>
                    <a:pt x="21913" y="41335"/>
                    <a:pt x="27656" y="41788"/>
                  </a:cubicBezTo>
                  <a:cubicBezTo>
                    <a:pt x="28332" y="41841"/>
                    <a:pt x="29004" y="41868"/>
                    <a:pt x="29672" y="41868"/>
                  </a:cubicBezTo>
                  <a:cubicBezTo>
                    <a:pt x="40668" y="41868"/>
                    <a:pt x="50406" y="34722"/>
                    <a:pt x="52863" y="23957"/>
                  </a:cubicBezTo>
                  <a:cubicBezTo>
                    <a:pt x="53335" y="21843"/>
                    <a:pt x="53522" y="19630"/>
                    <a:pt x="53089" y="17486"/>
                  </a:cubicBezTo>
                  <a:cubicBezTo>
                    <a:pt x="52450" y="14251"/>
                    <a:pt x="50434" y="11349"/>
                    <a:pt x="47896" y="9166"/>
                  </a:cubicBezTo>
                  <a:cubicBezTo>
                    <a:pt x="46087" y="7612"/>
                    <a:pt x="43943" y="6363"/>
                    <a:pt x="41602" y="5901"/>
                  </a:cubicBezTo>
                  <a:cubicBezTo>
                    <a:pt x="40778" y="5737"/>
                    <a:pt x="39945" y="5671"/>
                    <a:pt x="39108" y="5671"/>
                  </a:cubicBezTo>
                  <a:cubicBezTo>
                    <a:pt x="35875" y="5671"/>
                    <a:pt x="32569" y="6644"/>
                    <a:pt x="29387" y="6644"/>
                  </a:cubicBezTo>
                  <a:cubicBezTo>
                    <a:pt x="28063" y="6644"/>
                    <a:pt x="26760" y="6475"/>
                    <a:pt x="25493" y="5999"/>
                  </a:cubicBezTo>
                  <a:cubicBezTo>
                    <a:pt x="22582" y="4908"/>
                    <a:pt x="20438" y="2370"/>
                    <a:pt x="17635" y="1023"/>
                  </a:cubicBezTo>
                  <a:cubicBezTo>
                    <a:pt x="16201" y="344"/>
                    <a:pt x="14648" y="1"/>
                    <a:pt x="13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9"/>
            <p:cNvSpPr/>
            <p:nvPr/>
          </p:nvSpPr>
          <p:spPr>
            <a:xfrm rot="-573985">
              <a:off x="1290286" y="3940612"/>
              <a:ext cx="251233" cy="225144"/>
            </a:xfrm>
            <a:custGeom>
              <a:avLst/>
              <a:gdLst/>
              <a:ahLst/>
              <a:cxnLst/>
              <a:rect l="l" t="t" r="r" b="b"/>
              <a:pathLst>
                <a:path w="8744" h="7836" extrusionOk="0">
                  <a:moveTo>
                    <a:pt x="4375" y="1"/>
                  </a:moveTo>
                  <a:cubicBezTo>
                    <a:pt x="4001" y="1"/>
                    <a:pt x="3622" y="54"/>
                    <a:pt x="3246" y="166"/>
                  </a:cubicBezTo>
                  <a:cubicBezTo>
                    <a:pt x="1171" y="786"/>
                    <a:pt x="0" y="2969"/>
                    <a:pt x="620" y="5044"/>
                  </a:cubicBezTo>
                  <a:cubicBezTo>
                    <a:pt x="1128" y="6737"/>
                    <a:pt x="2686" y="7835"/>
                    <a:pt x="4374" y="7835"/>
                  </a:cubicBezTo>
                  <a:cubicBezTo>
                    <a:pt x="4746" y="7835"/>
                    <a:pt x="5124" y="7782"/>
                    <a:pt x="5498" y="7670"/>
                  </a:cubicBezTo>
                  <a:cubicBezTo>
                    <a:pt x="7563" y="7051"/>
                    <a:pt x="8743" y="4867"/>
                    <a:pt x="8124" y="2792"/>
                  </a:cubicBezTo>
                  <a:cubicBezTo>
                    <a:pt x="7617" y="1093"/>
                    <a:pt x="6061" y="1"/>
                    <a:pt x="4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 rot="-573985">
              <a:off x="339051" y="3954906"/>
              <a:ext cx="244452" cy="225058"/>
            </a:xfrm>
            <a:custGeom>
              <a:avLst/>
              <a:gdLst/>
              <a:ahLst/>
              <a:cxnLst/>
              <a:rect l="l" t="t" r="r" b="b"/>
              <a:pathLst>
                <a:path w="8508" h="7833" extrusionOk="0">
                  <a:moveTo>
                    <a:pt x="4269" y="0"/>
                  </a:moveTo>
                  <a:cubicBezTo>
                    <a:pt x="4023" y="0"/>
                    <a:pt x="3772" y="24"/>
                    <a:pt x="3521" y="73"/>
                  </a:cubicBezTo>
                  <a:cubicBezTo>
                    <a:pt x="1397" y="476"/>
                    <a:pt x="0" y="2531"/>
                    <a:pt x="413" y="4656"/>
                  </a:cubicBezTo>
                  <a:cubicBezTo>
                    <a:pt x="769" y="6532"/>
                    <a:pt x="2415" y="7833"/>
                    <a:pt x="4258" y="7833"/>
                  </a:cubicBezTo>
                  <a:cubicBezTo>
                    <a:pt x="4502" y="7833"/>
                    <a:pt x="4748" y="7810"/>
                    <a:pt x="4996" y="7763"/>
                  </a:cubicBezTo>
                  <a:cubicBezTo>
                    <a:pt x="7121" y="7360"/>
                    <a:pt x="8507" y="5305"/>
                    <a:pt x="8104" y="3180"/>
                  </a:cubicBezTo>
                  <a:cubicBezTo>
                    <a:pt x="7748" y="1307"/>
                    <a:pt x="6109" y="0"/>
                    <a:pt x="4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9"/>
            <p:cNvSpPr/>
            <p:nvPr/>
          </p:nvSpPr>
          <p:spPr>
            <a:xfrm rot="-573985">
              <a:off x="726635" y="4645770"/>
              <a:ext cx="257181" cy="225173"/>
            </a:xfrm>
            <a:custGeom>
              <a:avLst/>
              <a:gdLst/>
              <a:ahLst/>
              <a:cxnLst/>
              <a:rect l="l" t="t" r="r" b="b"/>
              <a:pathLst>
                <a:path w="8951" h="7837" extrusionOk="0">
                  <a:moveTo>
                    <a:pt x="4468" y="1"/>
                  </a:moveTo>
                  <a:cubicBezTo>
                    <a:pt x="3852" y="1"/>
                    <a:pt x="3228" y="147"/>
                    <a:pt x="2646" y="455"/>
                  </a:cubicBezTo>
                  <a:cubicBezTo>
                    <a:pt x="728" y="1468"/>
                    <a:pt x="1" y="3839"/>
                    <a:pt x="1014" y="5756"/>
                  </a:cubicBezTo>
                  <a:cubicBezTo>
                    <a:pt x="1717" y="7080"/>
                    <a:pt x="3073" y="7836"/>
                    <a:pt x="4478" y="7836"/>
                  </a:cubicBezTo>
                  <a:cubicBezTo>
                    <a:pt x="5098" y="7836"/>
                    <a:pt x="5728" y="7689"/>
                    <a:pt x="6315" y="7379"/>
                  </a:cubicBezTo>
                  <a:cubicBezTo>
                    <a:pt x="8222" y="6366"/>
                    <a:pt x="8950" y="3996"/>
                    <a:pt x="7937" y="2088"/>
                  </a:cubicBezTo>
                  <a:cubicBezTo>
                    <a:pt x="7233" y="761"/>
                    <a:pt x="5873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9"/>
            <p:cNvSpPr/>
            <p:nvPr/>
          </p:nvSpPr>
          <p:spPr>
            <a:xfrm rot="-573985">
              <a:off x="300130" y="3886666"/>
              <a:ext cx="889861" cy="569987"/>
            </a:xfrm>
            <a:custGeom>
              <a:avLst/>
              <a:gdLst/>
              <a:ahLst/>
              <a:cxnLst/>
              <a:rect l="l" t="t" r="r" b="b"/>
              <a:pathLst>
                <a:path w="30971" h="19838" extrusionOk="0">
                  <a:moveTo>
                    <a:pt x="20762" y="1"/>
                  </a:moveTo>
                  <a:cubicBezTo>
                    <a:pt x="20762" y="1"/>
                    <a:pt x="5636" y="6089"/>
                    <a:pt x="0" y="6974"/>
                  </a:cubicBezTo>
                  <a:lnTo>
                    <a:pt x="3216" y="19838"/>
                  </a:lnTo>
                  <a:lnTo>
                    <a:pt x="9629" y="18156"/>
                  </a:lnTo>
                  <a:lnTo>
                    <a:pt x="9914" y="19247"/>
                  </a:lnTo>
                  <a:cubicBezTo>
                    <a:pt x="9914" y="19247"/>
                    <a:pt x="23633" y="16238"/>
                    <a:pt x="30970" y="12993"/>
                  </a:cubicBezTo>
                  <a:lnTo>
                    <a:pt x="26692" y="3010"/>
                  </a:lnTo>
                  <a:lnTo>
                    <a:pt x="22227" y="4407"/>
                  </a:lnTo>
                  <a:lnTo>
                    <a:pt x="20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9"/>
            <p:cNvSpPr/>
            <p:nvPr/>
          </p:nvSpPr>
          <p:spPr>
            <a:xfrm rot="-573985">
              <a:off x="389165" y="3890201"/>
              <a:ext cx="624520" cy="577486"/>
            </a:xfrm>
            <a:custGeom>
              <a:avLst/>
              <a:gdLst/>
              <a:ahLst/>
              <a:cxnLst/>
              <a:rect l="l" t="t" r="r" b="b"/>
              <a:pathLst>
                <a:path w="21736" h="20099" extrusionOk="0">
                  <a:moveTo>
                    <a:pt x="17676" y="1"/>
                  </a:moveTo>
                  <a:cubicBezTo>
                    <a:pt x="17665" y="1"/>
                    <a:pt x="17655" y="3"/>
                    <a:pt x="17644" y="6"/>
                  </a:cubicBezTo>
                  <a:cubicBezTo>
                    <a:pt x="17575" y="36"/>
                    <a:pt x="17536" y="104"/>
                    <a:pt x="17566" y="163"/>
                  </a:cubicBezTo>
                  <a:lnTo>
                    <a:pt x="21450" y="11985"/>
                  </a:lnTo>
                  <a:cubicBezTo>
                    <a:pt x="14104" y="16764"/>
                    <a:pt x="246" y="19823"/>
                    <a:pt x="109" y="19853"/>
                  </a:cubicBezTo>
                  <a:cubicBezTo>
                    <a:pt x="40" y="19862"/>
                    <a:pt x="1" y="19931"/>
                    <a:pt x="10" y="20000"/>
                  </a:cubicBezTo>
                  <a:cubicBezTo>
                    <a:pt x="20" y="20059"/>
                    <a:pt x="79" y="20098"/>
                    <a:pt x="138" y="20098"/>
                  </a:cubicBezTo>
                  <a:lnTo>
                    <a:pt x="158" y="20098"/>
                  </a:lnTo>
                  <a:cubicBezTo>
                    <a:pt x="296" y="20059"/>
                    <a:pt x="14300" y="16971"/>
                    <a:pt x="21667" y="12142"/>
                  </a:cubicBezTo>
                  <a:cubicBezTo>
                    <a:pt x="21716" y="12113"/>
                    <a:pt x="21736" y="12054"/>
                    <a:pt x="21716" y="12004"/>
                  </a:cubicBezTo>
                  <a:lnTo>
                    <a:pt x="17802" y="85"/>
                  </a:lnTo>
                  <a:cubicBezTo>
                    <a:pt x="17777" y="36"/>
                    <a:pt x="17726" y="1"/>
                    <a:pt x="17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9"/>
            <p:cNvSpPr/>
            <p:nvPr/>
          </p:nvSpPr>
          <p:spPr>
            <a:xfrm rot="-573985">
              <a:off x="351303" y="3959900"/>
              <a:ext cx="591162" cy="460776"/>
            </a:xfrm>
            <a:custGeom>
              <a:avLst/>
              <a:gdLst/>
              <a:ahLst/>
              <a:cxnLst/>
              <a:rect l="l" t="t" r="r" b="b"/>
              <a:pathLst>
                <a:path w="20575" h="16037" extrusionOk="0">
                  <a:moveTo>
                    <a:pt x="17300" y="281"/>
                  </a:moveTo>
                  <a:lnTo>
                    <a:pt x="20290" y="9506"/>
                  </a:lnTo>
                  <a:cubicBezTo>
                    <a:pt x="12982" y="13509"/>
                    <a:pt x="3728" y="15515"/>
                    <a:pt x="2587" y="15761"/>
                  </a:cubicBezTo>
                  <a:lnTo>
                    <a:pt x="276" y="5946"/>
                  </a:lnTo>
                  <a:lnTo>
                    <a:pt x="286" y="5946"/>
                  </a:lnTo>
                  <a:cubicBezTo>
                    <a:pt x="4918" y="4972"/>
                    <a:pt x="16011" y="783"/>
                    <a:pt x="17300" y="281"/>
                  </a:cubicBezTo>
                  <a:close/>
                  <a:moveTo>
                    <a:pt x="17379" y="1"/>
                  </a:moveTo>
                  <a:cubicBezTo>
                    <a:pt x="17361" y="1"/>
                    <a:pt x="17344" y="6"/>
                    <a:pt x="17329" y="16"/>
                  </a:cubicBezTo>
                  <a:cubicBezTo>
                    <a:pt x="17201" y="55"/>
                    <a:pt x="4898" y="4756"/>
                    <a:pt x="109" y="5730"/>
                  </a:cubicBezTo>
                  <a:cubicBezTo>
                    <a:pt x="69" y="5739"/>
                    <a:pt x="40" y="5759"/>
                    <a:pt x="20" y="5789"/>
                  </a:cubicBezTo>
                  <a:cubicBezTo>
                    <a:pt x="10" y="5808"/>
                    <a:pt x="0" y="5848"/>
                    <a:pt x="10" y="5877"/>
                  </a:cubicBezTo>
                  <a:lnTo>
                    <a:pt x="2371" y="15938"/>
                  </a:lnTo>
                  <a:cubicBezTo>
                    <a:pt x="2380" y="15997"/>
                    <a:pt x="2430" y="16036"/>
                    <a:pt x="2489" y="16036"/>
                  </a:cubicBezTo>
                  <a:lnTo>
                    <a:pt x="2518" y="16026"/>
                  </a:lnTo>
                  <a:cubicBezTo>
                    <a:pt x="2616" y="16007"/>
                    <a:pt x="12687" y="13971"/>
                    <a:pt x="20496" y="9673"/>
                  </a:cubicBezTo>
                  <a:cubicBezTo>
                    <a:pt x="20545" y="9644"/>
                    <a:pt x="20575" y="9575"/>
                    <a:pt x="20555" y="9526"/>
                  </a:cubicBezTo>
                  <a:lnTo>
                    <a:pt x="17497" y="84"/>
                  </a:lnTo>
                  <a:cubicBezTo>
                    <a:pt x="17477" y="55"/>
                    <a:pt x="17457" y="25"/>
                    <a:pt x="17428" y="16"/>
                  </a:cubicBezTo>
                  <a:cubicBezTo>
                    <a:pt x="17413" y="6"/>
                    <a:pt x="17396" y="1"/>
                    <a:pt x="17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9"/>
            <p:cNvSpPr/>
            <p:nvPr/>
          </p:nvSpPr>
          <p:spPr>
            <a:xfrm rot="-573985">
              <a:off x="453207" y="4209101"/>
              <a:ext cx="40167" cy="55137"/>
            </a:xfrm>
            <a:custGeom>
              <a:avLst/>
              <a:gdLst/>
              <a:ahLst/>
              <a:cxnLst/>
              <a:rect l="l" t="t" r="r" b="b"/>
              <a:pathLst>
                <a:path w="1398" h="1919" extrusionOk="0">
                  <a:moveTo>
                    <a:pt x="1348" y="0"/>
                  </a:moveTo>
                  <a:lnTo>
                    <a:pt x="1" y="44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397" y="148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9"/>
            <p:cNvSpPr/>
            <p:nvPr/>
          </p:nvSpPr>
          <p:spPr>
            <a:xfrm rot="-573985">
              <a:off x="504718" y="4195128"/>
              <a:ext cx="20946" cy="49764"/>
            </a:xfrm>
            <a:custGeom>
              <a:avLst/>
              <a:gdLst/>
              <a:ahLst/>
              <a:cxnLst/>
              <a:rect l="l" t="t" r="r" b="b"/>
              <a:pathLst>
                <a:path w="729" h="1732" extrusionOk="0">
                  <a:moveTo>
                    <a:pt x="178" y="0"/>
                  </a:moveTo>
                  <a:lnTo>
                    <a:pt x="1" y="59"/>
                  </a:lnTo>
                  <a:lnTo>
                    <a:pt x="551" y="1731"/>
                  </a:lnTo>
                  <a:lnTo>
                    <a:pt x="728" y="167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9"/>
            <p:cNvSpPr/>
            <p:nvPr/>
          </p:nvSpPr>
          <p:spPr>
            <a:xfrm rot="-573985">
              <a:off x="527880" y="4171984"/>
              <a:ext cx="53413" cy="51833"/>
            </a:xfrm>
            <a:custGeom>
              <a:avLst/>
              <a:gdLst/>
              <a:ahLst/>
              <a:cxnLst/>
              <a:rect l="l" t="t" r="r" b="b"/>
              <a:pathLst>
                <a:path w="1859" h="1804" extrusionOk="0">
                  <a:moveTo>
                    <a:pt x="1057" y="0"/>
                  </a:moveTo>
                  <a:cubicBezTo>
                    <a:pt x="955" y="0"/>
                    <a:pt x="854" y="18"/>
                    <a:pt x="757" y="56"/>
                  </a:cubicBezTo>
                  <a:cubicBezTo>
                    <a:pt x="276" y="194"/>
                    <a:pt x="0" y="715"/>
                    <a:pt x="167" y="1197"/>
                  </a:cubicBezTo>
                  <a:cubicBezTo>
                    <a:pt x="291" y="1567"/>
                    <a:pt x="644" y="1804"/>
                    <a:pt x="1018" y="1804"/>
                  </a:cubicBezTo>
                  <a:cubicBezTo>
                    <a:pt x="1121" y="1804"/>
                    <a:pt x="1226" y="1786"/>
                    <a:pt x="1328" y="1747"/>
                  </a:cubicBezTo>
                  <a:cubicBezTo>
                    <a:pt x="1554" y="1679"/>
                    <a:pt x="1751" y="1511"/>
                    <a:pt x="1859" y="1295"/>
                  </a:cubicBezTo>
                  <a:lnTo>
                    <a:pt x="1702" y="1226"/>
                  </a:lnTo>
                  <a:cubicBezTo>
                    <a:pt x="1623" y="1403"/>
                    <a:pt x="1466" y="1531"/>
                    <a:pt x="1279" y="1590"/>
                  </a:cubicBezTo>
                  <a:cubicBezTo>
                    <a:pt x="1198" y="1619"/>
                    <a:pt x="1115" y="1633"/>
                    <a:pt x="1034" y="1633"/>
                  </a:cubicBezTo>
                  <a:cubicBezTo>
                    <a:pt x="730" y="1633"/>
                    <a:pt x="445" y="1440"/>
                    <a:pt x="344" y="1138"/>
                  </a:cubicBezTo>
                  <a:cubicBezTo>
                    <a:pt x="207" y="744"/>
                    <a:pt x="423" y="331"/>
                    <a:pt x="816" y="213"/>
                  </a:cubicBezTo>
                  <a:cubicBezTo>
                    <a:pt x="898" y="183"/>
                    <a:pt x="982" y="168"/>
                    <a:pt x="1065" y="168"/>
                  </a:cubicBezTo>
                  <a:cubicBezTo>
                    <a:pt x="1172" y="168"/>
                    <a:pt x="1277" y="193"/>
                    <a:pt x="1377" y="243"/>
                  </a:cubicBezTo>
                  <a:lnTo>
                    <a:pt x="1456" y="95"/>
                  </a:lnTo>
                  <a:cubicBezTo>
                    <a:pt x="1331" y="33"/>
                    <a:pt x="1194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9"/>
            <p:cNvSpPr/>
            <p:nvPr/>
          </p:nvSpPr>
          <p:spPr>
            <a:xfrm rot="-573985">
              <a:off x="581118" y="4139798"/>
              <a:ext cx="56545" cy="61056"/>
            </a:xfrm>
            <a:custGeom>
              <a:avLst/>
              <a:gdLst/>
              <a:ahLst/>
              <a:cxnLst/>
              <a:rect l="l" t="t" r="r" b="b"/>
              <a:pathLst>
                <a:path w="1968" h="2125" extrusionOk="0">
                  <a:moveTo>
                    <a:pt x="1358" y="0"/>
                  </a:moveTo>
                  <a:lnTo>
                    <a:pt x="1161" y="69"/>
                  </a:lnTo>
                  <a:lnTo>
                    <a:pt x="512" y="1397"/>
                  </a:lnTo>
                  <a:lnTo>
                    <a:pt x="178" y="393"/>
                  </a:lnTo>
                  <a:lnTo>
                    <a:pt x="1" y="452"/>
                  </a:lnTo>
                  <a:lnTo>
                    <a:pt x="561" y="2124"/>
                  </a:lnTo>
                  <a:lnTo>
                    <a:pt x="738" y="2065"/>
                  </a:lnTo>
                  <a:lnTo>
                    <a:pt x="591" y="1623"/>
                  </a:lnTo>
                  <a:lnTo>
                    <a:pt x="817" y="1161"/>
                  </a:lnTo>
                  <a:lnTo>
                    <a:pt x="1761" y="1721"/>
                  </a:lnTo>
                  <a:lnTo>
                    <a:pt x="1968" y="1652"/>
                  </a:lnTo>
                  <a:lnTo>
                    <a:pt x="896" y="993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9"/>
            <p:cNvSpPr/>
            <p:nvPr/>
          </p:nvSpPr>
          <p:spPr>
            <a:xfrm rot="-573985">
              <a:off x="633158" y="4114949"/>
              <a:ext cx="49764" cy="58815"/>
            </a:xfrm>
            <a:custGeom>
              <a:avLst/>
              <a:gdLst/>
              <a:ahLst/>
              <a:cxnLst/>
              <a:rect l="l" t="t" r="r" b="b"/>
              <a:pathLst>
                <a:path w="1732" h="2047" extrusionOk="0">
                  <a:moveTo>
                    <a:pt x="1141" y="1"/>
                  </a:moveTo>
                  <a:lnTo>
                    <a:pt x="0" y="384"/>
                  </a:lnTo>
                  <a:lnTo>
                    <a:pt x="551" y="2046"/>
                  </a:lnTo>
                  <a:lnTo>
                    <a:pt x="1731" y="1653"/>
                  </a:lnTo>
                  <a:lnTo>
                    <a:pt x="1682" y="1505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28" y="935"/>
                  </a:lnTo>
                  <a:lnTo>
                    <a:pt x="1279" y="778"/>
                  </a:lnTo>
                  <a:lnTo>
                    <a:pt x="423" y="1073"/>
                  </a:lnTo>
                  <a:lnTo>
                    <a:pt x="226" y="473"/>
                  </a:lnTo>
                  <a:lnTo>
                    <a:pt x="1190" y="158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 rot="-573985">
              <a:off x="674382" y="4091572"/>
              <a:ext cx="40455" cy="55137"/>
            </a:xfrm>
            <a:custGeom>
              <a:avLst/>
              <a:gdLst/>
              <a:ahLst/>
              <a:cxnLst/>
              <a:rect l="l" t="t" r="r" b="b"/>
              <a:pathLst>
                <a:path w="1408" h="1919" extrusionOk="0">
                  <a:moveTo>
                    <a:pt x="1358" y="1"/>
                  </a:moveTo>
                  <a:lnTo>
                    <a:pt x="1" y="45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407" y="1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9"/>
            <p:cNvSpPr/>
            <p:nvPr/>
          </p:nvSpPr>
          <p:spPr>
            <a:xfrm rot="-573985">
              <a:off x="722931" y="4071340"/>
              <a:ext cx="46661" cy="52321"/>
            </a:xfrm>
            <a:custGeom>
              <a:avLst/>
              <a:gdLst/>
              <a:ahLst/>
              <a:cxnLst/>
              <a:rect l="l" t="t" r="r" b="b"/>
              <a:pathLst>
                <a:path w="1624" h="1821" extrusionOk="0">
                  <a:moveTo>
                    <a:pt x="866" y="0"/>
                  </a:moveTo>
                  <a:cubicBezTo>
                    <a:pt x="757" y="0"/>
                    <a:pt x="648" y="18"/>
                    <a:pt x="542" y="51"/>
                  </a:cubicBezTo>
                  <a:cubicBezTo>
                    <a:pt x="119" y="199"/>
                    <a:pt x="1" y="474"/>
                    <a:pt x="80" y="720"/>
                  </a:cubicBezTo>
                  <a:cubicBezTo>
                    <a:pt x="161" y="960"/>
                    <a:pt x="355" y="1010"/>
                    <a:pt x="570" y="1010"/>
                  </a:cubicBezTo>
                  <a:cubicBezTo>
                    <a:pt x="720" y="1010"/>
                    <a:pt x="881" y="985"/>
                    <a:pt x="1019" y="985"/>
                  </a:cubicBezTo>
                  <a:cubicBezTo>
                    <a:pt x="1185" y="985"/>
                    <a:pt x="1319" y="1020"/>
                    <a:pt x="1368" y="1173"/>
                  </a:cubicBezTo>
                  <a:cubicBezTo>
                    <a:pt x="1427" y="1330"/>
                    <a:pt x="1338" y="1507"/>
                    <a:pt x="1024" y="1615"/>
                  </a:cubicBezTo>
                  <a:cubicBezTo>
                    <a:pt x="931" y="1646"/>
                    <a:pt x="836" y="1661"/>
                    <a:pt x="742" y="1661"/>
                  </a:cubicBezTo>
                  <a:cubicBezTo>
                    <a:pt x="626" y="1661"/>
                    <a:pt x="512" y="1639"/>
                    <a:pt x="404" y="1595"/>
                  </a:cubicBezTo>
                  <a:lnTo>
                    <a:pt x="384" y="1753"/>
                  </a:lnTo>
                  <a:cubicBezTo>
                    <a:pt x="496" y="1798"/>
                    <a:pt x="615" y="1820"/>
                    <a:pt x="735" y="1820"/>
                  </a:cubicBezTo>
                  <a:cubicBezTo>
                    <a:pt x="849" y="1820"/>
                    <a:pt x="963" y="1801"/>
                    <a:pt x="1073" y="1763"/>
                  </a:cubicBezTo>
                  <a:cubicBezTo>
                    <a:pt x="1496" y="1625"/>
                    <a:pt x="1624" y="1350"/>
                    <a:pt x="1545" y="1104"/>
                  </a:cubicBezTo>
                  <a:cubicBezTo>
                    <a:pt x="1464" y="864"/>
                    <a:pt x="1270" y="814"/>
                    <a:pt x="1055" y="814"/>
                  </a:cubicBezTo>
                  <a:cubicBezTo>
                    <a:pt x="904" y="814"/>
                    <a:pt x="744" y="838"/>
                    <a:pt x="605" y="838"/>
                  </a:cubicBezTo>
                  <a:cubicBezTo>
                    <a:pt x="440" y="838"/>
                    <a:pt x="305" y="804"/>
                    <a:pt x="257" y="651"/>
                  </a:cubicBezTo>
                  <a:cubicBezTo>
                    <a:pt x="198" y="484"/>
                    <a:pt x="286" y="307"/>
                    <a:pt x="591" y="209"/>
                  </a:cubicBezTo>
                  <a:cubicBezTo>
                    <a:pt x="683" y="176"/>
                    <a:pt x="778" y="162"/>
                    <a:pt x="873" y="162"/>
                  </a:cubicBezTo>
                  <a:cubicBezTo>
                    <a:pt x="950" y="162"/>
                    <a:pt x="1027" y="171"/>
                    <a:pt x="1102" y="189"/>
                  </a:cubicBezTo>
                  <a:lnTo>
                    <a:pt x="1112" y="32"/>
                  </a:lnTo>
                  <a:cubicBezTo>
                    <a:pt x="1031" y="10"/>
                    <a:pt x="949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 rot="-573985">
              <a:off x="507566" y="4272369"/>
              <a:ext cx="65567" cy="64733"/>
            </a:xfrm>
            <a:custGeom>
              <a:avLst/>
              <a:gdLst/>
              <a:ahLst/>
              <a:cxnLst/>
              <a:rect l="l" t="t" r="r" b="b"/>
              <a:pathLst>
                <a:path w="2282" h="2253" extrusionOk="0">
                  <a:moveTo>
                    <a:pt x="1731" y="0"/>
                  </a:moveTo>
                  <a:lnTo>
                    <a:pt x="1584" y="49"/>
                  </a:lnTo>
                  <a:lnTo>
                    <a:pt x="1279" y="1525"/>
                  </a:lnTo>
                  <a:lnTo>
                    <a:pt x="138" y="531"/>
                  </a:lnTo>
                  <a:lnTo>
                    <a:pt x="0" y="581"/>
                  </a:lnTo>
                  <a:lnTo>
                    <a:pt x="551" y="2252"/>
                  </a:lnTo>
                  <a:lnTo>
                    <a:pt x="718" y="2193"/>
                  </a:lnTo>
                  <a:lnTo>
                    <a:pt x="276" y="866"/>
                  </a:lnTo>
                  <a:lnTo>
                    <a:pt x="1308" y="1761"/>
                  </a:lnTo>
                  <a:lnTo>
                    <a:pt x="1387" y="1731"/>
                  </a:lnTo>
                  <a:lnTo>
                    <a:pt x="1672" y="394"/>
                  </a:lnTo>
                  <a:lnTo>
                    <a:pt x="2115" y="1731"/>
                  </a:lnTo>
                  <a:lnTo>
                    <a:pt x="2282" y="1672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 rot="-573985">
              <a:off x="571694" y="4243407"/>
              <a:ext cx="64705" cy="53585"/>
            </a:xfrm>
            <a:custGeom>
              <a:avLst/>
              <a:gdLst/>
              <a:ahLst/>
              <a:cxnLst/>
              <a:rect l="l" t="t" r="r" b="b"/>
              <a:pathLst>
                <a:path w="2252" h="1865" extrusionOk="0">
                  <a:moveTo>
                    <a:pt x="1106" y="208"/>
                  </a:moveTo>
                  <a:cubicBezTo>
                    <a:pt x="1405" y="208"/>
                    <a:pt x="1703" y="384"/>
                    <a:pt x="1809" y="722"/>
                  </a:cubicBezTo>
                  <a:cubicBezTo>
                    <a:pt x="1946" y="1105"/>
                    <a:pt x="1740" y="1528"/>
                    <a:pt x="1346" y="1646"/>
                  </a:cubicBezTo>
                  <a:cubicBezTo>
                    <a:pt x="1265" y="1673"/>
                    <a:pt x="1184" y="1685"/>
                    <a:pt x="1107" y="1685"/>
                  </a:cubicBezTo>
                  <a:cubicBezTo>
                    <a:pt x="586" y="1685"/>
                    <a:pt x="195" y="1127"/>
                    <a:pt x="451" y="613"/>
                  </a:cubicBezTo>
                  <a:cubicBezTo>
                    <a:pt x="588" y="340"/>
                    <a:pt x="848" y="208"/>
                    <a:pt x="1106" y="208"/>
                  </a:cubicBezTo>
                  <a:close/>
                  <a:moveTo>
                    <a:pt x="1103" y="0"/>
                  </a:moveTo>
                  <a:cubicBezTo>
                    <a:pt x="503" y="0"/>
                    <a:pt x="1" y="605"/>
                    <a:pt x="235" y="1243"/>
                  </a:cubicBezTo>
                  <a:cubicBezTo>
                    <a:pt x="357" y="1625"/>
                    <a:pt x="705" y="1865"/>
                    <a:pt x="1076" y="1865"/>
                  </a:cubicBezTo>
                  <a:cubicBezTo>
                    <a:pt x="1182" y="1865"/>
                    <a:pt x="1290" y="1845"/>
                    <a:pt x="1396" y="1803"/>
                  </a:cubicBezTo>
                  <a:cubicBezTo>
                    <a:pt x="2182" y="1538"/>
                    <a:pt x="2251" y="456"/>
                    <a:pt x="1504" y="92"/>
                  </a:cubicBezTo>
                  <a:cubicBezTo>
                    <a:pt x="1370" y="29"/>
                    <a:pt x="1234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 rot="-573985">
              <a:off x="625472" y="4211836"/>
              <a:ext cx="47523" cy="56545"/>
            </a:xfrm>
            <a:custGeom>
              <a:avLst/>
              <a:gdLst/>
              <a:ahLst/>
              <a:cxnLst/>
              <a:rect l="l" t="t" r="r" b="b"/>
              <a:pathLst>
                <a:path w="1654" h="1968" extrusionOk="0">
                  <a:moveTo>
                    <a:pt x="1653" y="1"/>
                  </a:moveTo>
                  <a:lnTo>
                    <a:pt x="1476" y="60"/>
                  </a:lnTo>
                  <a:lnTo>
                    <a:pt x="1319" y="1722"/>
                  </a:lnTo>
                  <a:lnTo>
                    <a:pt x="198" y="483"/>
                  </a:lnTo>
                  <a:lnTo>
                    <a:pt x="1" y="551"/>
                  </a:lnTo>
                  <a:lnTo>
                    <a:pt x="1299" y="1968"/>
                  </a:lnTo>
                  <a:lnTo>
                    <a:pt x="1476" y="1918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 rot="-573985">
              <a:off x="684780" y="4197740"/>
              <a:ext cx="20946" cy="49477"/>
            </a:xfrm>
            <a:custGeom>
              <a:avLst/>
              <a:gdLst/>
              <a:ahLst/>
              <a:cxnLst/>
              <a:rect l="l" t="t" r="r" b="b"/>
              <a:pathLst>
                <a:path w="729" h="1722" extrusionOk="0">
                  <a:moveTo>
                    <a:pt x="178" y="0"/>
                  </a:moveTo>
                  <a:lnTo>
                    <a:pt x="1" y="59"/>
                  </a:lnTo>
                  <a:lnTo>
                    <a:pt x="552" y="1721"/>
                  </a:lnTo>
                  <a:lnTo>
                    <a:pt x="729" y="166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 rot="-573985">
              <a:off x="709071" y="4172616"/>
              <a:ext cx="50023" cy="58815"/>
            </a:xfrm>
            <a:custGeom>
              <a:avLst/>
              <a:gdLst/>
              <a:ahLst/>
              <a:cxnLst/>
              <a:rect l="l" t="t" r="r" b="b"/>
              <a:pathLst>
                <a:path w="1741" h="2047" extrusionOk="0">
                  <a:moveTo>
                    <a:pt x="1151" y="1"/>
                  </a:moveTo>
                  <a:lnTo>
                    <a:pt x="0" y="375"/>
                  </a:lnTo>
                  <a:lnTo>
                    <a:pt x="561" y="2047"/>
                  </a:lnTo>
                  <a:lnTo>
                    <a:pt x="1741" y="1653"/>
                  </a:lnTo>
                  <a:lnTo>
                    <a:pt x="1682" y="1506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38" y="925"/>
                  </a:lnTo>
                  <a:lnTo>
                    <a:pt x="1288" y="778"/>
                  </a:lnTo>
                  <a:lnTo>
                    <a:pt x="423" y="1063"/>
                  </a:lnTo>
                  <a:lnTo>
                    <a:pt x="226" y="473"/>
                  </a:lnTo>
                  <a:lnTo>
                    <a:pt x="1200" y="14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 rot="-573985">
              <a:off x="756768" y="4151300"/>
              <a:ext cx="46632" cy="52321"/>
            </a:xfrm>
            <a:custGeom>
              <a:avLst/>
              <a:gdLst/>
              <a:ahLst/>
              <a:cxnLst/>
              <a:rect l="l" t="t" r="r" b="b"/>
              <a:pathLst>
                <a:path w="1623" h="1821" extrusionOk="0">
                  <a:moveTo>
                    <a:pt x="865" y="1"/>
                  </a:moveTo>
                  <a:cubicBezTo>
                    <a:pt x="756" y="1"/>
                    <a:pt x="647" y="18"/>
                    <a:pt x="541" y="52"/>
                  </a:cubicBezTo>
                  <a:cubicBezTo>
                    <a:pt x="118" y="199"/>
                    <a:pt x="0" y="475"/>
                    <a:pt x="79" y="721"/>
                  </a:cubicBezTo>
                  <a:cubicBezTo>
                    <a:pt x="160" y="961"/>
                    <a:pt x="354" y="1010"/>
                    <a:pt x="569" y="1010"/>
                  </a:cubicBezTo>
                  <a:cubicBezTo>
                    <a:pt x="719" y="1010"/>
                    <a:pt x="880" y="986"/>
                    <a:pt x="1019" y="986"/>
                  </a:cubicBezTo>
                  <a:cubicBezTo>
                    <a:pt x="1184" y="986"/>
                    <a:pt x="1319" y="1021"/>
                    <a:pt x="1367" y="1173"/>
                  </a:cubicBezTo>
                  <a:cubicBezTo>
                    <a:pt x="1426" y="1330"/>
                    <a:pt x="1328" y="1507"/>
                    <a:pt x="1023" y="1616"/>
                  </a:cubicBezTo>
                  <a:cubicBezTo>
                    <a:pt x="930" y="1647"/>
                    <a:pt x="835" y="1662"/>
                    <a:pt x="741" y="1662"/>
                  </a:cubicBezTo>
                  <a:cubicBezTo>
                    <a:pt x="626" y="1662"/>
                    <a:pt x="512" y="1639"/>
                    <a:pt x="403" y="1596"/>
                  </a:cubicBezTo>
                  <a:lnTo>
                    <a:pt x="384" y="1753"/>
                  </a:lnTo>
                  <a:cubicBezTo>
                    <a:pt x="495" y="1799"/>
                    <a:pt x="614" y="1821"/>
                    <a:pt x="735" y="1821"/>
                  </a:cubicBezTo>
                  <a:cubicBezTo>
                    <a:pt x="848" y="1821"/>
                    <a:pt x="962" y="1801"/>
                    <a:pt x="1072" y="1763"/>
                  </a:cubicBezTo>
                  <a:cubicBezTo>
                    <a:pt x="1495" y="1625"/>
                    <a:pt x="1623" y="1350"/>
                    <a:pt x="1544" y="1104"/>
                  </a:cubicBezTo>
                  <a:cubicBezTo>
                    <a:pt x="1463" y="864"/>
                    <a:pt x="1269" y="815"/>
                    <a:pt x="1054" y="815"/>
                  </a:cubicBezTo>
                  <a:cubicBezTo>
                    <a:pt x="904" y="815"/>
                    <a:pt x="743" y="839"/>
                    <a:pt x="604" y="839"/>
                  </a:cubicBezTo>
                  <a:cubicBezTo>
                    <a:pt x="439" y="839"/>
                    <a:pt x="305" y="804"/>
                    <a:pt x="256" y="652"/>
                  </a:cubicBezTo>
                  <a:cubicBezTo>
                    <a:pt x="197" y="485"/>
                    <a:pt x="285" y="308"/>
                    <a:pt x="590" y="209"/>
                  </a:cubicBezTo>
                  <a:cubicBezTo>
                    <a:pt x="682" y="177"/>
                    <a:pt x="774" y="162"/>
                    <a:pt x="866" y="162"/>
                  </a:cubicBezTo>
                  <a:cubicBezTo>
                    <a:pt x="942" y="162"/>
                    <a:pt x="1017" y="172"/>
                    <a:pt x="1092" y="190"/>
                  </a:cubicBezTo>
                  <a:lnTo>
                    <a:pt x="1112" y="32"/>
                  </a:lnTo>
                  <a:cubicBezTo>
                    <a:pt x="1031" y="11"/>
                    <a:pt x="948" y="1"/>
                    <a:pt x="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 rot="-573985">
              <a:off x="870444" y="4610250"/>
              <a:ext cx="370213" cy="194861"/>
            </a:xfrm>
            <a:custGeom>
              <a:avLst/>
              <a:gdLst/>
              <a:ahLst/>
              <a:cxnLst/>
              <a:rect l="l" t="t" r="r" b="b"/>
              <a:pathLst>
                <a:path w="12885" h="6782" extrusionOk="0">
                  <a:moveTo>
                    <a:pt x="12048" y="1"/>
                  </a:moveTo>
                  <a:cubicBezTo>
                    <a:pt x="11881" y="837"/>
                    <a:pt x="11625" y="1663"/>
                    <a:pt x="11271" y="2440"/>
                  </a:cubicBezTo>
                  <a:cubicBezTo>
                    <a:pt x="10543" y="4033"/>
                    <a:pt x="9216" y="5843"/>
                    <a:pt x="6934" y="5931"/>
                  </a:cubicBezTo>
                  <a:cubicBezTo>
                    <a:pt x="6865" y="5934"/>
                    <a:pt x="6796" y="5936"/>
                    <a:pt x="6728" y="5936"/>
                  </a:cubicBezTo>
                  <a:cubicBezTo>
                    <a:pt x="4756" y="5936"/>
                    <a:pt x="3281" y="4718"/>
                    <a:pt x="2302" y="3482"/>
                  </a:cubicBezTo>
                  <a:cubicBezTo>
                    <a:pt x="1682" y="2696"/>
                    <a:pt x="1181" y="1830"/>
                    <a:pt x="797" y="906"/>
                  </a:cubicBezTo>
                  <a:lnTo>
                    <a:pt x="0" y="1201"/>
                  </a:lnTo>
                  <a:cubicBezTo>
                    <a:pt x="345" y="2047"/>
                    <a:pt x="777" y="2853"/>
                    <a:pt x="1308" y="3591"/>
                  </a:cubicBezTo>
                  <a:cubicBezTo>
                    <a:pt x="1918" y="4476"/>
                    <a:pt x="2685" y="5233"/>
                    <a:pt x="3580" y="5833"/>
                  </a:cubicBezTo>
                  <a:cubicBezTo>
                    <a:pt x="4508" y="6458"/>
                    <a:pt x="5608" y="6782"/>
                    <a:pt x="6726" y="6782"/>
                  </a:cubicBezTo>
                  <a:cubicBezTo>
                    <a:pt x="6805" y="6782"/>
                    <a:pt x="6884" y="6780"/>
                    <a:pt x="6964" y="6777"/>
                  </a:cubicBezTo>
                  <a:cubicBezTo>
                    <a:pt x="9953" y="6649"/>
                    <a:pt x="11497" y="4200"/>
                    <a:pt x="12255" y="2312"/>
                  </a:cubicBezTo>
                  <a:cubicBezTo>
                    <a:pt x="12530" y="1614"/>
                    <a:pt x="12746" y="886"/>
                    <a:pt x="12884" y="148"/>
                  </a:cubicBezTo>
                  <a:lnTo>
                    <a:pt x="12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 rot="-573985">
              <a:off x="867123" y="4661973"/>
              <a:ext cx="66141" cy="77462"/>
            </a:xfrm>
            <a:custGeom>
              <a:avLst/>
              <a:gdLst/>
              <a:ahLst/>
              <a:cxnLst/>
              <a:rect l="l" t="t" r="r" b="b"/>
              <a:pathLst>
                <a:path w="2302" h="2696" extrusionOk="0">
                  <a:moveTo>
                    <a:pt x="797" y="1"/>
                  </a:moveTo>
                  <a:lnTo>
                    <a:pt x="0" y="296"/>
                  </a:lnTo>
                  <a:cubicBezTo>
                    <a:pt x="335" y="1151"/>
                    <a:pt x="777" y="1948"/>
                    <a:pt x="1299" y="2695"/>
                  </a:cubicBezTo>
                  <a:lnTo>
                    <a:pt x="2302" y="2577"/>
                  </a:lnTo>
                  <a:cubicBezTo>
                    <a:pt x="1682" y="1791"/>
                    <a:pt x="1171" y="925"/>
                    <a:pt x="797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 rot="-573985">
              <a:off x="1181645" y="4584225"/>
              <a:ext cx="46374" cy="70106"/>
            </a:xfrm>
            <a:custGeom>
              <a:avLst/>
              <a:gdLst/>
              <a:ahLst/>
              <a:cxnLst/>
              <a:rect l="l" t="t" r="r" b="b"/>
              <a:pathLst>
                <a:path w="1614" h="2440" extrusionOk="0">
                  <a:moveTo>
                    <a:pt x="777" y="1"/>
                  </a:moveTo>
                  <a:cubicBezTo>
                    <a:pt x="610" y="837"/>
                    <a:pt x="344" y="1663"/>
                    <a:pt x="0" y="2440"/>
                  </a:cubicBezTo>
                  <a:lnTo>
                    <a:pt x="984" y="2312"/>
                  </a:lnTo>
                  <a:cubicBezTo>
                    <a:pt x="1259" y="1614"/>
                    <a:pt x="1475" y="886"/>
                    <a:pt x="1613" y="148"/>
                  </a:cubicBezTo>
                  <a:lnTo>
                    <a:pt x="777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 rot="-573985">
              <a:off x="400145" y="4001777"/>
              <a:ext cx="1306935" cy="696264"/>
            </a:xfrm>
            <a:custGeom>
              <a:avLst/>
              <a:gdLst/>
              <a:ahLst/>
              <a:cxnLst/>
              <a:rect l="l" t="t" r="r" b="b"/>
              <a:pathLst>
                <a:path w="45487" h="24233" extrusionOk="0">
                  <a:moveTo>
                    <a:pt x="32151" y="0"/>
                  </a:moveTo>
                  <a:cubicBezTo>
                    <a:pt x="32151" y="0"/>
                    <a:pt x="31639" y="325"/>
                    <a:pt x="30734" y="875"/>
                  </a:cubicBezTo>
                  <a:cubicBezTo>
                    <a:pt x="30646" y="934"/>
                    <a:pt x="30548" y="993"/>
                    <a:pt x="30449" y="1052"/>
                  </a:cubicBezTo>
                  <a:cubicBezTo>
                    <a:pt x="23870" y="5134"/>
                    <a:pt x="374" y="19670"/>
                    <a:pt x="1" y="19994"/>
                  </a:cubicBezTo>
                  <a:lnTo>
                    <a:pt x="1653" y="24233"/>
                  </a:lnTo>
                  <a:lnTo>
                    <a:pt x="38406" y="21459"/>
                  </a:lnTo>
                  <a:lnTo>
                    <a:pt x="38710" y="21440"/>
                  </a:lnTo>
                  <a:lnTo>
                    <a:pt x="39694" y="21361"/>
                  </a:lnTo>
                  <a:cubicBezTo>
                    <a:pt x="45487" y="10317"/>
                    <a:pt x="39301" y="4199"/>
                    <a:pt x="35190" y="1574"/>
                  </a:cubicBezTo>
                  <a:cubicBezTo>
                    <a:pt x="35150" y="1544"/>
                    <a:pt x="35101" y="1515"/>
                    <a:pt x="35062" y="1495"/>
                  </a:cubicBezTo>
                  <a:cubicBezTo>
                    <a:pt x="34137" y="905"/>
                    <a:pt x="33164" y="403"/>
                    <a:pt x="32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 rot="-573985">
              <a:off x="456169" y="4671615"/>
              <a:ext cx="93006" cy="123289"/>
            </a:xfrm>
            <a:custGeom>
              <a:avLst/>
              <a:gdLst/>
              <a:ahLst/>
              <a:cxnLst/>
              <a:rect l="l" t="t" r="r" b="b"/>
              <a:pathLst>
                <a:path w="3237" h="4291" extrusionOk="0">
                  <a:moveTo>
                    <a:pt x="426" y="0"/>
                  </a:moveTo>
                  <a:cubicBezTo>
                    <a:pt x="170" y="0"/>
                    <a:pt x="1" y="52"/>
                    <a:pt x="1" y="52"/>
                  </a:cubicBezTo>
                  <a:lnTo>
                    <a:pt x="1643" y="4291"/>
                  </a:lnTo>
                  <a:cubicBezTo>
                    <a:pt x="1643" y="4291"/>
                    <a:pt x="3236" y="3819"/>
                    <a:pt x="2479" y="1734"/>
                  </a:cubicBezTo>
                  <a:cubicBezTo>
                    <a:pt x="1929" y="238"/>
                    <a:pt x="977" y="0"/>
                    <a:pt x="426" y="0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9"/>
            <p:cNvSpPr/>
            <p:nvPr/>
          </p:nvSpPr>
          <p:spPr>
            <a:xfrm rot="-573985">
              <a:off x="433298" y="4066402"/>
              <a:ext cx="975769" cy="559787"/>
            </a:xfrm>
            <a:custGeom>
              <a:avLst/>
              <a:gdLst/>
              <a:ahLst/>
              <a:cxnLst/>
              <a:rect l="l" t="t" r="r" b="b"/>
              <a:pathLst>
                <a:path w="33961" h="19483" extrusionOk="0">
                  <a:moveTo>
                    <a:pt x="33823" y="0"/>
                  </a:moveTo>
                  <a:lnTo>
                    <a:pt x="552" y="19040"/>
                  </a:lnTo>
                  <a:lnTo>
                    <a:pt x="1" y="19355"/>
                  </a:lnTo>
                  <a:lnTo>
                    <a:pt x="70" y="19483"/>
                  </a:lnTo>
                  <a:lnTo>
                    <a:pt x="650" y="19148"/>
                  </a:lnTo>
                  <a:lnTo>
                    <a:pt x="33960" y="89"/>
                  </a:lnTo>
                  <a:cubicBezTo>
                    <a:pt x="33921" y="59"/>
                    <a:pt x="33872" y="30"/>
                    <a:pt x="338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 rot="-573985">
              <a:off x="1324630" y="4450548"/>
              <a:ext cx="210836" cy="92575"/>
            </a:xfrm>
            <a:custGeom>
              <a:avLst/>
              <a:gdLst/>
              <a:ahLst/>
              <a:cxnLst/>
              <a:rect l="l" t="t" r="r" b="b"/>
              <a:pathLst>
                <a:path w="7338" h="3222" extrusionOk="0">
                  <a:moveTo>
                    <a:pt x="5970" y="1"/>
                  </a:moveTo>
                  <a:cubicBezTo>
                    <a:pt x="5905" y="1"/>
                    <a:pt x="5839" y="6"/>
                    <a:pt x="5774" y="17"/>
                  </a:cubicBezTo>
                  <a:lnTo>
                    <a:pt x="1072" y="794"/>
                  </a:lnTo>
                  <a:cubicBezTo>
                    <a:pt x="443" y="902"/>
                    <a:pt x="0" y="1472"/>
                    <a:pt x="59" y="2112"/>
                  </a:cubicBezTo>
                  <a:cubicBezTo>
                    <a:pt x="114" y="2743"/>
                    <a:pt x="655" y="3221"/>
                    <a:pt x="1276" y="3221"/>
                  </a:cubicBezTo>
                  <a:cubicBezTo>
                    <a:pt x="1323" y="3221"/>
                    <a:pt x="1370" y="3219"/>
                    <a:pt x="1417" y="3213"/>
                  </a:cubicBezTo>
                  <a:lnTo>
                    <a:pt x="6157" y="2653"/>
                  </a:lnTo>
                  <a:cubicBezTo>
                    <a:pt x="6855" y="2574"/>
                    <a:pt x="7337" y="1915"/>
                    <a:pt x="7209" y="1217"/>
                  </a:cubicBezTo>
                  <a:lnTo>
                    <a:pt x="7170" y="1000"/>
                  </a:lnTo>
                  <a:cubicBezTo>
                    <a:pt x="7064" y="417"/>
                    <a:pt x="6545" y="1"/>
                    <a:pt x="5970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9"/>
            <p:cNvSpPr/>
            <p:nvPr/>
          </p:nvSpPr>
          <p:spPr>
            <a:xfrm rot="-573985">
              <a:off x="1214075" y="4519515"/>
              <a:ext cx="86972" cy="69934"/>
            </a:xfrm>
            <a:custGeom>
              <a:avLst/>
              <a:gdLst/>
              <a:ahLst/>
              <a:cxnLst/>
              <a:rect l="l" t="t" r="r" b="b"/>
              <a:pathLst>
                <a:path w="3027" h="2434" extrusionOk="0">
                  <a:moveTo>
                    <a:pt x="1803" y="0"/>
                  </a:moveTo>
                  <a:cubicBezTo>
                    <a:pt x="1756" y="0"/>
                    <a:pt x="1708" y="3"/>
                    <a:pt x="1659" y="9"/>
                  </a:cubicBezTo>
                  <a:lnTo>
                    <a:pt x="1079" y="68"/>
                  </a:lnTo>
                  <a:cubicBezTo>
                    <a:pt x="509" y="137"/>
                    <a:pt x="66" y="599"/>
                    <a:pt x="37" y="1179"/>
                  </a:cubicBezTo>
                  <a:lnTo>
                    <a:pt x="37" y="1209"/>
                  </a:lnTo>
                  <a:cubicBezTo>
                    <a:pt x="1" y="1883"/>
                    <a:pt x="548" y="2434"/>
                    <a:pt x="1205" y="2434"/>
                  </a:cubicBezTo>
                  <a:cubicBezTo>
                    <a:pt x="1267" y="2434"/>
                    <a:pt x="1330" y="2429"/>
                    <a:pt x="1394" y="2418"/>
                  </a:cubicBezTo>
                  <a:lnTo>
                    <a:pt x="1974" y="2330"/>
                  </a:lnTo>
                  <a:cubicBezTo>
                    <a:pt x="2594" y="2232"/>
                    <a:pt x="3026" y="1661"/>
                    <a:pt x="2958" y="1042"/>
                  </a:cubicBezTo>
                  <a:cubicBezTo>
                    <a:pt x="2894" y="441"/>
                    <a:pt x="2392" y="0"/>
                    <a:pt x="1803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9"/>
            <p:cNvSpPr/>
            <p:nvPr/>
          </p:nvSpPr>
          <p:spPr>
            <a:xfrm rot="-573985">
              <a:off x="1265555" y="3965773"/>
              <a:ext cx="297578" cy="591449"/>
            </a:xfrm>
            <a:custGeom>
              <a:avLst/>
              <a:gdLst/>
              <a:ahLst/>
              <a:cxnLst/>
              <a:rect l="l" t="t" r="r" b="b"/>
              <a:pathLst>
                <a:path w="10357" h="20585" extrusionOk="0">
                  <a:moveTo>
                    <a:pt x="275" y="0"/>
                  </a:moveTo>
                  <a:cubicBezTo>
                    <a:pt x="187" y="50"/>
                    <a:pt x="98" y="118"/>
                    <a:pt x="0" y="177"/>
                  </a:cubicBezTo>
                  <a:cubicBezTo>
                    <a:pt x="895" y="649"/>
                    <a:pt x="1770" y="1171"/>
                    <a:pt x="2606" y="1761"/>
                  </a:cubicBezTo>
                  <a:cubicBezTo>
                    <a:pt x="2636" y="1790"/>
                    <a:pt x="2685" y="1820"/>
                    <a:pt x="2724" y="1849"/>
                  </a:cubicBezTo>
                  <a:cubicBezTo>
                    <a:pt x="4829" y="3334"/>
                    <a:pt x="7415" y="5675"/>
                    <a:pt x="8507" y="8714"/>
                  </a:cubicBezTo>
                  <a:cubicBezTo>
                    <a:pt x="10081" y="13120"/>
                    <a:pt x="8596" y="18578"/>
                    <a:pt x="7947" y="20584"/>
                  </a:cubicBezTo>
                  <a:lnTo>
                    <a:pt x="8251" y="20565"/>
                  </a:lnTo>
                  <a:cubicBezTo>
                    <a:pt x="8930" y="18440"/>
                    <a:pt x="10356" y="13022"/>
                    <a:pt x="8773" y="8616"/>
                  </a:cubicBezTo>
                  <a:cubicBezTo>
                    <a:pt x="7671" y="5567"/>
                    <a:pt x="5114" y="3206"/>
                    <a:pt x="3000" y="1692"/>
                  </a:cubicBezTo>
                  <a:lnTo>
                    <a:pt x="2872" y="1603"/>
                  </a:lnTo>
                  <a:cubicBezTo>
                    <a:pt x="2046" y="1013"/>
                    <a:pt x="1180" y="482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 rot="-573985">
              <a:off x="344102" y="3898743"/>
              <a:ext cx="232873" cy="146907"/>
            </a:xfrm>
            <a:custGeom>
              <a:avLst/>
              <a:gdLst/>
              <a:ahLst/>
              <a:cxnLst/>
              <a:rect l="l" t="t" r="r" b="b"/>
              <a:pathLst>
                <a:path w="8105" h="5113" extrusionOk="0">
                  <a:moveTo>
                    <a:pt x="3846" y="2664"/>
                  </a:moveTo>
                  <a:cubicBezTo>
                    <a:pt x="4387" y="3018"/>
                    <a:pt x="4712" y="3628"/>
                    <a:pt x="4702" y="4267"/>
                  </a:cubicBezTo>
                  <a:cubicBezTo>
                    <a:pt x="4702" y="4346"/>
                    <a:pt x="4702" y="4474"/>
                    <a:pt x="4613" y="4523"/>
                  </a:cubicBezTo>
                  <a:cubicBezTo>
                    <a:pt x="4598" y="4531"/>
                    <a:pt x="4582" y="4535"/>
                    <a:pt x="4564" y="4535"/>
                  </a:cubicBezTo>
                  <a:cubicBezTo>
                    <a:pt x="4476" y="4535"/>
                    <a:pt x="4361" y="4444"/>
                    <a:pt x="4279" y="4346"/>
                  </a:cubicBezTo>
                  <a:cubicBezTo>
                    <a:pt x="3915" y="3864"/>
                    <a:pt x="3768" y="3254"/>
                    <a:pt x="3846" y="2664"/>
                  </a:cubicBezTo>
                  <a:close/>
                  <a:moveTo>
                    <a:pt x="6724" y="1"/>
                  </a:moveTo>
                  <a:cubicBezTo>
                    <a:pt x="5854" y="1"/>
                    <a:pt x="5014" y="306"/>
                    <a:pt x="4417" y="884"/>
                  </a:cubicBezTo>
                  <a:cubicBezTo>
                    <a:pt x="4033" y="1248"/>
                    <a:pt x="3768" y="1720"/>
                    <a:pt x="3640" y="2231"/>
                  </a:cubicBezTo>
                  <a:lnTo>
                    <a:pt x="3532" y="2192"/>
                  </a:lnTo>
                  <a:cubicBezTo>
                    <a:pt x="3268" y="2106"/>
                    <a:pt x="2997" y="2064"/>
                    <a:pt x="2728" y="2064"/>
                  </a:cubicBezTo>
                  <a:cubicBezTo>
                    <a:pt x="2106" y="2064"/>
                    <a:pt x="1498" y="2290"/>
                    <a:pt x="1024" y="2723"/>
                  </a:cubicBezTo>
                  <a:cubicBezTo>
                    <a:pt x="355" y="3343"/>
                    <a:pt x="1" y="4208"/>
                    <a:pt x="40" y="5113"/>
                  </a:cubicBezTo>
                  <a:lnTo>
                    <a:pt x="316" y="5103"/>
                  </a:lnTo>
                  <a:cubicBezTo>
                    <a:pt x="286" y="4287"/>
                    <a:pt x="611" y="3490"/>
                    <a:pt x="1211" y="2940"/>
                  </a:cubicBezTo>
                  <a:cubicBezTo>
                    <a:pt x="1639" y="2552"/>
                    <a:pt x="2209" y="2345"/>
                    <a:pt x="2763" y="2345"/>
                  </a:cubicBezTo>
                  <a:cubicBezTo>
                    <a:pt x="2996" y="2345"/>
                    <a:pt x="3227" y="2382"/>
                    <a:pt x="3443" y="2458"/>
                  </a:cubicBezTo>
                  <a:cubicBezTo>
                    <a:pt x="3492" y="2477"/>
                    <a:pt x="3541" y="2497"/>
                    <a:pt x="3581" y="2517"/>
                  </a:cubicBezTo>
                  <a:cubicBezTo>
                    <a:pt x="3463" y="3225"/>
                    <a:pt x="3630" y="3943"/>
                    <a:pt x="4053" y="4523"/>
                  </a:cubicBezTo>
                  <a:cubicBezTo>
                    <a:pt x="4179" y="4672"/>
                    <a:pt x="4367" y="4820"/>
                    <a:pt x="4562" y="4820"/>
                  </a:cubicBezTo>
                  <a:cubicBezTo>
                    <a:pt x="4625" y="4820"/>
                    <a:pt x="4689" y="4805"/>
                    <a:pt x="4751" y="4769"/>
                  </a:cubicBezTo>
                  <a:cubicBezTo>
                    <a:pt x="4899" y="4680"/>
                    <a:pt x="4977" y="4523"/>
                    <a:pt x="4987" y="4287"/>
                  </a:cubicBezTo>
                  <a:cubicBezTo>
                    <a:pt x="4997" y="3490"/>
                    <a:pt x="4584" y="2762"/>
                    <a:pt x="3905" y="2369"/>
                  </a:cubicBezTo>
                  <a:cubicBezTo>
                    <a:pt x="4004" y="1877"/>
                    <a:pt x="4250" y="1435"/>
                    <a:pt x="4604" y="1091"/>
                  </a:cubicBezTo>
                  <a:cubicBezTo>
                    <a:pt x="5155" y="565"/>
                    <a:pt x="5927" y="286"/>
                    <a:pt x="6725" y="286"/>
                  </a:cubicBezTo>
                  <a:cubicBezTo>
                    <a:pt x="7152" y="286"/>
                    <a:pt x="7586" y="366"/>
                    <a:pt x="7997" y="530"/>
                  </a:cubicBezTo>
                  <a:lnTo>
                    <a:pt x="8105" y="264"/>
                  </a:lnTo>
                  <a:cubicBezTo>
                    <a:pt x="7658" y="87"/>
                    <a:pt x="7187" y="1"/>
                    <a:pt x="6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 rot="-573985">
              <a:off x="1086341" y="4634479"/>
              <a:ext cx="347888" cy="122772"/>
            </a:xfrm>
            <a:custGeom>
              <a:avLst/>
              <a:gdLst/>
              <a:ahLst/>
              <a:cxnLst/>
              <a:rect l="l" t="t" r="r" b="b"/>
              <a:pathLst>
                <a:path w="12108" h="4273" extrusionOk="0">
                  <a:moveTo>
                    <a:pt x="8231" y="278"/>
                  </a:moveTo>
                  <a:cubicBezTo>
                    <a:pt x="8241" y="278"/>
                    <a:pt x="8251" y="278"/>
                    <a:pt x="8262" y="279"/>
                  </a:cubicBezTo>
                  <a:cubicBezTo>
                    <a:pt x="8409" y="279"/>
                    <a:pt x="8557" y="318"/>
                    <a:pt x="8685" y="397"/>
                  </a:cubicBezTo>
                  <a:cubicBezTo>
                    <a:pt x="8950" y="613"/>
                    <a:pt x="9127" y="928"/>
                    <a:pt x="9147" y="1272"/>
                  </a:cubicBezTo>
                  <a:cubicBezTo>
                    <a:pt x="9186" y="1597"/>
                    <a:pt x="9147" y="1931"/>
                    <a:pt x="9029" y="2236"/>
                  </a:cubicBezTo>
                  <a:cubicBezTo>
                    <a:pt x="8626" y="2108"/>
                    <a:pt x="8272" y="1872"/>
                    <a:pt x="7996" y="1558"/>
                  </a:cubicBezTo>
                  <a:cubicBezTo>
                    <a:pt x="7731" y="1233"/>
                    <a:pt x="7583" y="751"/>
                    <a:pt x="7829" y="466"/>
                  </a:cubicBezTo>
                  <a:cubicBezTo>
                    <a:pt x="7931" y="346"/>
                    <a:pt x="8075" y="278"/>
                    <a:pt x="8231" y="278"/>
                  </a:cubicBezTo>
                  <a:close/>
                  <a:moveTo>
                    <a:pt x="5036" y="1528"/>
                  </a:moveTo>
                  <a:cubicBezTo>
                    <a:pt x="5125" y="1528"/>
                    <a:pt x="5223" y="1548"/>
                    <a:pt x="5302" y="1597"/>
                  </a:cubicBezTo>
                  <a:cubicBezTo>
                    <a:pt x="5538" y="1705"/>
                    <a:pt x="5695" y="1931"/>
                    <a:pt x="5734" y="2187"/>
                  </a:cubicBezTo>
                  <a:cubicBezTo>
                    <a:pt x="5784" y="2600"/>
                    <a:pt x="5538" y="3052"/>
                    <a:pt x="5076" y="3407"/>
                  </a:cubicBezTo>
                  <a:cubicBezTo>
                    <a:pt x="5026" y="3446"/>
                    <a:pt x="4977" y="3475"/>
                    <a:pt x="4928" y="3515"/>
                  </a:cubicBezTo>
                  <a:cubicBezTo>
                    <a:pt x="4456" y="3092"/>
                    <a:pt x="4279" y="2394"/>
                    <a:pt x="4535" y="1892"/>
                  </a:cubicBezTo>
                  <a:cubicBezTo>
                    <a:pt x="4594" y="1764"/>
                    <a:pt x="4682" y="1666"/>
                    <a:pt x="4800" y="1587"/>
                  </a:cubicBezTo>
                  <a:cubicBezTo>
                    <a:pt x="4869" y="1548"/>
                    <a:pt x="4948" y="1528"/>
                    <a:pt x="5036" y="1528"/>
                  </a:cubicBezTo>
                  <a:close/>
                  <a:moveTo>
                    <a:pt x="8273" y="1"/>
                  </a:moveTo>
                  <a:cubicBezTo>
                    <a:pt x="8016" y="1"/>
                    <a:pt x="7770" y="98"/>
                    <a:pt x="7613" y="289"/>
                  </a:cubicBezTo>
                  <a:cubicBezTo>
                    <a:pt x="7269" y="692"/>
                    <a:pt x="7436" y="1322"/>
                    <a:pt x="7780" y="1744"/>
                  </a:cubicBezTo>
                  <a:cubicBezTo>
                    <a:pt x="8075" y="2089"/>
                    <a:pt x="8469" y="2354"/>
                    <a:pt x="8911" y="2502"/>
                  </a:cubicBezTo>
                  <a:cubicBezTo>
                    <a:pt x="8469" y="3259"/>
                    <a:pt x="7711" y="3800"/>
                    <a:pt x="6846" y="3957"/>
                  </a:cubicBezTo>
                  <a:cubicBezTo>
                    <a:pt x="6689" y="3987"/>
                    <a:pt x="6530" y="4002"/>
                    <a:pt x="6371" y="4002"/>
                  </a:cubicBezTo>
                  <a:cubicBezTo>
                    <a:pt x="5952" y="4002"/>
                    <a:pt x="5535" y="3898"/>
                    <a:pt x="5164" y="3692"/>
                  </a:cubicBezTo>
                  <a:cubicBezTo>
                    <a:pt x="5194" y="3672"/>
                    <a:pt x="5223" y="3652"/>
                    <a:pt x="5253" y="3633"/>
                  </a:cubicBezTo>
                  <a:cubicBezTo>
                    <a:pt x="5793" y="3229"/>
                    <a:pt x="6079" y="2679"/>
                    <a:pt x="6020" y="2157"/>
                  </a:cubicBezTo>
                  <a:cubicBezTo>
                    <a:pt x="5970" y="1803"/>
                    <a:pt x="5744" y="1508"/>
                    <a:pt x="5430" y="1351"/>
                  </a:cubicBezTo>
                  <a:cubicBezTo>
                    <a:pt x="5312" y="1282"/>
                    <a:pt x="5179" y="1248"/>
                    <a:pt x="5046" y="1248"/>
                  </a:cubicBezTo>
                  <a:cubicBezTo>
                    <a:pt x="4913" y="1248"/>
                    <a:pt x="4780" y="1282"/>
                    <a:pt x="4662" y="1351"/>
                  </a:cubicBezTo>
                  <a:cubicBezTo>
                    <a:pt x="4495" y="1449"/>
                    <a:pt x="4367" y="1597"/>
                    <a:pt x="4279" y="1774"/>
                  </a:cubicBezTo>
                  <a:cubicBezTo>
                    <a:pt x="3984" y="2354"/>
                    <a:pt x="4161" y="3151"/>
                    <a:pt x="4672" y="3662"/>
                  </a:cubicBezTo>
                  <a:cubicBezTo>
                    <a:pt x="4257" y="3861"/>
                    <a:pt x="3808" y="3961"/>
                    <a:pt x="3358" y="3961"/>
                  </a:cubicBezTo>
                  <a:cubicBezTo>
                    <a:pt x="3008" y="3961"/>
                    <a:pt x="2657" y="3901"/>
                    <a:pt x="2322" y="3780"/>
                  </a:cubicBezTo>
                  <a:cubicBezTo>
                    <a:pt x="1397" y="3436"/>
                    <a:pt x="660" y="2728"/>
                    <a:pt x="256" y="1823"/>
                  </a:cubicBezTo>
                  <a:lnTo>
                    <a:pt x="1" y="1951"/>
                  </a:lnTo>
                  <a:cubicBezTo>
                    <a:pt x="433" y="2915"/>
                    <a:pt x="1240" y="3672"/>
                    <a:pt x="2233" y="4046"/>
                  </a:cubicBezTo>
                  <a:cubicBezTo>
                    <a:pt x="2594" y="4176"/>
                    <a:pt x="2972" y="4240"/>
                    <a:pt x="3349" y="4240"/>
                  </a:cubicBezTo>
                  <a:cubicBezTo>
                    <a:pt x="3887" y="4240"/>
                    <a:pt x="4423" y="4109"/>
                    <a:pt x="4908" y="3849"/>
                  </a:cubicBezTo>
                  <a:cubicBezTo>
                    <a:pt x="5318" y="4125"/>
                    <a:pt x="5811" y="4272"/>
                    <a:pt x="6306" y="4272"/>
                  </a:cubicBezTo>
                  <a:cubicBezTo>
                    <a:pt x="6322" y="4272"/>
                    <a:pt x="6338" y="4272"/>
                    <a:pt x="6354" y="4272"/>
                  </a:cubicBezTo>
                  <a:cubicBezTo>
                    <a:pt x="6531" y="4272"/>
                    <a:pt x="6718" y="4262"/>
                    <a:pt x="6895" y="4233"/>
                  </a:cubicBezTo>
                  <a:cubicBezTo>
                    <a:pt x="7869" y="4056"/>
                    <a:pt x="8714" y="3446"/>
                    <a:pt x="9186" y="2571"/>
                  </a:cubicBezTo>
                  <a:cubicBezTo>
                    <a:pt x="9357" y="2606"/>
                    <a:pt x="9529" y="2624"/>
                    <a:pt x="9701" y="2624"/>
                  </a:cubicBezTo>
                  <a:cubicBezTo>
                    <a:pt x="9906" y="2624"/>
                    <a:pt x="10110" y="2599"/>
                    <a:pt x="10308" y="2551"/>
                  </a:cubicBezTo>
                  <a:cubicBezTo>
                    <a:pt x="11232" y="2295"/>
                    <a:pt x="11930" y="1538"/>
                    <a:pt x="12107" y="604"/>
                  </a:cubicBezTo>
                  <a:lnTo>
                    <a:pt x="11832" y="554"/>
                  </a:lnTo>
                  <a:cubicBezTo>
                    <a:pt x="11665" y="1381"/>
                    <a:pt x="11045" y="2039"/>
                    <a:pt x="10239" y="2276"/>
                  </a:cubicBezTo>
                  <a:cubicBezTo>
                    <a:pt x="10065" y="2320"/>
                    <a:pt x="9887" y="2343"/>
                    <a:pt x="9708" y="2343"/>
                  </a:cubicBezTo>
                  <a:cubicBezTo>
                    <a:pt x="9574" y="2343"/>
                    <a:pt x="9439" y="2330"/>
                    <a:pt x="9304" y="2305"/>
                  </a:cubicBezTo>
                  <a:cubicBezTo>
                    <a:pt x="9432" y="1961"/>
                    <a:pt x="9472" y="1597"/>
                    <a:pt x="9432" y="1243"/>
                  </a:cubicBezTo>
                  <a:cubicBezTo>
                    <a:pt x="9393" y="820"/>
                    <a:pt x="9177" y="427"/>
                    <a:pt x="8842" y="171"/>
                  </a:cubicBezTo>
                  <a:cubicBezTo>
                    <a:pt x="8669" y="57"/>
                    <a:pt x="8468" y="1"/>
                    <a:pt x="8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 rot="-573985">
              <a:off x="1014561" y="3889955"/>
              <a:ext cx="358634" cy="119439"/>
            </a:xfrm>
            <a:custGeom>
              <a:avLst/>
              <a:gdLst/>
              <a:ahLst/>
              <a:cxnLst/>
              <a:rect l="l" t="t" r="r" b="b"/>
              <a:pathLst>
                <a:path w="12482" h="4157" extrusionOk="0">
                  <a:moveTo>
                    <a:pt x="8331" y="1078"/>
                  </a:moveTo>
                  <a:cubicBezTo>
                    <a:pt x="8527" y="1383"/>
                    <a:pt x="8557" y="1767"/>
                    <a:pt x="8409" y="2111"/>
                  </a:cubicBezTo>
                  <a:cubicBezTo>
                    <a:pt x="8341" y="2239"/>
                    <a:pt x="8232" y="2347"/>
                    <a:pt x="8085" y="2386"/>
                  </a:cubicBezTo>
                  <a:cubicBezTo>
                    <a:pt x="8060" y="2395"/>
                    <a:pt x="8036" y="2399"/>
                    <a:pt x="8012" y="2399"/>
                  </a:cubicBezTo>
                  <a:cubicBezTo>
                    <a:pt x="7977" y="2399"/>
                    <a:pt x="7942" y="2390"/>
                    <a:pt x="7908" y="2367"/>
                  </a:cubicBezTo>
                  <a:cubicBezTo>
                    <a:pt x="7829" y="2288"/>
                    <a:pt x="7790" y="2190"/>
                    <a:pt x="7790" y="2072"/>
                  </a:cubicBezTo>
                  <a:cubicBezTo>
                    <a:pt x="7760" y="1678"/>
                    <a:pt x="7996" y="1324"/>
                    <a:pt x="8331" y="1078"/>
                  </a:cubicBezTo>
                  <a:close/>
                  <a:moveTo>
                    <a:pt x="3590" y="1944"/>
                  </a:moveTo>
                  <a:cubicBezTo>
                    <a:pt x="3807" y="2082"/>
                    <a:pt x="3984" y="2259"/>
                    <a:pt x="4121" y="2485"/>
                  </a:cubicBezTo>
                  <a:cubicBezTo>
                    <a:pt x="4279" y="2760"/>
                    <a:pt x="4387" y="3173"/>
                    <a:pt x="4200" y="3517"/>
                  </a:cubicBezTo>
                  <a:cubicBezTo>
                    <a:pt x="4102" y="3685"/>
                    <a:pt x="3944" y="3803"/>
                    <a:pt x="3767" y="3852"/>
                  </a:cubicBezTo>
                  <a:cubicBezTo>
                    <a:pt x="3720" y="3866"/>
                    <a:pt x="3674" y="3873"/>
                    <a:pt x="3627" y="3873"/>
                  </a:cubicBezTo>
                  <a:cubicBezTo>
                    <a:pt x="3547" y="3873"/>
                    <a:pt x="3468" y="3853"/>
                    <a:pt x="3394" y="3822"/>
                  </a:cubicBezTo>
                  <a:cubicBezTo>
                    <a:pt x="3207" y="3193"/>
                    <a:pt x="3276" y="2514"/>
                    <a:pt x="3590" y="1944"/>
                  </a:cubicBezTo>
                  <a:close/>
                  <a:moveTo>
                    <a:pt x="6630" y="1"/>
                  </a:moveTo>
                  <a:cubicBezTo>
                    <a:pt x="6514" y="1"/>
                    <a:pt x="6405" y="7"/>
                    <a:pt x="6305" y="16"/>
                  </a:cubicBezTo>
                  <a:cubicBezTo>
                    <a:pt x="5282" y="95"/>
                    <a:pt x="4348" y="538"/>
                    <a:pt x="3748" y="1226"/>
                  </a:cubicBezTo>
                  <a:cubicBezTo>
                    <a:pt x="3649" y="1334"/>
                    <a:pt x="3561" y="1442"/>
                    <a:pt x="3482" y="1560"/>
                  </a:cubicBezTo>
                  <a:cubicBezTo>
                    <a:pt x="3180" y="1418"/>
                    <a:pt x="2850" y="1345"/>
                    <a:pt x="2519" y="1345"/>
                  </a:cubicBezTo>
                  <a:cubicBezTo>
                    <a:pt x="2257" y="1345"/>
                    <a:pt x="1993" y="1390"/>
                    <a:pt x="1741" y="1482"/>
                  </a:cubicBezTo>
                  <a:cubicBezTo>
                    <a:pt x="866" y="1796"/>
                    <a:pt x="178" y="2662"/>
                    <a:pt x="1" y="3675"/>
                  </a:cubicBezTo>
                  <a:lnTo>
                    <a:pt x="276" y="3724"/>
                  </a:lnTo>
                  <a:cubicBezTo>
                    <a:pt x="443" y="2809"/>
                    <a:pt x="1053" y="2023"/>
                    <a:pt x="1840" y="1737"/>
                  </a:cubicBezTo>
                  <a:cubicBezTo>
                    <a:pt x="2051" y="1666"/>
                    <a:pt x="2271" y="1630"/>
                    <a:pt x="2491" y="1630"/>
                  </a:cubicBezTo>
                  <a:cubicBezTo>
                    <a:pt x="2784" y="1630"/>
                    <a:pt x="3075" y="1693"/>
                    <a:pt x="3345" y="1816"/>
                  </a:cubicBezTo>
                  <a:cubicBezTo>
                    <a:pt x="2981" y="2475"/>
                    <a:pt x="2912" y="3252"/>
                    <a:pt x="3148" y="3960"/>
                  </a:cubicBezTo>
                  <a:lnTo>
                    <a:pt x="3167" y="3999"/>
                  </a:lnTo>
                  <a:lnTo>
                    <a:pt x="3207" y="4029"/>
                  </a:lnTo>
                  <a:cubicBezTo>
                    <a:pt x="3325" y="4108"/>
                    <a:pt x="3472" y="4157"/>
                    <a:pt x="3620" y="4157"/>
                  </a:cubicBezTo>
                  <a:cubicBezTo>
                    <a:pt x="3689" y="4157"/>
                    <a:pt x="3758" y="4147"/>
                    <a:pt x="3826" y="4137"/>
                  </a:cubicBezTo>
                  <a:cubicBezTo>
                    <a:pt x="4092" y="4068"/>
                    <a:pt x="4318" y="3901"/>
                    <a:pt x="4446" y="3665"/>
                  </a:cubicBezTo>
                  <a:cubicBezTo>
                    <a:pt x="4643" y="3291"/>
                    <a:pt x="4613" y="2790"/>
                    <a:pt x="4358" y="2347"/>
                  </a:cubicBezTo>
                  <a:cubicBezTo>
                    <a:pt x="4200" y="2091"/>
                    <a:pt x="3984" y="1865"/>
                    <a:pt x="3728" y="1708"/>
                  </a:cubicBezTo>
                  <a:cubicBezTo>
                    <a:pt x="3797" y="1600"/>
                    <a:pt x="3876" y="1511"/>
                    <a:pt x="3954" y="1413"/>
                  </a:cubicBezTo>
                  <a:cubicBezTo>
                    <a:pt x="4505" y="793"/>
                    <a:pt x="5370" y="380"/>
                    <a:pt x="6324" y="302"/>
                  </a:cubicBezTo>
                  <a:cubicBezTo>
                    <a:pt x="6430" y="290"/>
                    <a:pt x="6546" y="283"/>
                    <a:pt x="6668" y="283"/>
                  </a:cubicBezTo>
                  <a:cubicBezTo>
                    <a:pt x="7088" y="283"/>
                    <a:pt x="7578" y="368"/>
                    <a:pt x="7967" y="665"/>
                  </a:cubicBezTo>
                  <a:cubicBezTo>
                    <a:pt x="8036" y="724"/>
                    <a:pt x="8105" y="783"/>
                    <a:pt x="8164" y="852"/>
                  </a:cubicBezTo>
                  <a:cubicBezTo>
                    <a:pt x="7760" y="1157"/>
                    <a:pt x="7475" y="1590"/>
                    <a:pt x="7514" y="2101"/>
                  </a:cubicBezTo>
                  <a:cubicBezTo>
                    <a:pt x="7514" y="2298"/>
                    <a:pt x="7603" y="2485"/>
                    <a:pt x="7760" y="2603"/>
                  </a:cubicBezTo>
                  <a:cubicBezTo>
                    <a:pt x="7839" y="2655"/>
                    <a:pt x="7935" y="2682"/>
                    <a:pt x="8031" y="2682"/>
                  </a:cubicBezTo>
                  <a:cubicBezTo>
                    <a:pt x="8079" y="2682"/>
                    <a:pt x="8128" y="2675"/>
                    <a:pt x="8173" y="2662"/>
                  </a:cubicBezTo>
                  <a:cubicBezTo>
                    <a:pt x="8390" y="2593"/>
                    <a:pt x="8567" y="2436"/>
                    <a:pt x="8675" y="2229"/>
                  </a:cubicBezTo>
                  <a:cubicBezTo>
                    <a:pt x="8852" y="1806"/>
                    <a:pt x="8813" y="1315"/>
                    <a:pt x="8567" y="931"/>
                  </a:cubicBezTo>
                  <a:cubicBezTo>
                    <a:pt x="8704" y="852"/>
                    <a:pt x="8862" y="793"/>
                    <a:pt x="9019" y="754"/>
                  </a:cubicBezTo>
                  <a:cubicBezTo>
                    <a:pt x="9217" y="703"/>
                    <a:pt x="9419" y="679"/>
                    <a:pt x="9622" y="679"/>
                  </a:cubicBezTo>
                  <a:cubicBezTo>
                    <a:pt x="10720" y="679"/>
                    <a:pt x="11825" y="1385"/>
                    <a:pt x="12216" y="2406"/>
                  </a:cubicBezTo>
                  <a:lnTo>
                    <a:pt x="12481" y="2308"/>
                  </a:lnTo>
                  <a:cubicBezTo>
                    <a:pt x="12040" y="1177"/>
                    <a:pt x="10827" y="398"/>
                    <a:pt x="9618" y="398"/>
                  </a:cubicBezTo>
                  <a:cubicBezTo>
                    <a:pt x="9397" y="398"/>
                    <a:pt x="9176" y="424"/>
                    <a:pt x="8960" y="479"/>
                  </a:cubicBezTo>
                  <a:cubicBezTo>
                    <a:pt x="8763" y="528"/>
                    <a:pt x="8586" y="597"/>
                    <a:pt x="8409" y="695"/>
                  </a:cubicBezTo>
                  <a:cubicBezTo>
                    <a:pt x="8331" y="606"/>
                    <a:pt x="8242" y="518"/>
                    <a:pt x="8144" y="439"/>
                  </a:cubicBezTo>
                  <a:cubicBezTo>
                    <a:pt x="7677" y="99"/>
                    <a:pt x="7103" y="1"/>
                    <a:pt x="6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29"/>
          <p:cNvSpPr txBox="1">
            <a:spLocks noGrp="1"/>
          </p:cNvSpPr>
          <p:nvPr>
            <p:ph type="title" idx="7"/>
          </p:nvPr>
        </p:nvSpPr>
        <p:spPr>
          <a:xfrm>
            <a:off x="1713225" y="3083500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36" name="Google Shape;836;p29"/>
          <p:cNvSpPr txBox="1">
            <a:spLocks noGrp="1"/>
          </p:cNvSpPr>
          <p:nvPr>
            <p:ph type="title" idx="8"/>
          </p:nvPr>
        </p:nvSpPr>
        <p:spPr>
          <a:xfrm>
            <a:off x="5185725" y="3098575"/>
            <a:ext cx="1275300" cy="8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38" name="Google Shape;838;p29"/>
          <p:cNvSpPr txBox="1">
            <a:spLocks noGrp="1"/>
          </p:cNvSpPr>
          <p:nvPr>
            <p:ph type="subTitle" idx="13"/>
          </p:nvPr>
        </p:nvSpPr>
        <p:spPr>
          <a:xfrm>
            <a:off x="1381125" y="3705025"/>
            <a:ext cx="19395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PowerBI</a:t>
            </a:r>
            <a:endParaRPr/>
          </a:p>
        </p:txBody>
      </p:sp>
      <p:sp>
        <p:nvSpPr>
          <p:cNvPr id="839" name="Google Shape;839;p29"/>
          <p:cNvSpPr txBox="1">
            <a:spLocks noGrp="1"/>
          </p:cNvSpPr>
          <p:nvPr>
            <p:ph type="subTitle" idx="14"/>
          </p:nvPr>
        </p:nvSpPr>
        <p:spPr>
          <a:xfrm>
            <a:off x="4404743" y="3683062"/>
            <a:ext cx="3019803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Bonita (Caso d’uso)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70"/>
            <a:ext cx="2816795" cy="332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FILTRI PER LA VISUALIZZAZIONE: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Struttura della dashboard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45;p30">
            <a:extLst>
              <a:ext uri="{FF2B5EF4-FFF2-40B4-BE49-F238E27FC236}">
                <a16:creationId xmlns:a16="http://schemas.microsoft.com/office/drawing/2014/main" id="{C21699E4-9DFE-8EB2-D576-6226FCD6C4DC}"/>
              </a:ext>
            </a:extLst>
          </p:cNvPr>
          <p:cNvSpPr txBox="1">
            <a:spLocks/>
          </p:cNvSpPr>
          <p:nvPr/>
        </p:nvSpPr>
        <p:spPr>
          <a:xfrm>
            <a:off x="818502" y="1712335"/>
            <a:ext cx="3195937" cy="2041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ts val="1100"/>
            </a:pPr>
            <a:r>
              <a:rPr lang="it-IT" sz="1400" err="1">
                <a:solidFill>
                  <a:schemeClr val="accent6">
                    <a:lumMod val="75000"/>
                  </a:schemeClr>
                </a:solidFill>
              </a:rPr>
              <a:t>Sidebar</a:t>
            </a:r>
            <a:r>
              <a:rPr lang="it-IT" sz="1400">
                <a:solidFill>
                  <a:schemeClr val="accent6">
                    <a:lumMod val="75000"/>
                  </a:schemeClr>
                </a:solidFill>
              </a:rPr>
              <a:t> per selezionare l'intervallo dei ratings.</a:t>
            </a:r>
          </a:p>
          <a:p>
            <a:pPr marL="285750" indent="-285750">
              <a:buSzPts val="1100"/>
            </a:pPr>
            <a:endParaRPr lang="it-IT" sz="14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SzPts val="1100"/>
            </a:pPr>
            <a:r>
              <a:rPr lang="it-IT" sz="1400" err="1">
                <a:solidFill>
                  <a:schemeClr val="tx2"/>
                </a:solidFill>
              </a:rPr>
              <a:t>Sidebar</a:t>
            </a:r>
            <a:r>
              <a:rPr lang="it-IT" sz="1400">
                <a:solidFill>
                  <a:schemeClr val="tx2"/>
                </a:solidFill>
              </a:rPr>
              <a:t> </a:t>
            </a:r>
            <a:r>
              <a:rPr lang="it-IT" sz="1400" err="1">
                <a:solidFill>
                  <a:schemeClr val="tx2"/>
                </a:solidFill>
              </a:rPr>
              <a:t>multiselezione</a:t>
            </a:r>
            <a:r>
              <a:rPr lang="it-IT" sz="1400">
                <a:solidFill>
                  <a:schemeClr val="tx2"/>
                </a:solidFill>
              </a:rPr>
              <a:t> per i generi.</a:t>
            </a:r>
          </a:p>
          <a:p>
            <a:pPr marL="285750" indent="-285750">
              <a:buSzPts val="1100"/>
            </a:pPr>
            <a:endParaRPr lang="it-IT" sz="1400">
              <a:solidFill>
                <a:schemeClr val="tx2"/>
              </a:solidFill>
            </a:endParaRPr>
          </a:p>
          <a:p>
            <a:pPr marL="285750" indent="-285750">
              <a:buSzPts val="1100"/>
            </a:pPr>
            <a:r>
              <a:rPr lang="it-IT" sz="1400" err="1">
                <a:solidFill>
                  <a:schemeClr val="accent6">
                    <a:lumMod val="75000"/>
                  </a:schemeClr>
                </a:solidFill>
              </a:rPr>
              <a:t>Sidebar</a:t>
            </a:r>
            <a:r>
              <a:rPr lang="it-IT" sz="1400">
                <a:solidFill>
                  <a:schemeClr val="accent6">
                    <a:lumMod val="75000"/>
                  </a:schemeClr>
                </a:solidFill>
              </a:rPr>
              <a:t> per la selezione della data di partenza.</a:t>
            </a:r>
          </a:p>
          <a:p>
            <a:pPr marL="0" indent="0">
              <a:buSzPts val="1100"/>
              <a:buFont typeface="Arial"/>
              <a:buNone/>
            </a:pPr>
            <a:endParaRPr lang="en-US" sz="140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E7441AE-0BAE-78B4-83DD-E1CA03C67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390" y="1712335"/>
            <a:ext cx="3709789" cy="1882907"/>
          </a:xfrm>
          <a:prstGeom prst="rect">
            <a:avLst/>
          </a:prstGeom>
        </p:spPr>
      </p:pic>
      <p:pic>
        <p:nvPicPr>
          <p:cNvPr id="2" name="Immagine 1" descr="Immagine che contiene testo, schermata, linea, Carattere&#10;&#10;Descrizione generata automaticamente">
            <a:extLst>
              <a:ext uri="{FF2B5EF4-FFF2-40B4-BE49-F238E27FC236}">
                <a16:creationId xmlns:a16="http://schemas.microsoft.com/office/drawing/2014/main" id="{C465AB1E-9F4C-8103-4DAF-6AAAA3144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535" y="5844145"/>
            <a:ext cx="4149531" cy="1201443"/>
          </a:xfrm>
          <a:prstGeom prst="rect">
            <a:avLst/>
          </a:prstGeom>
        </p:spPr>
      </p:pic>
      <p:grpSp>
        <p:nvGrpSpPr>
          <p:cNvPr id="4" name="Gruppo 3">
            <a:extLst>
              <a:ext uri="{FF2B5EF4-FFF2-40B4-BE49-F238E27FC236}">
                <a16:creationId xmlns:a16="http://schemas.microsoft.com/office/drawing/2014/main" id="{663AC806-629B-9C59-E085-4D6AA55B3F4C}"/>
              </a:ext>
            </a:extLst>
          </p:cNvPr>
          <p:cNvGrpSpPr/>
          <p:nvPr/>
        </p:nvGrpSpPr>
        <p:grpSpPr>
          <a:xfrm>
            <a:off x="9735244" y="1823343"/>
            <a:ext cx="4251329" cy="1819891"/>
            <a:chOff x="0" y="0"/>
            <a:chExt cx="4042064" cy="1663700"/>
          </a:xfrm>
        </p:grpSpPr>
        <p:cxnSp>
          <p:nvCxnSpPr>
            <p:cNvPr id="5" name="Connettore 2 4">
              <a:extLst>
                <a:ext uri="{FF2B5EF4-FFF2-40B4-BE49-F238E27FC236}">
                  <a16:creationId xmlns:a16="http://schemas.microsoft.com/office/drawing/2014/main" id="{F2D0F535-A724-D52A-0210-905A18ACDDAF}"/>
                </a:ext>
              </a:extLst>
            </p:cNvPr>
            <p:cNvCxnSpPr/>
            <p:nvPr/>
          </p:nvCxnSpPr>
          <p:spPr>
            <a:xfrm>
              <a:off x="2029691" y="803564"/>
              <a:ext cx="498764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Immagine 5" descr="Immagine che contiene testo, schermata, Carattere, bianco&#10;&#10;Descrizione generata automaticamente">
              <a:extLst>
                <a:ext uri="{FF2B5EF4-FFF2-40B4-BE49-F238E27FC236}">
                  <a16:creationId xmlns:a16="http://schemas.microsoft.com/office/drawing/2014/main" id="{E282B4EB-5567-DBF8-47E5-D7626CC45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9491"/>
              <a:ext cx="1943100" cy="594995"/>
            </a:xfrm>
            <a:prstGeom prst="rect">
              <a:avLst/>
            </a:prstGeom>
          </p:spPr>
        </p:pic>
        <p:pic>
          <p:nvPicPr>
            <p:cNvPr id="7" name="Immagine 6" descr="Immagine che contiene testo, schermata, numero&#10;&#10;Descrizione generata automaticamente">
              <a:extLst>
                <a:ext uri="{FF2B5EF4-FFF2-40B4-BE49-F238E27FC236}">
                  <a16:creationId xmlns:a16="http://schemas.microsoft.com/office/drawing/2014/main" id="{30F04EA4-3EA5-DE84-0413-A5D0E6CC5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164" y="0"/>
              <a:ext cx="1485900" cy="1663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1404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70"/>
            <a:ext cx="2816795" cy="332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FILTRI PER LA VISUALIZZAZIONE: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Struttura della dashboard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45;p30">
            <a:extLst>
              <a:ext uri="{FF2B5EF4-FFF2-40B4-BE49-F238E27FC236}">
                <a16:creationId xmlns:a16="http://schemas.microsoft.com/office/drawing/2014/main" id="{C21699E4-9DFE-8EB2-D576-6226FCD6C4DC}"/>
              </a:ext>
            </a:extLst>
          </p:cNvPr>
          <p:cNvSpPr txBox="1">
            <a:spLocks/>
          </p:cNvSpPr>
          <p:nvPr/>
        </p:nvSpPr>
        <p:spPr>
          <a:xfrm>
            <a:off x="818502" y="1712335"/>
            <a:ext cx="3039820" cy="197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ts val="1100"/>
            </a:pPr>
            <a:r>
              <a:rPr lang="it-IT" sz="1400" err="1">
                <a:solidFill>
                  <a:schemeClr val="accent6">
                    <a:lumMod val="75000"/>
                  </a:schemeClr>
                </a:solidFill>
              </a:rPr>
              <a:t>Sidebar</a:t>
            </a:r>
            <a:r>
              <a:rPr lang="it-IT" sz="1400">
                <a:solidFill>
                  <a:schemeClr val="accent6">
                    <a:lumMod val="75000"/>
                  </a:schemeClr>
                </a:solidFill>
              </a:rPr>
              <a:t> per selezionare l'intervallo dei ratings.</a:t>
            </a:r>
          </a:p>
          <a:p>
            <a:pPr marL="285750" indent="-285750">
              <a:buSzPts val="1100"/>
            </a:pPr>
            <a:endParaRPr lang="it-IT" sz="14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SzPts val="1100"/>
            </a:pPr>
            <a:r>
              <a:rPr lang="it-IT" sz="1400" err="1">
                <a:solidFill>
                  <a:schemeClr val="accent6">
                    <a:lumMod val="75000"/>
                  </a:schemeClr>
                </a:solidFill>
              </a:rPr>
              <a:t>Sidebar</a:t>
            </a:r>
            <a:r>
              <a:rPr lang="it-IT" sz="14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it-IT" sz="1400" err="1">
                <a:solidFill>
                  <a:schemeClr val="accent6">
                    <a:lumMod val="75000"/>
                  </a:schemeClr>
                </a:solidFill>
              </a:rPr>
              <a:t>multiselezione</a:t>
            </a:r>
            <a:r>
              <a:rPr lang="it-IT" sz="1400">
                <a:solidFill>
                  <a:schemeClr val="accent6">
                    <a:lumMod val="75000"/>
                  </a:schemeClr>
                </a:solidFill>
              </a:rPr>
              <a:t> per i generi.</a:t>
            </a:r>
          </a:p>
          <a:p>
            <a:pPr marL="285750" indent="-285750">
              <a:buSzPts val="1100"/>
            </a:pPr>
            <a:endParaRPr lang="it-IT" sz="14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SzPts val="1100"/>
            </a:pPr>
            <a:r>
              <a:rPr lang="it-IT" sz="1400" err="1">
                <a:solidFill>
                  <a:schemeClr val="tx2"/>
                </a:solidFill>
              </a:rPr>
              <a:t>Sidebar</a:t>
            </a:r>
            <a:r>
              <a:rPr lang="it-IT" sz="1400">
                <a:solidFill>
                  <a:schemeClr val="tx2"/>
                </a:solidFill>
              </a:rPr>
              <a:t> per la selezione della data di partenza.</a:t>
            </a:r>
          </a:p>
          <a:p>
            <a:pPr marL="0" indent="0">
              <a:buSzPts val="1100"/>
              <a:buFont typeface="Arial"/>
              <a:buNone/>
            </a:pPr>
            <a:endParaRPr lang="en-US" sz="1400"/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CBE9782-A98F-5EFB-2A72-1437C48BE815}"/>
              </a:ext>
            </a:extLst>
          </p:cNvPr>
          <p:cNvGrpSpPr/>
          <p:nvPr/>
        </p:nvGrpSpPr>
        <p:grpSpPr>
          <a:xfrm>
            <a:off x="4157404" y="1868526"/>
            <a:ext cx="4251329" cy="1819891"/>
            <a:chOff x="0" y="0"/>
            <a:chExt cx="4042064" cy="1663700"/>
          </a:xfrm>
        </p:grpSpPr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B302E9B3-840C-C1A9-FC13-0F0BE93E8EA6}"/>
                </a:ext>
              </a:extLst>
            </p:cNvPr>
            <p:cNvCxnSpPr/>
            <p:nvPr/>
          </p:nvCxnSpPr>
          <p:spPr>
            <a:xfrm>
              <a:off x="2029691" y="803564"/>
              <a:ext cx="498764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Immagine 15" descr="Immagine che contiene testo, schermata, Carattere, bianco&#10;&#10;Descrizione generata automaticamente">
              <a:extLst>
                <a:ext uri="{FF2B5EF4-FFF2-40B4-BE49-F238E27FC236}">
                  <a16:creationId xmlns:a16="http://schemas.microsoft.com/office/drawing/2014/main" id="{49528322-6BBF-E88A-10C2-EBB00E502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29491"/>
              <a:ext cx="1943100" cy="594995"/>
            </a:xfrm>
            <a:prstGeom prst="rect">
              <a:avLst/>
            </a:prstGeom>
          </p:spPr>
        </p:pic>
        <p:pic>
          <p:nvPicPr>
            <p:cNvPr id="17" name="Immagine 16" descr="Immagine che contiene testo, schermata, numero&#10;&#10;Descrizione generata automaticamente">
              <a:extLst>
                <a:ext uri="{FF2B5EF4-FFF2-40B4-BE49-F238E27FC236}">
                  <a16:creationId xmlns:a16="http://schemas.microsoft.com/office/drawing/2014/main" id="{D2A255F4-F958-7BCE-D990-3B556476B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6164" y="0"/>
              <a:ext cx="1485900" cy="1663700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282AE18B-F1D2-0D10-14F4-7621AA38F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675" y="5583295"/>
            <a:ext cx="3709789" cy="18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9629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70"/>
            <a:ext cx="2816795" cy="332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GRAFICI PER LA VISUALIZZAZIONE: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Struttura della dashboard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45;p30">
            <a:extLst>
              <a:ext uri="{FF2B5EF4-FFF2-40B4-BE49-F238E27FC236}">
                <a16:creationId xmlns:a16="http://schemas.microsoft.com/office/drawing/2014/main" id="{C21699E4-9DFE-8EB2-D576-6226FCD6C4DC}"/>
              </a:ext>
            </a:extLst>
          </p:cNvPr>
          <p:cNvSpPr txBox="1">
            <a:spLocks/>
          </p:cNvSpPr>
          <p:nvPr/>
        </p:nvSpPr>
        <p:spPr>
          <a:xfrm>
            <a:off x="818502" y="1712334"/>
            <a:ext cx="2891137" cy="264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ts val="1100"/>
            </a:pPr>
            <a:r>
              <a:rPr lang="it-IT" sz="1400"/>
              <a:t>Grafico a linee per i migliori ratings correlati ai generi.</a:t>
            </a:r>
          </a:p>
          <a:p>
            <a:pPr marL="285750" indent="-285750">
              <a:buSzPts val="1100"/>
            </a:pPr>
            <a:endParaRPr lang="it-IT" sz="1400"/>
          </a:p>
          <a:p>
            <a:pPr marL="285750" indent="-285750">
              <a:buSzPts val="1100"/>
            </a:pPr>
            <a:r>
              <a:rPr lang="it-IT" sz="1400">
                <a:solidFill>
                  <a:schemeClr val="accent6">
                    <a:lumMod val="75000"/>
                  </a:schemeClr>
                </a:solidFill>
              </a:rPr>
              <a:t>Istogramma per le pellicole più recensite. </a:t>
            </a:r>
          </a:p>
          <a:p>
            <a:pPr marL="285750" indent="-285750">
              <a:buSzPts val="1100"/>
            </a:pPr>
            <a:endParaRPr lang="it-IT" sz="14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SzPts val="1100"/>
            </a:pPr>
            <a:r>
              <a:rPr lang="it-IT" sz="1400">
                <a:solidFill>
                  <a:schemeClr val="accent6">
                    <a:lumMod val="75000"/>
                  </a:schemeClr>
                </a:solidFill>
              </a:rPr>
              <a:t>Istogramma per le pellicole più viste. </a:t>
            </a:r>
            <a:endParaRPr lang="en-US" sz="1400"/>
          </a:p>
        </p:txBody>
      </p:sp>
      <p:pic>
        <p:nvPicPr>
          <p:cNvPr id="2" name="Immagine 1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872349BF-16FC-1D9C-E763-CABA4F954B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" t="12615" r="8949"/>
          <a:stretch/>
        </p:blipFill>
        <p:spPr bwMode="auto">
          <a:xfrm>
            <a:off x="4361348" y="1575884"/>
            <a:ext cx="4092047" cy="25798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magine 3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69262357-411E-4866-F79F-5D6B0CA896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61" b="3501"/>
          <a:stretch/>
        </p:blipFill>
        <p:spPr bwMode="auto">
          <a:xfrm>
            <a:off x="9910219" y="1598342"/>
            <a:ext cx="4606290" cy="2634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44091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70"/>
            <a:ext cx="2816795" cy="332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GRAFICI PER LA VISUALIZZAZIONE: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Struttura della dashboard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45;p30">
            <a:extLst>
              <a:ext uri="{FF2B5EF4-FFF2-40B4-BE49-F238E27FC236}">
                <a16:creationId xmlns:a16="http://schemas.microsoft.com/office/drawing/2014/main" id="{C21699E4-9DFE-8EB2-D576-6226FCD6C4DC}"/>
              </a:ext>
            </a:extLst>
          </p:cNvPr>
          <p:cNvSpPr txBox="1">
            <a:spLocks/>
          </p:cNvSpPr>
          <p:nvPr/>
        </p:nvSpPr>
        <p:spPr>
          <a:xfrm>
            <a:off x="818502" y="1712334"/>
            <a:ext cx="2891137" cy="264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ts val="1100"/>
            </a:pPr>
            <a:r>
              <a:rPr lang="it-IT" sz="1400">
                <a:solidFill>
                  <a:schemeClr val="accent6">
                    <a:lumMod val="75000"/>
                  </a:schemeClr>
                </a:solidFill>
              </a:rPr>
              <a:t>Grafico a linee per i migliori ratings correlati ai generi.</a:t>
            </a:r>
          </a:p>
          <a:p>
            <a:pPr marL="285750" indent="-285750">
              <a:buSzPts val="1100"/>
            </a:pPr>
            <a:endParaRPr lang="it-IT" sz="1400"/>
          </a:p>
          <a:p>
            <a:pPr marL="285750" indent="-285750">
              <a:buSzPts val="1100"/>
            </a:pPr>
            <a:r>
              <a:rPr lang="it-IT" sz="1400">
                <a:solidFill>
                  <a:schemeClr val="tx2"/>
                </a:solidFill>
              </a:rPr>
              <a:t>Istogramma per le pellicole più recensite. </a:t>
            </a:r>
          </a:p>
          <a:p>
            <a:pPr marL="285750" indent="-285750">
              <a:buSzPts val="1100"/>
            </a:pPr>
            <a:endParaRPr lang="it-IT" sz="14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SzPts val="1100"/>
            </a:pPr>
            <a:r>
              <a:rPr lang="it-IT" sz="1400">
                <a:solidFill>
                  <a:schemeClr val="accent6">
                    <a:lumMod val="75000"/>
                  </a:schemeClr>
                </a:solidFill>
              </a:rPr>
              <a:t>Istogramma per le pellicole più viste. </a:t>
            </a:r>
            <a:endParaRPr lang="en-US" sz="1400"/>
          </a:p>
        </p:txBody>
      </p:sp>
      <p:pic>
        <p:nvPicPr>
          <p:cNvPr id="4" name="Immagine 3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EE052C2F-6392-0DA7-FA2E-CDE0AD2A4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61" b="3501"/>
          <a:stretch/>
        </p:blipFill>
        <p:spPr bwMode="auto">
          <a:xfrm>
            <a:off x="3966619" y="1424407"/>
            <a:ext cx="4606290" cy="2634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magine 4" descr="Immagine che contiene linea, Diagramma, diagramma, schermata&#10;&#10;Descrizione generata automaticamente">
            <a:extLst>
              <a:ext uri="{FF2B5EF4-FFF2-40B4-BE49-F238E27FC236}">
                <a16:creationId xmlns:a16="http://schemas.microsoft.com/office/drawing/2014/main" id="{9B221E72-09ED-2A2A-4F64-5B27B411F2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" t="12615" r="8949"/>
          <a:stretch/>
        </p:blipFill>
        <p:spPr bwMode="auto">
          <a:xfrm>
            <a:off x="4206995" y="5513976"/>
            <a:ext cx="4092047" cy="25798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B6324F36-6653-AA90-766B-3247C06216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134" r="8130"/>
          <a:stretch/>
        </p:blipFill>
        <p:spPr bwMode="auto">
          <a:xfrm>
            <a:off x="9960800" y="1432306"/>
            <a:ext cx="4322445" cy="2686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34771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70"/>
            <a:ext cx="2816795" cy="332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GRAFICI PER LA VISUALIZZAZIONE: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Struttura della dashboard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45;p30">
            <a:extLst>
              <a:ext uri="{FF2B5EF4-FFF2-40B4-BE49-F238E27FC236}">
                <a16:creationId xmlns:a16="http://schemas.microsoft.com/office/drawing/2014/main" id="{C21699E4-9DFE-8EB2-D576-6226FCD6C4DC}"/>
              </a:ext>
            </a:extLst>
          </p:cNvPr>
          <p:cNvSpPr txBox="1">
            <a:spLocks/>
          </p:cNvSpPr>
          <p:nvPr/>
        </p:nvSpPr>
        <p:spPr>
          <a:xfrm>
            <a:off x="818502" y="1712334"/>
            <a:ext cx="2891137" cy="264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ts val="1100"/>
            </a:pPr>
            <a:r>
              <a:rPr lang="it-IT" sz="1400">
                <a:solidFill>
                  <a:schemeClr val="accent6">
                    <a:lumMod val="75000"/>
                  </a:schemeClr>
                </a:solidFill>
              </a:rPr>
              <a:t>Grafico a linee per i migliori ratings correlati ai generi.</a:t>
            </a:r>
          </a:p>
          <a:p>
            <a:pPr marL="285750" indent="-285750">
              <a:buSzPts val="1100"/>
            </a:pPr>
            <a:endParaRPr lang="it-IT" sz="1400"/>
          </a:p>
          <a:p>
            <a:pPr marL="285750" indent="-285750">
              <a:buSzPts val="1100"/>
            </a:pPr>
            <a:r>
              <a:rPr lang="it-IT" sz="1400">
                <a:solidFill>
                  <a:schemeClr val="accent6">
                    <a:lumMod val="75000"/>
                  </a:schemeClr>
                </a:solidFill>
              </a:rPr>
              <a:t>Istogramma per le pellicole più recensite. </a:t>
            </a:r>
          </a:p>
          <a:p>
            <a:pPr marL="285750" indent="-285750">
              <a:buSzPts val="1100"/>
            </a:pPr>
            <a:endParaRPr lang="it-IT" sz="14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SzPts val="1100"/>
            </a:pPr>
            <a:r>
              <a:rPr lang="it-IT" sz="1400">
                <a:solidFill>
                  <a:schemeClr val="tx2"/>
                </a:solidFill>
              </a:rPr>
              <a:t>Istogramma per le pellicole più viste. </a:t>
            </a:r>
            <a:endParaRPr lang="en-US" sz="1400">
              <a:solidFill>
                <a:schemeClr val="tx2"/>
              </a:solidFill>
            </a:endParaRPr>
          </a:p>
        </p:txBody>
      </p:sp>
      <p:pic>
        <p:nvPicPr>
          <p:cNvPr id="4" name="Immagine 3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49373C02-7E5C-577E-364A-05A4E6DBAD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34" r="8130"/>
          <a:stretch/>
        </p:blipFill>
        <p:spPr bwMode="auto">
          <a:xfrm>
            <a:off x="4200080" y="1449883"/>
            <a:ext cx="4322445" cy="2686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magine 4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4F5E98B6-71B0-17B0-5B1D-7B09884E9C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61" b="3501"/>
          <a:stretch/>
        </p:blipFill>
        <p:spPr bwMode="auto">
          <a:xfrm>
            <a:off x="4291739" y="5661660"/>
            <a:ext cx="4606290" cy="2634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14609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70"/>
            <a:ext cx="2816795" cy="332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STATISTICHE DESCRITTIVE: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Struttura della dashboard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45;p30">
            <a:extLst>
              <a:ext uri="{FF2B5EF4-FFF2-40B4-BE49-F238E27FC236}">
                <a16:creationId xmlns:a16="http://schemas.microsoft.com/office/drawing/2014/main" id="{C21699E4-9DFE-8EB2-D576-6226FCD6C4DC}"/>
              </a:ext>
            </a:extLst>
          </p:cNvPr>
          <p:cNvSpPr txBox="1">
            <a:spLocks/>
          </p:cNvSpPr>
          <p:nvPr/>
        </p:nvSpPr>
        <p:spPr>
          <a:xfrm>
            <a:off x="818503" y="1712334"/>
            <a:ext cx="2415352" cy="264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ts val="1100"/>
            </a:pPr>
            <a:r>
              <a:rPr lang="it-IT" sz="1400"/>
              <a:t>Tabella che mostra le statistiche descrittive per le variabili del dataset.</a:t>
            </a:r>
          </a:p>
          <a:p>
            <a:pPr marL="285750" indent="-285750">
              <a:buSzPts val="1100"/>
            </a:pPr>
            <a:endParaRPr lang="it-IT" sz="14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SzPts val="1100"/>
            </a:pPr>
            <a:r>
              <a:rPr lang="it-IT" sz="1400">
                <a:solidFill>
                  <a:schemeClr val="accent6">
                    <a:lumMod val="75000"/>
                  </a:schemeClr>
                </a:solidFill>
              </a:rPr>
              <a:t>Tabella che mostra le statistiche descrittive per le variabili del dataset in maniera più intuitiva, con un grafico laterale.</a:t>
            </a:r>
            <a:endParaRPr lang="en-US" sz="1400"/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7FFE3CE2-6252-FFC5-E97A-51F959E17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755" y="1598342"/>
            <a:ext cx="5465445" cy="2359025"/>
          </a:xfrm>
          <a:prstGeom prst="rect">
            <a:avLst/>
          </a:prstGeom>
        </p:spPr>
      </p:pic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4AE3AE9-8CC5-D51F-A349-150B3944A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5564" y="1432306"/>
            <a:ext cx="5142865" cy="270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70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70"/>
            <a:ext cx="2816795" cy="332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STATISTICHE DESCRITTIVE: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Struttura della dashboard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45;p30">
            <a:extLst>
              <a:ext uri="{FF2B5EF4-FFF2-40B4-BE49-F238E27FC236}">
                <a16:creationId xmlns:a16="http://schemas.microsoft.com/office/drawing/2014/main" id="{C21699E4-9DFE-8EB2-D576-6226FCD6C4DC}"/>
              </a:ext>
            </a:extLst>
          </p:cNvPr>
          <p:cNvSpPr txBox="1">
            <a:spLocks/>
          </p:cNvSpPr>
          <p:nvPr/>
        </p:nvSpPr>
        <p:spPr>
          <a:xfrm>
            <a:off x="818503" y="1712334"/>
            <a:ext cx="2415352" cy="264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ts val="1100"/>
            </a:pPr>
            <a:r>
              <a:rPr lang="it-IT" sz="1400">
                <a:solidFill>
                  <a:schemeClr val="accent6">
                    <a:lumMod val="75000"/>
                  </a:schemeClr>
                </a:solidFill>
              </a:rPr>
              <a:t>Tabella che mostra le statistiche descrittive per le variabili del dataset.</a:t>
            </a:r>
          </a:p>
          <a:p>
            <a:pPr marL="285750" indent="-285750">
              <a:buSzPts val="1100"/>
            </a:pPr>
            <a:endParaRPr lang="it-IT" sz="14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SzPts val="1100"/>
            </a:pPr>
            <a:r>
              <a:rPr lang="it-IT" sz="1400">
                <a:solidFill>
                  <a:schemeClr val="tx2"/>
                </a:solidFill>
              </a:rPr>
              <a:t>Tabella che mostra le statistiche descrittive per le variabili del dataset in maniera più intuitiva, con un grafico laterale.</a:t>
            </a:r>
            <a:endParaRPr lang="en-US" sz="1400">
              <a:solidFill>
                <a:schemeClr val="tx2"/>
              </a:solidFill>
            </a:endParaRPr>
          </a:p>
        </p:txBody>
      </p:sp>
      <p:pic>
        <p:nvPicPr>
          <p:cNvPr id="2" name="Immagine 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18864194-9E39-A5DD-8A82-767402F57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044" y="1398469"/>
            <a:ext cx="5142865" cy="2702560"/>
          </a:xfrm>
          <a:prstGeom prst="rect">
            <a:avLst/>
          </a:prstGeom>
        </p:spPr>
      </p:pic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FC3B6FE7-EFE3-B76D-9C89-2C2A125BC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751" y="5489622"/>
            <a:ext cx="5465445" cy="23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71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5439810" y="3228371"/>
            <a:ext cx="2795445" cy="1893436"/>
            <a:chOff x="143902" y="3174400"/>
            <a:chExt cx="3753450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4891063" y="2567988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PowerBI</a:t>
            </a:r>
            <a:endParaRPr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71" name="Google Shape;971;p31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81512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69"/>
            <a:ext cx="6779196" cy="2543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lt2"/>
                </a:solidFill>
              </a:rPr>
              <a:t>Microsoft </a:t>
            </a:r>
            <a:r>
              <a:rPr lang="it-IT" err="1">
                <a:solidFill>
                  <a:schemeClr val="lt2"/>
                </a:solidFill>
              </a:rPr>
              <a:t>PowerBI</a:t>
            </a:r>
            <a:r>
              <a:rPr lang="it-IT">
                <a:solidFill>
                  <a:schemeClr val="lt2"/>
                </a:solidFill>
              </a:rPr>
              <a:t> è un potente software in grado di permettere agli utenti di avere una visione chiara, lineare e immediata dei grafici e delle statistiche dei parametri, dato un dataset precaricato.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lt2"/>
                </a:solidFill>
              </a:rPr>
              <a:t>Per la </a:t>
            </a:r>
            <a:r>
              <a:rPr lang="it-IT" b="1">
                <a:solidFill>
                  <a:schemeClr val="lt2"/>
                </a:solidFill>
              </a:rPr>
              <a:t>visualizzazione dei grafici </a:t>
            </a:r>
            <a:r>
              <a:rPr lang="it-IT">
                <a:solidFill>
                  <a:schemeClr val="lt2"/>
                </a:solidFill>
              </a:rPr>
              <a:t>si è scelto di soffermarsi su differenti tipologie, mettendo in relazione diversi parametri e ottenendo di conseguenza risposte differenti.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lt2"/>
                </a:solidFill>
              </a:rPr>
              <a:t>Non è stato possibile effettuare un’analisi predittiva poiché l’input non risulta continuo.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lt2"/>
                </a:solidFill>
              </a:rPr>
              <a:t>Si è scelto di implementare la</a:t>
            </a:r>
            <a:r>
              <a:rPr lang="it-IT" b="1">
                <a:solidFill>
                  <a:schemeClr val="tx2"/>
                </a:solidFill>
              </a:rPr>
              <a:t> funzionalità </a:t>
            </a:r>
            <a:r>
              <a:rPr lang="it-IT">
                <a:solidFill>
                  <a:schemeClr val="lt2"/>
                </a:solidFill>
              </a:rPr>
              <a:t>di chatbot mediante Domande e Risposte. </a:t>
            </a:r>
            <a:endParaRPr lang="en-US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Microsoft </a:t>
            </a:r>
            <a:r>
              <a:rPr lang="en">
                <a:solidFill>
                  <a:schemeClr val="lt1"/>
                </a:solidFill>
              </a:rPr>
              <a:t>PowerBI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4178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148239"/>
            <a:ext cx="2816795" cy="332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RATING - GENRE: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Visualizzazioni nei dati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45;p30">
            <a:extLst>
              <a:ext uri="{FF2B5EF4-FFF2-40B4-BE49-F238E27FC236}">
                <a16:creationId xmlns:a16="http://schemas.microsoft.com/office/drawing/2014/main" id="{C21699E4-9DFE-8EB2-D576-6226FCD6C4DC}"/>
              </a:ext>
            </a:extLst>
          </p:cNvPr>
          <p:cNvSpPr txBox="1">
            <a:spLocks/>
          </p:cNvSpPr>
          <p:nvPr/>
        </p:nvSpPr>
        <p:spPr>
          <a:xfrm>
            <a:off x="818503" y="1413231"/>
            <a:ext cx="7863329" cy="54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SzPts val="1100"/>
              <a:buNone/>
            </a:pPr>
            <a:r>
              <a:rPr lang="it-IT" sz="1400"/>
              <a:t>In relazione ai parametri riguardanti il genere e il rating, è stato effettuato un filtraggio del dataset, considerando solo i generi con almeno 10 serie tv presenti. </a:t>
            </a:r>
            <a:endParaRPr lang="en-US" sz="14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396D96-2DAC-6F5A-6FA9-CEBAEECFEF60}"/>
              </a:ext>
            </a:extLst>
          </p:cNvPr>
          <p:cNvSpPr txBox="1"/>
          <p:nvPr/>
        </p:nvSpPr>
        <p:spPr>
          <a:xfrm>
            <a:off x="818503" y="1953464"/>
            <a:ext cx="2883702" cy="2213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Nel primo caso si è scelto di utilizzare un </a:t>
            </a:r>
            <a:r>
              <a:rPr lang="it-IT" b="1">
                <a:solidFill>
                  <a:schemeClr val="lt2"/>
                </a:solidFill>
                <a:latin typeface="Fira Sans"/>
                <a:sym typeface="Fira Sans"/>
              </a:rPr>
              <a:t>grafico a torta </a:t>
            </a: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per la somma dei ratings per il genere, una </a:t>
            </a:r>
            <a:r>
              <a:rPr lang="it-IT" b="1">
                <a:solidFill>
                  <a:schemeClr val="lt2"/>
                </a:solidFill>
                <a:latin typeface="Fira Sans"/>
                <a:sym typeface="Fira Sans"/>
              </a:rPr>
              <a:t>scheda</a:t>
            </a: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 per le ore di visione e un </a:t>
            </a:r>
            <a:r>
              <a:rPr lang="it-IT" b="1">
                <a:solidFill>
                  <a:schemeClr val="lt2"/>
                </a:solidFill>
                <a:latin typeface="Fira Sans"/>
                <a:sym typeface="Fira Sans"/>
              </a:rPr>
              <a:t>misuratore</a:t>
            </a: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 per il numero di ratings. Inoltre, sono stati cambiati arbitrariamente i colori rappresentanti i diversi generi.</a:t>
            </a:r>
          </a:p>
        </p:txBody>
      </p:sp>
      <p:pic>
        <p:nvPicPr>
          <p:cNvPr id="2" name="Immagine 1" descr="Immagine che contiene testo, schermata, Policromia, diagramma&#10;&#10;Descrizione generata automaticamente">
            <a:extLst>
              <a:ext uri="{FF2B5EF4-FFF2-40B4-BE49-F238E27FC236}">
                <a16:creationId xmlns:a16="http://schemas.microsoft.com/office/drawing/2014/main" id="{8819F2C6-6759-5068-334B-B9FBCBD35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156" y="1973713"/>
            <a:ext cx="5136384" cy="2783202"/>
          </a:xfrm>
          <a:prstGeom prst="rect">
            <a:avLst/>
          </a:prstGeom>
        </p:spPr>
      </p:pic>
      <p:pic>
        <p:nvPicPr>
          <p:cNvPr id="5" name="Immagine 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D854C901-C475-2886-7CED-8E79FF11B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7378" y="2018403"/>
            <a:ext cx="4969955" cy="269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3073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5439810" y="3228371"/>
            <a:ext cx="2795445" cy="1893436"/>
            <a:chOff x="143902" y="3174400"/>
            <a:chExt cx="3753450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4891063" y="2567988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71" name="Google Shape;971;p31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148239"/>
            <a:ext cx="2816795" cy="332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RATING - GENRE: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Visualizzazioni nei dati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45;p30">
            <a:extLst>
              <a:ext uri="{FF2B5EF4-FFF2-40B4-BE49-F238E27FC236}">
                <a16:creationId xmlns:a16="http://schemas.microsoft.com/office/drawing/2014/main" id="{C21699E4-9DFE-8EB2-D576-6226FCD6C4DC}"/>
              </a:ext>
            </a:extLst>
          </p:cNvPr>
          <p:cNvSpPr txBox="1">
            <a:spLocks/>
          </p:cNvSpPr>
          <p:nvPr/>
        </p:nvSpPr>
        <p:spPr>
          <a:xfrm>
            <a:off x="818503" y="1413232"/>
            <a:ext cx="7863329" cy="56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SzPts val="1100"/>
              <a:buNone/>
            </a:pPr>
            <a:r>
              <a:rPr lang="it-IT" sz="1400"/>
              <a:t>In relazione ai parametri riguardanti il genere e il rating, è stato effettuato un filtraggio del dataset, considerando solo i generi con almeno 10 serie tv presenti. </a:t>
            </a:r>
            <a:endParaRPr lang="en-US" sz="14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396D96-2DAC-6F5A-6FA9-CEBAEECFEF60}"/>
              </a:ext>
            </a:extLst>
          </p:cNvPr>
          <p:cNvSpPr txBox="1"/>
          <p:nvPr/>
        </p:nvSpPr>
        <p:spPr>
          <a:xfrm>
            <a:off x="818503" y="1917094"/>
            <a:ext cx="3099641" cy="2924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Nel secondo caso si è scelto di utilizzare un </a:t>
            </a:r>
            <a:r>
              <a:rPr lang="it-IT" b="1">
                <a:solidFill>
                  <a:schemeClr val="lt2"/>
                </a:solidFill>
                <a:latin typeface="Fira Sans"/>
                <a:sym typeface="Fira Sans"/>
              </a:rPr>
              <a:t>grafico a barre raggruppate</a:t>
            </a: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 per la somma dei rating per il genere e </a:t>
            </a:r>
            <a:r>
              <a:rPr lang="it-IT" b="1">
                <a:solidFill>
                  <a:schemeClr val="lt2"/>
                </a:solidFill>
                <a:latin typeface="Fira Sans"/>
                <a:sym typeface="Fira Sans"/>
              </a:rPr>
              <a:t>due filtri </a:t>
            </a: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dei dati per le ore di visione e il numero di ratings. Questi ultimi possono essere modificati per osservare variazioni sul grafico principale. Anche in questo caso sono stati cambiati arbitrariamente i colori rappresentanti i diversi generi.</a:t>
            </a:r>
          </a:p>
        </p:txBody>
      </p:sp>
      <p:pic>
        <p:nvPicPr>
          <p:cNvPr id="5" name="Immagine 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045C8935-E711-41CB-DFD3-5DDF79C0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778" y="2072714"/>
            <a:ext cx="4969955" cy="2693821"/>
          </a:xfrm>
          <a:prstGeom prst="rect">
            <a:avLst/>
          </a:prstGeom>
        </p:spPr>
      </p:pic>
      <p:pic>
        <p:nvPicPr>
          <p:cNvPr id="6" name="Immagine 5" descr="Immagine che contiene testo, schermata, Policromia, diagramma&#10;&#10;Descrizione generata automaticamente">
            <a:extLst>
              <a:ext uri="{FF2B5EF4-FFF2-40B4-BE49-F238E27FC236}">
                <a16:creationId xmlns:a16="http://schemas.microsoft.com/office/drawing/2014/main" id="{96C0C3AD-0E69-E6C4-FB52-8D83BEAC8D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44" y="5345563"/>
            <a:ext cx="5136384" cy="278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8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148239"/>
            <a:ext cx="2816795" cy="332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RATING - GENRE: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Visualizzazioni nei dati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45;p30">
            <a:extLst>
              <a:ext uri="{FF2B5EF4-FFF2-40B4-BE49-F238E27FC236}">
                <a16:creationId xmlns:a16="http://schemas.microsoft.com/office/drawing/2014/main" id="{C21699E4-9DFE-8EB2-D576-6226FCD6C4DC}"/>
              </a:ext>
            </a:extLst>
          </p:cNvPr>
          <p:cNvSpPr txBox="1">
            <a:spLocks/>
          </p:cNvSpPr>
          <p:nvPr/>
        </p:nvSpPr>
        <p:spPr>
          <a:xfrm>
            <a:off x="818503" y="1413232"/>
            <a:ext cx="7863329" cy="568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SzPts val="1100"/>
              <a:buNone/>
            </a:pPr>
            <a:r>
              <a:rPr lang="it-IT" sz="1400"/>
              <a:t>In relazione ai parametri riguardanti il genere e il rating, è stato effettuato un filtraggio del dataset, considerando solo i generi con almeno 10 serie tv presenti. </a:t>
            </a:r>
            <a:endParaRPr lang="en-US" sz="1400"/>
          </a:p>
        </p:txBody>
      </p:sp>
      <p:pic>
        <p:nvPicPr>
          <p:cNvPr id="5" name="Immagine 4" descr="Immagine che contiene testo, schermata, diagramma, Policromia&#10;&#10;Descrizione generata automaticamente">
            <a:extLst>
              <a:ext uri="{FF2B5EF4-FFF2-40B4-BE49-F238E27FC236}">
                <a16:creationId xmlns:a16="http://schemas.microsoft.com/office/drawing/2014/main" id="{045C8935-E711-41CB-DFD3-5DDF79C04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144" y="5480924"/>
            <a:ext cx="4969955" cy="2693821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C10ECA-B8B5-64AA-64BC-A7338A113C8F}"/>
              </a:ext>
            </a:extLst>
          </p:cNvPr>
          <p:cNvSpPr txBox="1"/>
          <p:nvPr/>
        </p:nvSpPr>
        <p:spPr>
          <a:xfrm>
            <a:off x="824775" y="2138748"/>
            <a:ext cx="7657645" cy="55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A valle delle operazioni effettuate si può notare come il genere Comedy svetti su tutti gli altri in termini di ratings, con buone prestazioni anche di Short, Drama e </a:t>
            </a:r>
            <a:r>
              <a:rPr lang="it-IT" err="1">
                <a:solidFill>
                  <a:schemeClr val="lt2"/>
                </a:solidFill>
                <a:latin typeface="Fira Sans"/>
                <a:sym typeface="Fira Sans"/>
              </a:rPr>
              <a:t>Documentary</a:t>
            </a: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789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148239"/>
            <a:ext cx="2816795" cy="332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HOURS VIEWED – GENRE:</a:t>
            </a: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Visualizzazioni nei dati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45;p30">
            <a:extLst>
              <a:ext uri="{FF2B5EF4-FFF2-40B4-BE49-F238E27FC236}">
                <a16:creationId xmlns:a16="http://schemas.microsoft.com/office/drawing/2014/main" id="{C21699E4-9DFE-8EB2-D576-6226FCD6C4DC}"/>
              </a:ext>
            </a:extLst>
          </p:cNvPr>
          <p:cNvSpPr txBox="1">
            <a:spLocks/>
          </p:cNvSpPr>
          <p:nvPr/>
        </p:nvSpPr>
        <p:spPr>
          <a:xfrm>
            <a:off x="818503" y="1413231"/>
            <a:ext cx="7863329" cy="54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SzPts val="1100"/>
              <a:buNone/>
            </a:pPr>
            <a:r>
              <a:rPr lang="it-IT" sz="1400"/>
              <a:t>Un’ulteriore visualizzazione è stata effettuata prendendo in esame ancora un volta i parametri del genere, ma questa volta prefissando solo le ore di visione delle serie tv. È stato effettuato un filtraggio delle ore di visione, considerando solo le serie tv viste per almeno 60 000 000 ore. </a:t>
            </a:r>
            <a:endParaRPr lang="en-US" sz="14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396D96-2DAC-6F5A-6FA9-CEBAEECFEF60}"/>
              </a:ext>
            </a:extLst>
          </p:cNvPr>
          <p:cNvSpPr txBox="1"/>
          <p:nvPr/>
        </p:nvSpPr>
        <p:spPr>
          <a:xfrm>
            <a:off x="818503" y="2307839"/>
            <a:ext cx="2943872" cy="2450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In questo caso si è scelto di utilizzare un </a:t>
            </a:r>
            <a:r>
              <a:rPr lang="it-IT" b="1">
                <a:solidFill>
                  <a:schemeClr val="lt2"/>
                </a:solidFill>
                <a:latin typeface="Fira Sans"/>
                <a:sym typeface="Fira Sans"/>
              </a:rPr>
              <a:t>grafico ad aree </a:t>
            </a: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per la somma delle ore di visione per il genere e un </a:t>
            </a:r>
            <a:r>
              <a:rPr lang="it-IT" b="1">
                <a:solidFill>
                  <a:schemeClr val="lt2"/>
                </a:solidFill>
                <a:latin typeface="Fira Sans"/>
                <a:sym typeface="Fira Sans"/>
              </a:rPr>
              <a:t>filtro </a:t>
            </a: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dei dati per i ratings. Questi ultimi possono essere modificati per osservare variazioni sul grafico principale. Anche in questo caso sono stati cambiati arbitrariamente i colori rappresentanti i diversi generi.</a:t>
            </a:r>
          </a:p>
        </p:txBody>
      </p:sp>
      <p:pic>
        <p:nvPicPr>
          <p:cNvPr id="5" name="Immagine 4" descr="Immagine che contiene diagramma, testo, linea, Diagramma&#10;&#10;Descrizione generata automaticamente">
            <a:extLst>
              <a:ext uri="{FF2B5EF4-FFF2-40B4-BE49-F238E27FC236}">
                <a16:creationId xmlns:a16="http://schemas.microsoft.com/office/drawing/2014/main" id="{0E5B5C28-CD50-9D1B-37BD-89B084FCB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45" y="2260901"/>
            <a:ext cx="5168251" cy="2581822"/>
          </a:xfrm>
          <a:prstGeom prst="rect">
            <a:avLst/>
          </a:prstGeom>
        </p:spPr>
      </p:pic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83133F9E-B715-BDB2-DCC1-D2DF0357E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149" y="2260901"/>
            <a:ext cx="5414247" cy="27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17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148239"/>
            <a:ext cx="2816795" cy="332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HOURS VIEWED – GENRE:</a:t>
            </a: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Visualizzazioni nei dati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45;p30">
            <a:extLst>
              <a:ext uri="{FF2B5EF4-FFF2-40B4-BE49-F238E27FC236}">
                <a16:creationId xmlns:a16="http://schemas.microsoft.com/office/drawing/2014/main" id="{C21699E4-9DFE-8EB2-D576-6226FCD6C4DC}"/>
              </a:ext>
            </a:extLst>
          </p:cNvPr>
          <p:cNvSpPr txBox="1">
            <a:spLocks/>
          </p:cNvSpPr>
          <p:nvPr/>
        </p:nvSpPr>
        <p:spPr>
          <a:xfrm>
            <a:off x="818503" y="1413231"/>
            <a:ext cx="7863329" cy="54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SzPts val="1100"/>
              <a:buNone/>
            </a:pPr>
            <a:r>
              <a:rPr lang="it-IT" sz="1400"/>
              <a:t>Un’ulteriore visualizzazione è stata effettuata prendendo in esame ancora un volta i parametri del genere, ma questa volta prefissando solo le ore di visione delle serie tv. È stato effettuato un filtraggio delle ore di visione, considerando solo le serie tv viste per almeno 60 000 000 ore. </a:t>
            </a:r>
            <a:endParaRPr lang="en-US" sz="14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396D96-2DAC-6F5A-6FA9-CEBAEECFEF60}"/>
              </a:ext>
            </a:extLst>
          </p:cNvPr>
          <p:cNvSpPr txBox="1"/>
          <p:nvPr/>
        </p:nvSpPr>
        <p:spPr>
          <a:xfrm>
            <a:off x="818503" y="2307839"/>
            <a:ext cx="2553347" cy="1028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Nel secondo caso si è scelto di utilizzare solo un </a:t>
            </a:r>
            <a:r>
              <a:rPr lang="it-IT" b="1">
                <a:solidFill>
                  <a:schemeClr val="lt2"/>
                </a:solidFill>
                <a:latin typeface="Fira Sans"/>
                <a:sym typeface="Fira Sans"/>
              </a:rPr>
              <a:t>grafico a cascata </a:t>
            </a: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per la somma delle ore di visione per il genere. </a:t>
            </a:r>
          </a:p>
        </p:txBody>
      </p:sp>
      <p:pic>
        <p:nvPicPr>
          <p:cNvPr id="2" name="Immagine 1" descr="Immagine che contiene diagramma, testo, linea, Diagramma&#10;&#10;Descrizione generata automaticamente">
            <a:extLst>
              <a:ext uri="{FF2B5EF4-FFF2-40B4-BE49-F238E27FC236}">
                <a16:creationId xmlns:a16="http://schemas.microsoft.com/office/drawing/2014/main" id="{22A6C02A-F1B1-BC69-F6CF-EECE68282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40" y="5498101"/>
            <a:ext cx="4991956" cy="2493753"/>
          </a:xfrm>
          <a:prstGeom prst="rect">
            <a:avLst/>
          </a:prstGeom>
        </p:spPr>
      </p:pic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D1A85C25-0AB1-209B-BC21-C0427C49F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049" y="2218456"/>
            <a:ext cx="5414247" cy="27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65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148239"/>
            <a:ext cx="2816795" cy="332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HOURS VIEWED – GENRE:</a:t>
            </a: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Visualizzazioni nei dati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845;p30">
            <a:extLst>
              <a:ext uri="{FF2B5EF4-FFF2-40B4-BE49-F238E27FC236}">
                <a16:creationId xmlns:a16="http://schemas.microsoft.com/office/drawing/2014/main" id="{C21699E4-9DFE-8EB2-D576-6226FCD6C4DC}"/>
              </a:ext>
            </a:extLst>
          </p:cNvPr>
          <p:cNvSpPr txBox="1">
            <a:spLocks/>
          </p:cNvSpPr>
          <p:nvPr/>
        </p:nvSpPr>
        <p:spPr>
          <a:xfrm>
            <a:off x="818503" y="1413231"/>
            <a:ext cx="7863329" cy="54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SzPts val="1100"/>
              <a:buNone/>
            </a:pPr>
            <a:r>
              <a:rPr lang="it-IT" sz="1400"/>
              <a:t>Un’ulteriore visualizzazione è stata effettuata prendendo in esame ancora un volta i parametri del genere, ma questa volta prefissando solo le ore di visione delle serie tv. È stato effettuato un filtraggio delle ore di visione, considerando solo le serie tv viste per almeno 60 000 000 ore. </a:t>
            </a:r>
            <a:endParaRPr lang="en-US" sz="14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396D96-2DAC-6F5A-6FA9-CEBAEECFEF60}"/>
              </a:ext>
            </a:extLst>
          </p:cNvPr>
          <p:cNvSpPr txBox="1"/>
          <p:nvPr/>
        </p:nvSpPr>
        <p:spPr>
          <a:xfrm>
            <a:off x="818503" y="2565014"/>
            <a:ext cx="7784607" cy="554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A valle delle operazioni effettuate si noti come le serie tv con più ore di visualizzazione siano nettamente quelle di genere Short, con buone prestazioni anche di [</a:t>
            </a:r>
            <a:r>
              <a:rPr lang="it-IT" err="1">
                <a:solidFill>
                  <a:schemeClr val="lt2"/>
                </a:solidFill>
                <a:latin typeface="Fira Sans"/>
                <a:sym typeface="Fira Sans"/>
              </a:rPr>
              <a:t>Documentary</a:t>
            </a: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, Crime].</a:t>
            </a:r>
          </a:p>
        </p:txBody>
      </p:sp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D1A85C25-0AB1-209B-BC21-C0427C49F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298" y="5609356"/>
            <a:ext cx="5414247" cy="27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41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184219"/>
            <a:ext cx="80016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Si è scelto di implementare la funzionalità di chatbot mediante Domande e Risposte.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È stata effettuata la configurazione del box, aggiungendo anche ulteriori sinonimi possibili.</a:t>
            </a: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Funzionalità </a:t>
            </a:r>
            <a:r>
              <a:rPr lang="it-IT">
                <a:solidFill>
                  <a:schemeClr val="lt1"/>
                </a:solidFill>
              </a:rPr>
              <a:t>chatbot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28F84526-CAF1-D9DD-A960-94F28E7448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752" y="1719451"/>
            <a:ext cx="4372597" cy="2239829"/>
          </a:xfrm>
          <a:prstGeom prst="rect">
            <a:avLst/>
          </a:prstGeom>
        </p:spPr>
      </p:pic>
      <p:pic>
        <p:nvPicPr>
          <p:cNvPr id="3" name="Immagine 2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36F12D26-AD5B-CE87-3EF3-508F3BEA31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5"/>
          <a:stretch/>
        </p:blipFill>
        <p:spPr>
          <a:xfrm>
            <a:off x="818503" y="1882282"/>
            <a:ext cx="3753497" cy="2432543"/>
          </a:xfrm>
          <a:prstGeom prst="rect">
            <a:avLst/>
          </a:prstGeom>
        </p:spPr>
      </p:pic>
      <p:pic>
        <p:nvPicPr>
          <p:cNvPr id="5" name="Immagine 4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0AC75F3E-228D-BB61-2D01-993A8E77E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28" y="4048125"/>
            <a:ext cx="3495721" cy="10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26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1365628" y="1463088"/>
            <a:ext cx="6574666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Bonita – Caso d’uso</a:t>
            </a:r>
            <a:endParaRPr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3173550" y="123813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C0B54BC-7570-9DC7-6ADF-3EA8B0842B7E}"/>
              </a:ext>
            </a:extLst>
          </p:cNvPr>
          <p:cNvSpPr txBox="1"/>
          <p:nvPr/>
        </p:nvSpPr>
        <p:spPr>
          <a:xfrm>
            <a:off x="1304923" y="2399451"/>
            <a:ext cx="669607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b="1">
                <a:solidFill>
                  <a:schemeClr val="lt2"/>
                </a:solidFill>
                <a:latin typeface="Fira Sans"/>
                <a:sym typeface="Fira Sans"/>
              </a:rPr>
              <a:t>Il caso d’uso </a:t>
            </a: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che si è scelto di esaminare descrive il processo di </a:t>
            </a:r>
            <a:r>
              <a:rPr lang="it-IT" b="1">
                <a:solidFill>
                  <a:schemeClr val="lt2"/>
                </a:solidFill>
                <a:latin typeface="Fira Sans"/>
                <a:sym typeface="Fira Sans"/>
              </a:rPr>
              <a:t>Richiesta di lavoro in Smart Working</a:t>
            </a: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 implementato in </a:t>
            </a:r>
            <a:r>
              <a:rPr lang="it-IT" err="1">
                <a:solidFill>
                  <a:schemeClr val="lt2"/>
                </a:solidFill>
                <a:latin typeface="Fira Sans"/>
                <a:sym typeface="Fira Sans"/>
              </a:rPr>
              <a:t>Bonita</a:t>
            </a: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 Studio. </a:t>
            </a:r>
          </a:p>
          <a:p>
            <a:pPr>
              <a:buClr>
                <a:schemeClr val="dk1"/>
              </a:buClr>
              <a:buSzPts val="1100"/>
            </a:pPr>
            <a:endParaRPr lang="it-IT">
              <a:solidFill>
                <a:schemeClr val="lt2"/>
              </a:solidFill>
              <a:latin typeface="Fira Sans"/>
              <a:sym typeface="Fira San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Il processo consente agli </a:t>
            </a:r>
            <a:r>
              <a:rPr lang="it-IT" b="1">
                <a:solidFill>
                  <a:schemeClr val="lt2"/>
                </a:solidFill>
                <a:latin typeface="Fira Sans"/>
                <a:sym typeface="Fira Sans"/>
              </a:rPr>
              <a:t>Impiegati</a:t>
            </a: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 di inviare richieste per lo smart working e ai </a:t>
            </a:r>
            <a:r>
              <a:rPr lang="it-IT" b="1">
                <a:solidFill>
                  <a:schemeClr val="lt2"/>
                </a:solidFill>
                <a:latin typeface="Fira Sans"/>
                <a:sym typeface="Fira Sans"/>
              </a:rPr>
              <a:t>Supervisor</a:t>
            </a:r>
            <a:r>
              <a:rPr lang="it-IT">
                <a:solidFill>
                  <a:schemeClr val="lt2"/>
                </a:solidFill>
                <a:latin typeface="Fira Sans"/>
                <a:sym typeface="Fira Sans"/>
              </a:rPr>
              <a:t> di esaminarle e prendere una decisione.</a:t>
            </a:r>
          </a:p>
        </p:txBody>
      </p:sp>
    </p:spTree>
    <p:extLst>
      <p:ext uri="{BB962C8B-B14F-4D97-AF65-F5344CB8AC3E}">
        <p14:creationId xmlns:p14="http://schemas.microsoft.com/office/powerpoint/2010/main" val="616489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68"/>
            <a:ext cx="7455702" cy="2848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600" b="1">
                <a:solidFill>
                  <a:schemeClr val="dk1"/>
                </a:solidFill>
                <a:latin typeface="Rajdhani"/>
                <a:cs typeface="Rajdhani"/>
                <a:sym typeface="Rajdhani"/>
              </a:rPr>
              <a:t>ATTORI:</a:t>
            </a:r>
          </a:p>
          <a:p>
            <a:pPr marL="171450" indent="-171450">
              <a:buSzPts val="1100"/>
            </a:pPr>
            <a:r>
              <a:rPr lang="it-IT" sz="1400" i="1">
                <a:solidFill>
                  <a:schemeClr val="lt2"/>
                </a:solidFill>
              </a:rPr>
              <a:t>Impiegato (</a:t>
            </a:r>
            <a:r>
              <a:rPr lang="it-IT" sz="1400" i="1" err="1">
                <a:solidFill>
                  <a:schemeClr val="lt2"/>
                </a:solidFill>
              </a:rPr>
              <a:t>Initiator</a:t>
            </a:r>
            <a:r>
              <a:rPr lang="it-IT" sz="1400" i="1">
                <a:solidFill>
                  <a:schemeClr val="lt2"/>
                </a:solidFill>
              </a:rPr>
              <a:t>):</a:t>
            </a:r>
            <a:r>
              <a:rPr lang="it-IT" sz="1400">
                <a:solidFill>
                  <a:schemeClr val="lt2"/>
                </a:solidFill>
              </a:rPr>
              <a:t> Invia la Richiesta di Smart Working.</a:t>
            </a:r>
          </a:p>
          <a:p>
            <a:pPr marL="171450" indent="-171450">
              <a:buSzPts val="1100"/>
            </a:pPr>
            <a:r>
              <a:rPr lang="it-IT" sz="1400" i="1">
                <a:solidFill>
                  <a:schemeClr val="lt2"/>
                </a:solidFill>
              </a:rPr>
              <a:t>Supervisor: </a:t>
            </a:r>
            <a:r>
              <a:rPr lang="it-IT" sz="1400">
                <a:solidFill>
                  <a:schemeClr val="lt2"/>
                </a:solidFill>
              </a:rPr>
              <a:t>Esamina la Richiesta e decide sull'approvazione.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>
              <a:solidFill>
                <a:schemeClr val="lt2"/>
              </a:solidFill>
            </a:endParaRPr>
          </a:p>
          <a:p>
            <a:pPr marL="0" indent="0">
              <a:buSzPts val="1100"/>
              <a:buNone/>
            </a:pPr>
            <a:r>
              <a:rPr lang="it-IT" sz="1600" b="1">
                <a:solidFill>
                  <a:schemeClr val="dk1"/>
                </a:solidFill>
                <a:latin typeface="Rajdhani"/>
                <a:cs typeface="Rajdhani"/>
              </a:rPr>
              <a:t>FLUSSO DEL PROCESSO:</a:t>
            </a:r>
          </a:p>
          <a:p>
            <a:pPr marL="171450" indent="-171450">
              <a:buSzPts val="1100"/>
            </a:pPr>
            <a:r>
              <a:rPr lang="it-IT" sz="1400" i="1">
                <a:solidFill>
                  <a:schemeClr val="lt2"/>
                </a:solidFill>
              </a:rPr>
              <a:t>Inizio Richiesta da parte dell’ Impiegato: </a:t>
            </a:r>
            <a:r>
              <a:rPr lang="it-IT" sz="1400">
                <a:solidFill>
                  <a:schemeClr val="lt2"/>
                </a:solidFill>
              </a:rPr>
              <a:t>Compilazione e invio della Richiesta.</a:t>
            </a:r>
          </a:p>
          <a:p>
            <a:pPr marL="171450" indent="-171450">
              <a:buSzPts val="1100"/>
            </a:pPr>
            <a:r>
              <a:rPr lang="it-IT" sz="1400" i="1">
                <a:solidFill>
                  <a:schemeClr val="lt2"/>
                </a:solidFill>
              </a:rPr>
              <a:t>Controllo Richiesta da parte dei Supervisor: </a:t>
            </a:r>
            <a:r>
              <a:rPr lang="it-IT" sz="1400">
                <a:solidFill>
                  <a:schemeClr val="lt2"/>
                </a:solidFill>
              </a:rPr>
              <a:t>Esame e decisione sulla Richiesta.</a:t>
            </a:r>
          </a:p>
          <a:p>
            <a:pPr marL="171450" indent="-171450">
              <a:buSzPts val="1100"/>
            </a:pPr>
            <a:r>
              <a:rPr lang="it-IT" sz="1400" i="1">
                <a:solidFill>
                  <a:schemeClr val="lt2"/>
                </a:solidFill>
              </a:rPr>
              <a:t>Revisione Richiesta (se necessario): </a:t>
            </a:r>
            <a:r>
              <a:rPr lang="it-IT" sz="1400">
                <a:solidFill>
                  <a:schemeClr val="lt2"/>
                </a:solidFill>
              </a:rPr>
              <a:t>Modifiche e re-invio da parte dell’Impiegato.</a:t>
            </a:r>
          </a:p>
          <a:p>
            <a:pPr marL="171450" indent="-171450">
              <a:buSzPts val="1100"/>
            </a:pPr>
            <a:r>
              <a:rPr lang="it-IT" sz="1400" i="1">
                <a:solidFill>
                  <a:schemeClr val="lt2"/>
                </a:solidFill>
              </a:rPr>
              <a:t>Risultato Richiesta: </a:t>
            </a:r>
            <a:r>
              <a:rPr lang="it-IT" sz="1400">
                <a:solidFill>
                  <a:schemeClr val="lt2"/>
                </a:solidFill>
              </a:rPr>
              <a:t>Verifica dell'esito da parte dell’Impiegato e chiusura del processo.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Descrizione del </a:t>
            </a:r>
            <a:r>
              <a:rPr lang="en">
                <a:solidFill>
                  <a:schemeClr val="lt1"/>
                </a:solidFill>
              </a:rPr>
              <a:t>processo</a:t>
            </a:r>
            <a:endParaRPr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2318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Diagramma del </a:t>
            </a:r>
            <a:r>
              <a:rPr lang="en">
                <a:solidFill>
                  <a:schemeClr val="lt1"/>
                </a:solidFill>
              </a:rPr>
              <a:t>processo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" name="Immagine 1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83736322-21B6-293C-3B67-8A51091217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37053"/>
            <a:ext cx="7809843" cy="28855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4322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720000" y="1249263"/>
            <a:ext cx="4357522" cy="2794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it-IT" sz="1600" b="1" err="1"/>
              <a:t>InizioRichiesta</a:t>
            </a:r>
            <a:r>
              <a:rPr lang="it-IT" sz="1600" b="1"/>
              <a:t>:</a:t>
            </a:r>
            <a:endParaRPr lang="it-IT" sz="1600"/>
          </a:p>
          <a:p>
            <a:pPr marL="285750" indent="-285750">
              <a:lnSpc>
                <a:spcPct val="110000"/>
              </a:lnSpc>
              <a:spcAft>
                <a:spcPts val="800"/>
              </a:spcAft>
            </a:pPr>
            <a:r>
              <a:rPr lang="it-IT" sz="1600"/>
              <a:t>Titolo: "Richiesta Approvazione Smart Working"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</a:pPr>
            <a:r>
              <a:rPr lang="it-IT" sz="1600"/>
              <a:t>Descrizione: "Indicare nella descrizione tutto ciò che si ritiene sia utile al processo di approvazione"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</a:pPr>
            <a:r>
              <a:rPr lang="it-IT" sz="1600"/>
              <a:t>Campi: Descrizione, Data Inizio, Data Fine 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</a:pPr>
            <a:r>
              <a:rPr lang="it-IT" sz="1600"/>
              <a:t>Azione: "Invia per Approvazione"</a:t>
            </a: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Dettagli del </a:t>
            </a:r>
            <a:r>
              <a:rPr lang="en">
                <a:solidFill>
                  <a:schemeClr val="lt1"/>
                </a:solidFill>
              </a:rPr>
              <a:t>task e form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CE4F318-E15B-AAEC-0809-06DE9A635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22" y="1249263"/>
            <a:ext cx="2651990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398469"/>
            <a:ext cx="7517505" cy="2543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lt2"/>
                </a:solidFill>
              </a:rPr>
              <a:t>Il dataset </a:t>
            </a:r>
            <a:r>
              <a:rPr lang="en-US" sz="1400" err="1">
                <a:solidFill>
                  <a:schemeClr val="lt2"/>
                </a:solidFill>
              </a:rPr>
              <a:t>scelto</a:t>
            </a:r>
            <a:r>
              <a:rPr lang="en-US" sz="1400">
                <a:solidFill>
                  <a:schemeClr val="lt2"/>
                </a:solidFill>
              </a:rPr>
              <a:t> è "Netflix Hour 2023", </a:t>
            </a:r>
            <a:r>
              <a:rPr lang="en-US" sz="1400" err="1">
                <a:solidFill>
                  <a:schemeClr val="lt2"/>
                </a:solidFill>
              </a:rPr>
              <a:t>proveniente</a:t>
            </a:r>
            <a:r>
              <a:rPr lang="en-US" sz="1400">
                <a:solidFill>
                  <a:schemeClr val="lt2"/>
                </a:solidFill>
              </a:rPr>
              <a:t> da Kaggle e </a:t>
            </a:r>
            <a:r>
              <a:rPr lang="en-US" sz="1400" err="1">
                <a:solidFill>
                  <a:schemeClr val="lt2"/>
                </a:solidFill>
              </a:rPr>
              <a:t>basato</a:t>
            </a:r>
            <a:r>
              <a:rPr lang="en-US" sz="1400">
                <a:solidFill>
                  <a:schemeClr val="lt2"/>
                </a:solidFill>
              </a:rPr>
              <a:t> </a:t>
            </a:r>
            <a:r>
              <a:rPr lang="en-US" sz="1400" err="1">
                <a:solidFill>
                  <a:schemeClr val="lt2"/>
                </a:solidFill>
              </a:rPr>
              <a:t>sul</a:t>
            </a:r>
            <a:r>
              <a:rPr lang="en-US" sz="1400">
                <a:solidFill>
                  <a:schemeClr val="lt2"/>
                </a:solidFill>
              </a:rPr>
              <a:t> report di Netflix, </a:t>
            </a:r>
            <a:r>
              <a:rPr lang="en-US" sz="1400" err="1">
                <a:solidFill>
                  <a:schemeClr val="lt2"/>
                </a:solidFill>
              </a:rPr>
              <a:t>denominato</a:t>
            </a:r>
            <a:r>
              <a:rPr lang="en-US" sz="1400">
                <a:solidFill>
                  <a:schemeClr val="lt2"/>
                </a:solidFill>
              </a:rPr>
              <a:t> "</a:t>
            </a:r>
            <a:r>
              <a:rPr lang="en-US" sz="1400" i="1">
                <a:solidFill>
                  <a:schemeClr val="lt2"/>
                </a:solidFill>
              </a:rPr>
              <a:t>What We Watched: A Netflix Engagement Report"</a:t>
            </a:r>
            <a:r>
              <a:rPr lang="en-US" sz="1400">
                <a:solidFill>
                  <a:schemeClr val="lt2"/>
                </a:solidFill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Questo report semestrale offre una visione dettagliata delle abitudini di visione degli utenti nel corso di sei mesi, coprendo oltre 18.000 titoli e quasi 100 miliardi di ore visualizzate, rappresentando il </a:t>
            </a:r>
            <a:r>
              <a:rPr lang="it-IT" sz="1400" b="1">
                <a:solidFill>
                  <a:schemeClr val="lt2"/>
                </a:solidFill>
              </a:rPr>
              <a:t>99%</a:t>
            </a:r>
            <a:r>
              <a:rPr lang="it-IT" sz="1400">
                <a:solidFill>
                  <a:schemeClr val="lt2"/>
                </a:solidFill>
              </a:rPr>
              <a:t> di tutte le visualizzazioni su Netflix.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Il dataset, originariamente composto da </a:t>
            </a:r>
            <a:r>
              <a:rPr lang="it-IT" sz="1400" b="1">
                <a:solidFill>
                  <a:schemeClr val="lt2"/>
                </a:solidFill>
              </a:rPr>
              <a:t>18.305 righe </a:t>
            </a:r>
            <a:r>
              <a:rPr lang="it-IT" sz="1400">
                <a:solidFill>
                  <a:schemeClr val="lt2"/>
                </a:solidFill>
              </a:rPr>
              <a:t>e</a:t>
            </a:r>
            <a:r>
              <a:rPr lang="it-IT" sz="1400" b="1">
                <a:solidFill>
                  <a:schemeClr val="lt2"/>
                </a:solidFill>
              </a:rPr>
              <a:t> 9 colonne</a:t>
            </a:r>
            <a:r>
              <a:rPr lang="it-IT" sz="1400">
                <a:solidFill>
                  <a:schemeClr val="lt2"/>
                </a:solidFill>
              </a:rPr>
              <a:t>, è stato attentamente elaborato per concentrarsi sulle serie TV più viste e votate nel 2023.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Netflix Hour </a:t>
            </a:r>
            <a:r>
              <a:rPr lang="en">
                <a:solidFill>
                  <a:schemeClr val="lt1"/>
                </a:solidFill>
              </a:rPr>
              <a:t>2023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720000" y="1427684"/>
            <a:ext cx="4201405" cy="2720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it-IT" sz="1600" b="1" err="1"/>
              <a:t>ControlloRichiestaForm</a:t>
            </a:r>
            <a:r>
              <a:rPr lang="it-IT" sz="1600"/>
              <a:t>: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</a:pPr>
            <a:r>
              <a:rPr lang="it-IT" sz="1600"/>
              <a:t>Titolo: " Richiesta Approvazione Smart Working "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</a:pPr>
            <a:r>
              <a:rPr lang="it-IT" sz="1600"/>
              <a:t>Descrizione: "Verificare ed approvare la richiesta"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</a:pPr>
            <a:r>
              <a:rPr lang="it-IT" sz="1600"/>
              <a:t>Campi: Approvare, Completare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</a:pPr>
            <a:r>
              <a:rPr lang="it-IT" sz="1600"/>
              <a:t>Azione: "Invia Decisione"</a:t>
            </a: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Dettagli del </a:t>
            </a:r>
            <a:r>
              <a:rPr lang="en">
                <a:solidFill>
                  <a:schemeClr val="lt1"/>
                </a:solidFill>
              </a:rPr>
              <a:t>task e form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85BA5E79-7701-92F9-DFB6-2387A8A8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420" y="1017725"/>
            <a:ext cx="1897509" cy="38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76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720000" y="1249263"/>
            <a:ext cx="4416995" cy="2794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it-IT" sz="1600" b="1" err="1"/>
              <a:t>ModificaRichiestaForm</a:t>
            </a:r>
            <a:r>
              <a:rPr lang="it-IT" sz="1600"/>
              <a:t>: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</a:pPr>
            <a:r>
              <a:rPr lang="it-IT" sz="1600"/>
              <a:t>Titolo: "REVISIONE - Richiesta Approvazione Smart Working "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</a:pPr>
            <a:r>
              <a:rPr lang="it-IT" sz="1600"/>
              <a:t>Descrizione: "La richiesta non può essere completata, si prega di rivedere la richiesta"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</a:pPr>
            <a:r>
              <a:rPr lang="it-IT" sz="1600"/>
              <a:t>Azione: "Invia Revisione"</a:t>
            </a: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Dettagli del </a:t>
            </a:r>
            <a:r>
              <a:rPr lang="en">
                <a:solidFill>
                  <a:schemeClr val="lt1"/>
                </a:solidFill>
              </a:rPr>
              <a:t>task e form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" name="Immagine 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D6D8A1D-6D8D-02C8-29D4-FA3B8BABE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712" y="1249263"/>
            <a:ext cx="2598645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20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720000" y="1249263"/>
            <a:ext cx="4416995" cy="2794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0000"/>
              </a:lnSpc>
              <a:spcAft>
                <a:spcPts val="800"/>
              </a:spcAft>
              <a:buNone/>
            </a:pPr>
            <a:r>
              <a:rPr lang="it-IT" sz="1600" b="1" err="1"/>
              <a:t>RisultatoRichiestaForm</a:t>
            </a:r>
            <a:r>
              <a:rPr lang="it-IT" sz="1600"/>
              <a:t>: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</a:pPr>
            <a:r>
              <a:rPr lang="it-IT" sz="1600"/>
              <a:t>Titolo: "Risultato richiesta"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</a:pPr>
            <a:r>
              <a:rPr lang="it-IT" sz="1600"/>
              <a:t>Descrizione: "La richiesta è completata. Si prega di verificare la casella di approvazione in basso."</a:t>
            </a:r>
          </a:p>
          <a:p>
            <a:pPr marL="285750" indent="-285750">
              <a:lnSpc>
                <a:spcPct val="110000"/>
              </a:lnSpc>
              <a:spcAft>
                <a:spcPts val="800"/>
              </a:spcAft>
            </a:pPr>
            <a:r>
              <a:rPr lang="it-IT" sz="1600"/>
              <a:t>Azione: "Ho preso visione. Completa la richiesta."</a:t>
            </a: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Dettagli del </a:t>
            </a:r>
            <a:r>
              <a:rPr lang="en">
                <a:solidFill>
                  <a:schemeClr val="lt1"/>
                </a:solidFill>
              </a:rPr>
              <a:t>task e form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" name="Immagine 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9D92E4D4-1AC4-CC91-1975-51DF45721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309" y="1249263"/>
            <a:ext cx="2255799" cy="309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16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Business data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" name="Google Shape;845;p30">
            <a:extLst>
              <a:ext uri="{FF2B5EF4-FFF2-40B4-BE49-F238E27FC236}">
                <a16:creationId xmlns:a16="http://schemas.microsoft.com/office/drawing/2014/main" id="{C92665F1-F321-A782-F408-FCF4060D36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470010"/>
            <a:ext cx="2706211" cy="2380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it-IT" sz="1600"/>
              <a:t>Il business data model è stato strutturato in questo modo: si è utilizzato un unico Business Object, “Richiesta”, che presenta diversi attributi con differenti tipi annessi.</a:t>
            </a:r>
            <a:endParaRPr lang="en-US" sz="1400">
              <a:solidFill>
                <a:schemeClr val="lt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17B4AF-DEB5-5589-15FC-03823D21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165" y="1539128"/>
            <a:ext cx="4833307" cy="173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010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Organization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Google Shape;845;p30">
            <a:extLst>
              <a:ext uri="{FF2B5EF4-FFF2-40B4-BE49-F238E27FC236}">
                <a16:creationId xmlns:a16="http://schemas.microsoft.com/office/drawing/2014/main" id="{4AC18EF2-E126-F7E7-561B-C4B8871F14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6128" y="1304369"/>
            <a:ext cx="7704000" cy="69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it-IT" sz="1600"/>
              <a:t>L’organizzazione è stata creata ex-novo, ed ha la seguente struttura 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CC7529-91BD-5B43-CD0D-1EDFB057F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068" y="2115910"/>
            <a:ext cx="7373308" cy="12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24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Esempio di esecuzione del processo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76981807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1C0B9A10-3414-EA12-1A89-F539E5E9DA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51" y="1848007"/>
            <a:ext cx="6953497" cy="3081641"/>
          </a:xfrm>
          <a:prstGeom prst="rect">
            <a:avLst/>
          </a:prstGeom>
        </p:spPr>
      </p:pic>
      <p:sp>
        <p:nvSpPr>
          <p:cNvPr id="2" name="Google Shape;845;p30">
            <a:extLst>
              <a:ext uri="{FF2B5EF4-FFF2-40B4-BE49-F238E27FC236}">
                <a16:creationId xmlns:a16="http://schemas.microsoft.com/office/drawing/2014/main" id="{7AE46C0A-2DB9-4850-EE07-B728D81226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52125"/>
            <a:ext cx="7852500" cy="69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it-IT" sz="1600"/>
              <a:t>Di seguito è possibile osservare la timeline inerente ad un esempio del flusso di esecuzione del processo (da leggere dal basso verso l’alto):</a:t>
            </a:r>
          </a:p>
        </p:txBody>
      </p:sp>
    </p:spTree>
    <p:extLst>
      <p:ext uri="{BB962C8B-B14F-4D97-AF65-F5344CB8AC3E}">
        <p14:creationId xmlns:p14="http://schemas.microsoft.com/office/powerpoint/2010/main" val="19768565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Esempio di esecuzione del processo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Google Shape;845;p30">
            <a:extLst>
              <a:ext uri="{FF2B5EF4-FFF2-40B4-BE49-F238E27FC236}">
                <a16:creationId xmlns:a16="http://schemas.microsoft.com/office/drawing/2014/main" id="{4AC18EF2-E126-F7E7-561B-C4B8871F14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2929"/>
            <a:ext cx="8103960" cy="1267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it-IT" sz="1600"/>
              <a:t>Vediamo nel dettaglio, in ordine cronologico, l’esecuzione degli eventi.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it-IT" sz="1600"/>
              <a:t>L’user di default è </a:t>
            </a:r>
            <a:r>
              <a:rPr lang="it-IT" sz="1600" b="1" err="1"/>
              <a:t>iole.m</a:t>
            </a:r>
            <a:r>
              <a:rPr lang="it-IT" sz="1600" b="1"/>
              <a:t> </a:t>
            </a:r>
            <a:r>
              <a:rPr lang="it-IT" sz="1600"/>
              <a:t>che ha il ruolo di </a:t>
            </a:r>
            <a:r>
              <a:rPr lang="it-IT" sz="1600" b="1"/>
              <a:t>Impiegato</a:t>
            </a:r>
            <a:r>
              <a:rPr lang="it-IT" sz="1600"/>
              <a:t>. Viene effettuata la richiesta di smart working per motivi personali dal 14/01 al 21/01.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B725AE2-BFB9-8F03-497A-C3C3D204DD1F}"/>
              </a:ext>
            </a:extLst>
          </p:cNvPr>
          <p:cNvGrpSpPr/>
          <p:nvPr/>
        </p:nvGrpSpPr>
        <p:grpSpPr>
          <a:xfrm>
            <a:off x="2419241" y="2308859"/>
            <a:ext cx="4597774" cy="2591118"/>
            <a:chOff x="1033331" y="2700972"/>
            <a:chExt cx="4597774" cy="2591118"/>
          </a:xfrm>
        </p:grpSpPr>
        <p:pic>
          <p:nvPicPr>
            <p:cNvPr id="3" name="Immagine 2" descr="Immagine che contiene testo, schermata, Carattere, linea&#10;&#10;Descrizione generata automaticamente">
              <a:extLst>
                <a:ext uri="{FF2B5EF4-FFF2-40B4-BE49-F238E27FC236}">
                  <a16:creationId xmlns:a16="http://schemas.microsoft.com/office/drawing/2014/main" id="{308F0B1D-BE6C-107C-92CC-52F98268D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331" y="2700972"/>
              <a:ext cx="4567369" cy="570849"/>
            </a:xfrm>
            <a:prstGeom prst="rect">
              <a:avLst/>
            </a:prstGeom>
          </p:spPr>
        </p:pic>
        <p:pic>
          <p:nvPicPr>
            <p:cNvPr id="4" name="Immagine 3" descr="Immagine che contiene testo, software, numero, Icona del computer&#10;&#10;Descrizione generata automaticamente">
              <a:extLst>
                <a:ext uri="{FF2B5EF4-FFF2-40B4-BE49-F238E27FC236}">
                  <a16:creationId xmlns:a16="http://schemas.microsoft.com/office/drawing/2014/main" id="{BC22459B-5159-13B1-8FC0-2AF872E71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3331" y="3271821"/>
              <a:ext cx="4597774" cy="20202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5975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Esempio di esecuzione del processo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Google Shape;845;p30">
            <a:extLst>
              <a:ext uri="{FF2B5EF4-FFF2-40B4-BE49-F238E27FC236}">
                <a16:creationId xmlns:a16="http://schemas.microsoft.com/office/drawing/2014/main" id="{4AC18EF2-E126-F7E7-561B-C4B8871F14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6128" y="1304369"/>
            <a:ext cx="7704000" cy="69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it-IT" sz="1600"/>
              <a:t>A questo punto viene aperta un’altra pagina e viene effettuato l’accesso tramite </a:t>
            </a:r>
            <a:r>
              <a:rPr lang="it-IT" sz="1600" b="1"/>
              <a:t>doriana.t </a:t>
            </a:r>
            <a:r>
              <a:rPr lang="it-IT" sz="1600"/>
              <a:t>che ha il ruolo di </a:t>
            </a:r>
            <a:r>
              <a:rPr lang="it-IT" sz="1600" b="1"/>
              <a:t>Supervisor</a:t>
            </a:r>
            <a:r>
              <a:rPr lang="it-IT" sz="1600"/>
              <a:t>. Si entra nella zona dell’applicazione dedicata ai </a:t>
            </a:r>
            <a:r>
              <a:rPr lang="it-IT" sz="1600" err="1"/>
              <a:t>Bonita</a:t>
            </a:r>
            <a:r>
              <a:rPr lang="it-IT" sz="1600"/>
              <a:t> User.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5F150B63-34E4-C901-7D72-EBC8749B38DA}"/>
              </a:ext>
            </a:extLst>
          </p:cNvPr>
          <p:cNvGrpSpPr/>
          <p:nvPr/>
        </p:nvGrpSpPr>
        <p:grpSpPr>
          <a:xfrm>
            <a:off x="1421129" y="2286895"/>
            <a:ext cx="6301741" cy="1912620"/>
            <a:chOff x="0" y="0"/>
            <a:chExt cx="6407574" cy="1816100"/>
          </a:xfrm>
        </p:grpSpPr>
        <p:pic>
          <p:nvPicPr>
            <p:cNvPr id="5" name="Picture 165959452" descr="Immagine che contiene testo, schermata, Carattere, logo&#10;&#10;Descrizione generata automaticamente">
              <a:extLst>
                <a:ext uri="{FF2B5EF4-FFF2-40B4-BE49-F238E27FC236}">
                  <a16:creationId xmlns:a16="http://schemas.microsoft.com/office/drawing/2014/main" id="{EBEA41C5-F627-B644-B54A-EF972CCB7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2934" y="0"/>
              <a:ext cx="4104640" cy="1816100"/>
            </a:xfrm>
            <a:prstGeom prst="rect">
              <a:avLst/>
            </a:prstGeom>
          </p:spPr>
        </p:pic>
        <p:pic>
          <p:nvPicPr>
            <p:cNvPr id="6" name="Picture 1582766929" descr="Immagine che contiene testo, schermata, Carattere, logo&#10;&#10;Descrizione generata automaticamente">
              <a:extLst>
                <a:ext uri="{FF2B5EF4-FFF2-40B4-BE49-F238E27FC236}">
                  <a16:creationId xmlns:a16="http://schemas.microsoft.com/office/drawing/2014/main" id="{182CCBC1-FCF3-6CDF-7510-B90AAEE94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37066"/>
              <a:ext cx="2331085" cy="14135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5908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Esempio di esecuzione del processo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Google Shape;845;p30">
            <a:extLst>
              <a:ext uri="{FF2B5EF4-FFF2-40B4-BE49-F238E27FC236}">
                <a16:creationId xmlns:a16="http://schemas.microsoft.com/office/drawing/2014/main" id="{4AC18EF2-E126-F7E7-561B-C4B8871F14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6128" y="1304369"/>
            <a:ext cx="7704000" cy="69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it-IT" sz="1600"/>
              <a:t>Viene effettuato il controllo della richiesta che viene </a:t>
            </a:r>
            <a:r>
              <a:rPr lang="it-IT" sz="1600" b="1"/>
              <a:t>solo approvata</a:t>
            </a:r>
            <a:r>
              <a:rPr lang="it-IT" sz="1600"/>
              <a:t>. Quindi sarà necessaria una revisione da parte dell’Impiegato.</a:t>
            </a:r>
          </a:p>
        </p:txBody>
      </p:sp>
      <p:pic>
        <p:nvPicPr>
          <p:cNvPr id="4" name="Picture 1948721478" descr="Immagine che contiene testo, software, Icona del computer, Pagina Web&#10;&#10;Descrizione generata automaticamente">
            <a:extLst>
              <a:ext uri="{FF2B5EF4-FFF2-40B4-BE49-F238E27FC236}">
                <a16:creationId xmlns:a16="http://schemas.microsoft.com/office/drawing/2014/main" id="{BE478437-3AD2-3F83-4D88-66E7109031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417" y="2000251"/>
            <a:ext cx="5765165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1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Esempio di esecuzione del processo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Google Shape;845;p30">
            <a:extLst>
              <a:ext uri="{FF2B5EF4-FFF2-40B4-BE49-F238E27FC236}">
                <a16:creationId xmlns:a16="http://schemas.microsoft.com/office/drawing/2014/main" id="{4AC18EF2-E126-F7E7-561B-C4B8871F14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6128" y="1304368"/>
            <a:ext cx="7704000" cy="12673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it-IT" sz="1600"/>
              <a:t>Si ritorna all’Impiegato che deve necessariamente rivedere e modificare la propria richiesta.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it-IT" sz="1600"/>
              <a:t>A questo proposito viene effettuata una </a:t>
            </a:r>
            <a:r>
              <a:rPr lang="it-IT" sz="1600" b="1"/>
              <a:t>nuova richiesta </a:t>
            </a:r>
            <a:r>
              <a:rPr lang="it-IT" sz="1600"/>
              <a:t>con la stessa descrizione ma con un nuovo intervallo di date, dal 21/01 al 28/01.</a:t>
            </a:r>
          </a:p>
        </p:txBody>
      </p:sp>
      <p:pic>
        <p:nvPicPr>
          <p:cNvPr id="3" name="Picture 1086158712" descr="Immagine che contiene testo, software, numero, schermata&#10;&#10;Descrizione generata automaticamente">
            <a:extLst>
              <a:ext uri="{FF2B5EF4-FFF2-40B4-BE49-F238E27FC236}">
                <a16:creationId xmlns:a16="http://schemas.microsoft.com/office/drawing/2014/main" id="{2E84C96A-31B1-069B-CC9F-305EE82FFD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35" y="2468881"/>
            <a:ext cx="6120130" cy="247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61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Filtraggio del dataset</a:t>
            </a:r>
            <a:endParaRPr/>
          </a:p>
        </p:txBody>
      </p:sp>
      <p:sp>
        <p:nvSpPr>
          <p:cNvPr id="2217" name="Google Shape;2217;p41"/>
          <p:cNvSpPr/>
          <p:nvPr/>
        </p:nvSpPr>
        <p:spPr>
          <a:xfrm>
            <a:off x="1832445" y="2315445"/>
            <a:ext cx="882000" cy="882000"/>
          </a:xfrm>
          <a:prstGeom prst="ellipse">
            <a:avLst/>
          </a:prstGeom>
          <a:solidFill>
            <a:schemeClr val="accent5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I </a:t>
            </a:r>
            <a:endParaRPr sz="32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18" name="Google Shape;2218;p41"/>
          <p:cNvSpPr/>
          <p:nvPr/>
        </p:nvSpPr>
        <p:spPr>
          <a:xfrm>
            <a:off x="2978221" y="2315445"/>
            <a:ext cx="882000" cy="882000"/>
          </a:xfrm>
          <a:prstGeom prst="ellipse">
            <a:avLst/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II</a:t>
            </a:r>
            <a:endParaRPr sz="32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19" name="Google Shape;2219;p41"/>
          <p:cNvSpPr/>
          <p:nvPr/>
        </p:nvSpPr>
        <p:spPr>
          <a:xfrm>
            <a:off x="4124017" y="2315445"/>
            <a:ext cx="882000" cy="882000"/>
          </a:xfrm>
          <a:prstGeom prst="ellipse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III</a:t>
            </a:r>
            <a:endParaRPr sz="32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20" name="Google Shape;2220;p41"/>
          <p:cNvSpPr/>
          <p:nvPr/>
        </p:nvSpPr>
        <p:spPr>
          <a:xfrm>
            <a:off x="5269812" y="2315445"/>
            <a:ext cx="882000" cy="882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IV</a:t>
            </a:r>
            <a:endParaRPr sz="32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21" name="Google Shape;2221;p41"/>
          <p:cNvSpPr txBox="1"/>
          <p:nvPr/>
        </p:nvSpPr>
        <p:spPr>
          <a:xfrm>
            <a:off x="969857" y="3475107"/>
            <a:ext cx="2331342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Dataset di partenza</a:t>
            </a:r>
            <a:endParaRPr sz="2000" b="1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23" name="Google Shape;2223;p41"/>
          <p:cNvSpPr txBox="1"/>
          <p:nvPr/>
        </p:nvSpPr>
        <p:spPr>
          <a:xfrm>
            <a:off x="2113135" y="1153560"/>
            <a:ext cx="2612172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Attributi nominali</a:t>
            </a:r>
          </a:p>
        </p:txBody>
      </p:sp>
      <p:sp>
        <p:nvSpPr>
          <p:cNvPr id="2224" name="Google Shape;2224;p41"/>
          <p:cNvSpPr txBox="1"/>
          <p:nvPr/>
        </p:nvSpPr>
        <p:spPr>
          <a:xfrm>
            <a:off x="2248034" y="1494321"/>
            <a:ext cx="2342373" cy="59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Rimozione di alcune colonne per soffermarsi al meglio solo sulle informazioni rilevanti.</a:t>
            </a:r>
            <a:endParaRPr lang="en-US" sz="10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5" name="Google Shape;2225;p41"/>
          <p:cNvSpPr txBox="1"/>
          <p:nvPr/>
        </p:nvSpPr>
        <p:spPr>
          <a:xfrm>
            <a:off x="3539633" y="3422670"/>
            <a:ext cx="20508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t-IT" sz="2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Hours </a:t>
            </a:r>
            <a:r>
              <a:rPr lang="it-IT" sz="2000" b="1" err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viewed</a:t>
            </a:r>
            <a:endParaRPr lang="it-IT" sz="2000" b="1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26" name="Google Shape;2226;p41"/>
          <p:cNvSpPr txBox="1"/>
          <p:nvPr/>
        </p:nvSpPr>
        <p:spPr>
          <a:xfrm>
            <a:off x="3445842" y="3781715"/>
            <a:ext cx="2340503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it-IT" sz="1000">
                <a:solidFill>
                  <a:schemeClr val="lt2"/>
                </a:solidFill>
                <a:latin typeface="Fira Sans"/>
                <a:sym typeface="Fira Sans"/>
              </a:rPr>
              <a:t>Ordinamento delle righe in base alle ore di visualizzazione ed esclusione di quelle con 0 ore di visualizzazione</a:t>
            </a:r>
            <a:endParaRPr lang="en-US" sz="1000">
              <a:solidFill>
                <a:schemeClr val="lt2"/>
              </a:solidFill>
              <a:latin typeface="Fira Sans"/>
              <a:sym typeface="Fira Sans"/>
            </a:endParaRPr>
          </a:p>
        </p:txBody>
      </p:sp>
      <p:sp>
        <p:nvSpPr>
          <p:cNvPr id="2227" name="Google Shape;2227;p41"/>
          <p:cNvSpPr txBox="1"/>
          <p:nvPr/>
        </p:nvSpPr>
        <p:spPr>
          <a:xfrm>
            <a:off x="4685406" y="1179870"/>
            <a:ext cx="20508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Ratings</a:t>
            </a:r>
            <a:endParaRPr sz="2000" b="1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28" name="Google Shape;2228;p41"/>
          <p:cNvSpPr txBox="1"/>
          <p:nvPr/>
        </p:nvSpPr>
        <p:spPr>
          <a:xfrm>
            <a:off x="4685406" y="1552754"/>
            <a:ext cx="20508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000">
                <a:solidFill>
                  <a:schemeClr val="lt2"/>
                </a:solidFill>
                <a:latin typeface="Fira Sans"/>
                <a:sym typeface="Fira Sans"/>
              </a:rPr>
              <a:t>Rimozione delle righe con un rating inferiore a 85</a:t>
            </a:r>
            <a:endParaRPr lang="en-US" sz="1000">
              <a:solidFill>
                <a:schemeClr val="lt2"/>
              </a:solidFill>
              <a:latin typeface="Fira Sans"/>
              <a:sym typeface="Fira Sans"/>
            </a:endParaRPr>
          </a:p>
        </p:txBody>
      </p:sp>
      <p:cxnSp>
        <p:nvCxnSpPr>
          <p:cNvPr id="2229" name="Google Shape;2229;p41"/>
          <p:cNvCxnSpPr>
            <a:cxnSpLocks/>
          </p:cNvCxnSpPr>
          <p:nvPr/>
        </p:nvCxnSpPr>
        <p:spPr>
          <a:xfrm>
            <a:off x="2256620" y="3193801"/>
            <a:ext cx="0" cy="28130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30" name="Google Shape;2230;p41"/>
          <p:cNvCxnSpPr>
            <a:cxnSpLocks/>
            <a:stCxn id="2224" idx="2"/>
            <a:endCxn id="2218" idx="0"/>
          </p:cNvCxnSpPr>
          <p:nvPr/>
        </p:nvCxnSpPr>
        <p:spPr>
          <a:xfrm>
            <a:off x="3419221" y="2086212"/>
            <a:ext cx="0" cy="229233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231" name="Google Shape;2231;p41"/>
          <p:cNvCxnSpPr>
            <a:stCxn id="2219" idx="4"/>
            <a:endCxn id="2225" idx="0"/>
          </p:cNvCxnSpPr>
          <p:nvPr/>
        </p:nvCxnSpPr>
        <p:spPr>
          <a:xfrm>
            <a:off x="4565017" y="3197445"/>
            <a:ext cx="0" cy="225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32" name="Google Shape;2232;p41"/>
          <p:cNvCxnSpPr>
            <a:stCxn id="2228" idx="2"/>
            <a:endCxn id="2220" idx="0"/>
          </p:cNvCxnSpPr>
          <p:nvPr/>
        </p:nvCxnSpPr>
        <p:spPr>
          <a:xfrm>
            <a:off x="5710806" y="2040554"/>
            <a:ext cx="6" cy="274891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233" name="Google Shape;2233;p41"/>
          <p:cNvCxnSpPr>
            <a:stCxn id="2217" idx="6"/>
            <a:endCxn id="2218" idx="2"/>
          </p:cNvCxnSpPr>
          <p:nvPr/>
        </p:nvCxnSpPr>
        <p:spPr>
          <a:xfrm>
            <a:off x="2714445" y="2756445"/>
            <a:ext cx="263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4" name="Google Shape;2234;p41"/>
          <p:cNvCxnSpPr>
            <a:stCxn id="2218" idx="6"/>
            <a:endCxn id="2219" idx="2"/>
          </p:cNvCxnSpPr>
          <p:nvPr/>
        </p:nvCxnSpPr>
        <p:spPr>
          <a:xfrm>
            <a:off x="3860221" y="2756445"/>
            <a:ext cx="263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5" name="Google Shape;2235;p41"/>
          <p:cNvCxnSpPr>
            <a:stCxn id="2219" idx="6"/>
            <a:endCxn id="2220" idx="2"/>
          </p:cNvCxnSpPr>
          <p:nvPr/>
        </p:nvCxnSpPr>
        <p:spPr>
          <a:xfrm>
            <a:off x="5006017" y="2756445"/>
            <a:ext cx="263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36" name="Google Shape;2236;p41"/>
          <p:cNvSpPr/>
          <p:nvPr/>
        </p:nvSpPr>
        <p:spPr>
          <a:xfrm>
            <a:off x="6415607" y="2315445"/>
            <a:ext cx="882000" cy="882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V</a:t>
            </a:r>
            <a:endParaRPr sz="3200" b="1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37" name="Google Shape;2237;p41"/>
          <p:cNvSpPr txBox="1"/>
          <p:nvPr/>
        </p:nvSpPr>
        <p:spPr>
          <a:xfrm>
            <a:off x="5831208" y="3422670"/>
            <a:ext cx="20508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rPr>
              <a:t>Dataset raffinato</a:t>
            </a:r>
            <a:endParaRPr sz="2000" b="1">
              <a:solidFill>
                <a:schemeClr val="dk1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38" name="Google Shape;2238;p41"/>
          <p:cNvSpPr txBox="1"/>
          <p:nvPr/>
        </p:nvSpPr>
        <p:spPr>
          <a:xfrm>
            <a:off x="5815842" y="3734276"/>
            <a:ext cx="20508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1.016 righe e 6 colonne </a:t>
            </a:r>
            <a:endParaRPr sz="12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2239" name="Google Shape;2239;p41"/>
          <p:cNvCxnSpPr>
            <a:stCxn id="2236" idx="4"/>
            <a:endCxn id="2237" idx="0"/>
          </p:cNvCxnSpPr>
          <p:nvPr/>
        </p:nvCxnSpPr>
        <p:spPr>
          <a:xfrm>
            <a:off x="6856607" y="3197445"/>
            <a:ext cx="0" cy="225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44" name="Google Shape;2244;p41"/>
          <p:cNvCxnSpPr>
            <a:cxnSpLocks/>
          </p:cNvCxnSpPr>
          <p:nvPr/>
        </p:nvCxnSpPr>
        <p:spPr>
          <a:xfrm>
            <a:off x="6151778" y="2756445"/>
            <a:ext cx="263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238;p41">
            <a:extLst>
              <a:ext uri="{FF2B5EF4-FFF2-40B4-BE49-F238E27FC236}">
                <a16:creationId xmlns:a16="http://schemas.microsoft.com/office/drawing/2014/main" id="{00CAB3B1-DB92-7DAE-1178-266E231A57D4}"/>
              </a:ext>
            </a:extLst>
          </p:cNvPr>
          <p:cNvSpPr txBox="1"/>
          <p:nvPr/>
        </p:nvSpPr>
        <p:spPr>
          <a:xfrm>
            <a:off x="1110128" y="3798622"/>
            <a:ext cx="20508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18.305 righe e 9 colonne</a:t>
            </a:r>
            <a:endParaRPr sz="12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Esempio di esecuzione del processo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Google Shape;845;p30">
            <a:extLst>
              <a:ext uri="{FF2B5EF4-FFF2-40B4-BE49-F238E27FC236}">
                <a16:creationId xmlns:a16="http://schemas.microsoft.com/office/drawing/2014/main" id="{4AC18EF2-E126-F7E7-561B-C4B8871F14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6128" y="1304369"/>
            <a:ext cx="7704000" cy="69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it-IT" sz="1600"/>
              <a:t>Ora si torna al Supervisor che questa volta </a:t>
            </a:r>
            <a:r>
              <a:rPr lang="it-IT" sz="1600" b="1"/>
              <a:t>approva</a:t>
            </a:r>
            <a:r>
              <a:rPr lang="it-IT" sz="1600"/>
              <a:t> e </a:t>
            </a:r>
            <a:r>
              <a:rPr lang="it-IT" sz="1600" b="1"/>
              <a:t>conferma</a:t>
            </a:r>
            <a:r>
              <a:rPr lang="it-IT" sz="1600"/>
              <a:t> la richiesta.</a:t>
            </a:r>
          </a:p>
        </p:txBody>
      </p:sp>
      <p:pic>
        <p:nvPicPr>
          <p:cNvPr id="4" name="Picture 1538005035" descr="Immagine che contiene testo, software, Icona del computer, Pagina Web&#10;&#10;Descrizione generata automaticamente">
            <a:extLst>
              <a:ext uri="{FF2B5EF4-FFF2-40B4-BE49-F238E27FC236}">
                <a16:creationId xmlns:a16="http://schemas.microsoft.com/office/drawing/2014/main" id="{A99F32BC-52C9-4894-04EF-5C3D4C61FC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35" y="1771651"/>
            <a:ext cx="6120130" cy="31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17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Esempio di esecuzione del processo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Google Shape;845;p30">
            <a:extLst>
              <a:ext uri="{FF2B5EF4-FFF2-40B4-BE49-F238E27FC236}">
                <a16:creationId xmlns:a16="http://schemas.microsoft.com/office/drawing/2014/main" id="{4AC18EF2-E126-F7E7-561B-C4B8871F14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6128" y="1304369"/>
            <a:ext cx="7704000" cy="695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10000"/>
              </a:lnSpc>
              <a:spcAft>
                <a:spcPts val="800"/>
              </a:spcAft>
              <a:buNone/>
            </a:pPr>
            <a:r>
              <a:rPr lang="it-IT" sz="1600" kern="100">
                <a:effectLst/>
                <a:latin typeface="Fira Sans" panose="020B0503050000020004" pitchFamily="34" charset="0"/>
                <a:ea typeface="Arial" panose="020B0604020202020204" pitchFamily="34" charset="0"/>
                <a:cs typeface="Arial" panose="020B0604020202020204" pitchFamily="34" charset="0"/>
              </a:rPr>
              <a:t>Infine, l’impiegato può visualizzare il </a:t>
            </a:r>
            <a:r>
              <a:rPr lang="it-IT" sz="1600" b="1" kern="100">
                <a:effectLst/>
                <a:latin typeface="Fira Sans" panose="020B0503050000020004" pitchFamily="34" charset="0"/>
                <a:ea typeface="Arial" panose="020B0604020202020204" pitchFamily="34" charset="0"/>
                <a:cs typeface="Arial" panose="020B0604020202020204" pitchFamily="34" charset="0"/>
              </a:rPr>
              <a:t>risultato</a:t>
            </a:r>
            <a:r>
              <a:rPr lang="it-IT" sz="1600" kern="100">
                <a:effectLst/>
                <a:latin typeface="Fira Sans" panose="020B0503050000020004" pitchFamily="34" charset="0"/>
                <a:ea typeface="Arial" panose="020B0604020202020204" pitchFamily="34" charset="0"/>
                <a:cs typeface="Arial" panose="020B0604020202020204" pitchFamily="34" charset="0"/>
              </a:rPr>
              <a:t> nella propria area dedicata.</a:t>
            </a:r>
          </a:p>
        </p:txBody>
      </p:sp>
      <p:pic>
        <p:nvPicPr>
          <p:cNvPr id="3" name="Picture 826820754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30921580-1E77-EB25-47DD-8245E17EA9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37" y="1782373"/>
            <a:ext cx="6305325" cy="30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70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615;p46">
            <a:extLst>
              <a:ext uri="{FF2B5EF4-FFF2-40B4-BE49-F238E27FC236}">
                <a16:creationId xmlns:a16="http://schemas.microsoft.com/office/drawing/2014/main" id="{BE124963-5606-836F-4104-552F64538758}"/>
              </a:ext>
            </a:extLst>
          </p:cNvPr>
          <p:cNvGrpSpPr/>
          <p:nvPr/>
        </p:nvGrpSpPr>
        <p:grpSpPr>
          <a:xfrm>
            <a:off x="347158" y="434041"/>
            <a:ext cx="2287836" cy="2280054"/>
            <a:chOff x="279983" y="1350416"/>
            <a:chExt cx="2287836" cy="2280054"/>
          </a:xfrm>
        </p:grpSpPr>
        <p:sp>
          <p:nvSpPr>
            <p:cNvPr id="5" name="Google Shape;2616;p46">
              <a:extLst>
                <a:ext uri="{FF2B5EF4-FFF2-40B4-BE49-F238E27FC236}">
                  <a16:creationId xmlns:a16="http://schemas.microsoft.com/office/drawing/2014/main" id="{0C71EC76-B060-3C80-227B-45EB73F75D24}"/>
                </a:ext>
              </a:extLst>
            </p:cNvPr>
            <p:cNvSpPr/>
            <p:nvPr/>
          </p:nvSpPr>
          <p:spPr>
            <a:xfrm rot="-758099">
              <a:off x="465324" y="1537006"/>
              <a:ext cx="1917154" cy="1906876"/>
            </a:xfrm>
            <a:custGeom>
              <a:avLst/>
              <a:gdLst/>
              <a:ahLst/>
              <a:cxnLst/>
              <a:rect l="l" t="t" r="r" b="b"/>
              <a:pathLst>
                <a:path w="58754" h="58439" extrusionOk="0">
                  <a:moveTo>
                    <a:pt x="31885" y="0"/>
                  </a:moveTo>
                  <a:cubicBezTo>
                    <a:pt x="27636" y="0"/>
                    <a:pt x="23447" y="1082"/>
                    <a:pt x="19729" y="3147"/>
                  </a:cubicBezTo>
                  <a:cubicBezTo>
                    <a:pt x="17369" y="4455"/>
                    <a:pt x="15490" y="6009"/>
                    <a:pt x="14153" y="7770"/>
                  </a:cubicBezTo>
                  <a:cubicBezTo>
                    <a:pt x="12924" y="9412"/>
                    <a:pt x="12038" y="11281"/>
                    <a:pt x="11556" y="13277"/>
                  </a:cubicBezTo>
                  <a:cubicBezTo>
                    <a:pt x="6462" y="13818"/>
                    <a:pt x="2361" y="18027"/>
                    <a:pt x="2056" y="23210"/>
                  </a:cubicBezTo>
                  <a:lnTo>
                    <a:pt x="69" y="56560"/>
                  </a:lnTo>
                  <a:cubicBezTo>
                    <a:pt x="1" y="57573"/>
                    <a:pt x="817" y="58438"/>
                    <a:pt x="1840" y="58438"/>
                  </a:cubicBezTo>
                  <a:lnTo>
                    <a:pt x="52027" y="58438"/>
                  </a:lnTo>
                  <a:cubicBezTo>
                    <a:pt x="52951" y="58438"/>
                    <a:pt x="53718" y="57730"/>
                    <a:pt x="53797" y="56806"/>
                  </a:cubicBezTo>
                  <a:lnTo>
                    <a:pt x="54889" y="43765"/>
                  </a:lnTo>
                  <a:cubicBezTo>
                    <a:pt x="57514" y="38788"/>
                    <a:pt x="58754" y="32504"/>
                    <a:pt x="58291" y="26475"/>
                  </a:cubicBezTo>
                  <a:cubicBezTo>
                    <a:pt x="57810" y="20093"/>
                    <a:pt x="55725" y="14388"/>
                    <a:pt x="52263" y="9982"/>
                  </a:cubicBezTo>
                  <a:cubicBezTo>
                    <a:pt x="47345" y="3728"/>
                    <a:pt x="39723" y="0"/>
                    <a:pt x="3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17;p46">
              <a:extLst>
                <a:ext uri="{FF2B5EF4-FFF2-40B4-BE49-F238E27FC236}">
                  <a16:creationId xmlns:a16="http://schemas.microsoft.com/office/drawing/2014/main" id="{12B31872-DC0E-28A5-0C6D-EB58FC0C48EA}"/>
                </a:ext>
              </a:extLst>
            </p:cNvPr>
            <p:cNvSpPr/>
            <p:nvPr/>
          </p:nvSpPr>
          <p:spPr>
            <a:xfrm rot="-758099">
              <a:off x="866074" y="1556161"/>
              <a:ext cx="1444473" cy="1664270"/>
            </a:xfrm>
            <a:custGeom>
              <a:avLst/>
              <a:gdLst/>
              <a:ahLst/>
              <a:cxnLst/>
              <a:rect l="l" t="t" r="r" b="b"/>
              <a:pathLst>
                <a:path w="44268" h="51004" extrusionOk="0">
                  <a:moveTo>
                    <a:pt x="19165" y="0"/>
                  </a:moveTo>
                  <a:cubicBezTo>
                    <a:pt x="15329" y="0"/>
                    <a:pt x="11452" y="942"/>
                    <a:pt x="7869" y="2926"/>
                  </a:cubicBezTo>
                  <a:cubicBezTo>
                    <a:pt x="5951" y="3989"/>
                    <a:pt x="4171" y="5336"/>
                    <a:pt x="2843" y="7067"/>
                  </a:cubicBezTo>
                  <a:cubicBezTo>
                    <a:pt x="837" y="9693"/>
                    <a:pt x="1" y="13076"/>
                    <a:pt x="70" y="16380"/>
                  </a:cubicBezTo>
                  <a:cubicBezTo>
                    <a:pt x="109" y="18721"/>
                    <a:pt x="601" y="21101"/>
                    <a:pt x="1820" y="23107"/>
                  </a:cubicBezTo>
                  <a:cubicBezTo>
                    <a:pt x="4594" y="27671"/>
                    <a:pt x="10711" y="29736"/>
                    <a:pt x="12688" y="34702"/>
                  </a:cubicBezTo>
                  <a:cubicBezTo>
                    <a:pt x="13819" y="37545"/>
                    <a:pt x="13337" y="40780"/>
                    <a:pt x="14212" y="43711"/>
                  </a:cubicBezTo>
                  <a:cubicBezTo>
                    <a:pt x="14950" y="46180"/>
                    <a:pt x="16612" y="48284"/>
                    <a:pt x="18834" y="49582"/>
                  </a:cubicBezTo>
                  <a:cubicBezTo>
                    <a:pt x="20602" y="50601"/>
                    <a:pt x="22762" y="51003"/>
                    <a:pt x="24919" y="51003"/>
                  </a:cubicBezTo>
                  <a:cubicBezTo>
                    <a:pt x="26469" y="51003"/>
                    <a:pt x="28018" y="50795"/>
                    <a:pt x="29417" y="50458"/>
                  </a:cubicBezTo>
                  <a:cubicBezTo>
                    <a:pt x="33695" y="49425"/>
                    <a:pt x="36950" y="46789"/>
                    <a:pt x="39281" y="43367"/>
                  </a:cubicBezTo>
                  <a:cubicBezTo>
                    <a:pt x="42871" y="38095"/>
                    <a:pt x="44267" y="30936"/>
                    <a:pt x="43795" y="24838"/>
                  </a:cubicBezTo>
                  <a:cubicBezTo>
                    <a:pt x="43372" y="19232"/>
                    <a:pt x="41651" y="13774"/>
                    <a:pt x="38140" y="9309"/>
                  </a:cubicBezTo>
                  <a:cubicBezTo>
                    <a:pt x="33441" y="3326"/>
                    <a:pt x="26375" y="0"/>
                    <a:pt x="19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18;p46">
              <a:extLst>
                <a:ext uri="{FF2B5EF4-FFF2-40B4-BE49-F238E27FC236}">
                  <a16:creationId xmlns:a16="http://schemas.microsoft.com/office/drawing/2014/main" id="{4B8B09E2-0316-4F3B-7AD0-3410862EBD75}"/>
                </a:ext>
              </a:extLst>
            </p:cNvPr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19;p46">
              <a:extLst>
                <a:ext uri="{FF2B5EF4-FFF2-40B4-BE49-F238E27FC236}">
                  <a16:creationId xmlns:a16="http://schemas.microsoft.com/office/drawing/2014/main" id="{AC6F893B-5BFA-AC27-0892-E3FD26C84F59}"/>
                </a:ext>
              </a:extLst>
            </p:cNvPr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20;p46">
              <a:extLst>
                <a:ext uri="{FF2B5EF4-FFF2-40B4-BE49-F238E27FC236}">
                  <a16:creationId xmlns:a16="http://schemas.microsoft.com/office/drawing/2014/main" id="{CD72576A-861C-A651-48ED-4A7A7919509D}"/>
                </a:ext>
              </a:extLst>
            </p:cNvPr>
            <p:cNvSpPr/>
            <p:nvPr/>
          </p:nvSpPr>
          <p:spPr>
            <a:xfrm rot="-758099">
              <a:off x="1569385" y="1707263"/>
              <a:ext cx="365230" cy="332730"/>
            </a:xfrm>
            <a:custGeom>
              <a:avLst/>
              <a:gdLst/>
              <a:ahLst/>
              <a:cxnLst/>
              <a:rect l="l" t="t" r="r" b="b"/>
              <a:pathLst>
                <a:path w="11193" h="10197" extrusionOk="0">
                  <a:moveTo>
                    <a:pt x="5596" y="0"/>
                  </a:moveTo>
                  <a:cubicBezTo>
                    <a:pt x="4291" y="0"/>
                    <a:pt x="2986" y="499"/>
                    <a:pt x="1988" y="1498"/>
                  </a:cubicBezTo>
                  <a:cubicBezTo>
                    <a:pt x="1" y="3484"/>
                    <a:pt x="1" y="6710"/>
                    <a:pt x="1988" y="8707"/>
                  </a:cubicBezTo>
                  <a:cubicBezTo>
                    <a:pt x="2986" y="9700"/>
                    <a:pt x="4291" y="10197"/>
                    <a:pt x="5596" y="10197"/>
                  </a:cubicBezTo>
                  <a:cubicBezTo>
                    <a:pt x="6900" y="10197"/>
                    <a:pt x="8203" y="9700"/>
                    <a:pt x="9196" y="8707"/>
                  </a:cubicBezTo>
                  <a:cubicBezTo>
                    <a:pt x="11193" y="6710"/>
                    <a:pt x="11193" y="3484"/>
                    <a:pt x="9196" y="1498"/>
                  </a:cubicBezTo>
                  <a:cubicBezTo>
                    <a:pt x="8203" y="499"/>
                    <a:pt x="6900" y="0"/>
                    <a:pt x="5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21;p46">
              <a:extLst>
                <a:ext uri="{FF2B5EF4-FFF2-40B4-BE49-F238E27FC236}">
                  <a16:creationId xmlns:a16="http://schemas.microsoft.com/office/drawing/2014/main" id="{546147C8-66CA-2DDC-14AC-6ACE93124CB7}"/>
                </a:ext>
              </a:extLst>
            </p:cNvPr>
            <p:cNvSpPr/>
            <p:nvPr/>
          </p:nvSpPr>
          <p:spPr>
            <a:xfrm rot="-758099">
              <a:off x="1295842" y="1646091"/>
              <a:ext cx="358802" cy="209975"/>
            </a:xfrm>
            <a:custGeom>
              <a:avLst/>
              <a:gdLst/>
              <a:ahLst/>
              <a:cxnLst/>
              <a:rect l="l" t="t" r="r" b="b"/>
              <a:pathLst>
                <a:path w="10996" h="6435" extrusionOk="0">
                  <a:moveTo>
                    <a:pt x="6226" y="2294"/>
                  </a:moveTo>
                  <a:cubicBezTo>
                    <a:pt x="6511" y="3091"/>
                    <a:pt x="6442" y="3976"/>
                    <a:pt x="6049" y="4724"/>
                  </a:cubicBezTo>
                  <a:cubicBezTo>
                    <a:pt x="5921" y="4950"/>
                    <a:pt x="5655" y="5343"/>
                    <a:pt x="5262" y="5402"/>
                  </a:cubicBezTo>
                  <a:cubicBezTo>
                    <a:pt x="5238" y="5404"/>
                    <a:pt x="5214" y="5406"/>
                    <a:pt x="5189" y="5406"/>
                  </a:cubicBezTo>
                  <a:cubicBezTo>
                    <a:pt x="5000" y="5406"/>
                    <a:pt x="4823" y="5338"/>
                    <a:pt x="4692" y="5215"/>
                  </a:cubicBezTo>
                  <a:cubicBezTo>
                    <a:pt x="4465" y="5019"/>
                    <a:pt x="4328" y="4733"/>
                    <a:pt x="4318" y="4438"/>
                  </a:cubicBezTo>
                  <a:cubicBezTo>
                    <a:pt x="4308" y="3799"/>
                    <a:pt x="4800" y="3268"/>
                    <a:pt x="5085" y="3003"/>
                  </a:cubicBezTo>
                  <a:cubicBezTo>
                    <a:pt x="5419" y="2698"/>
                    <a:pt x="5803" y="2462"/>
                    <a:pt x="6226" y="2294"/>
                  </a:cubicBezTo>
                  <a:close/>
                  <a:moveTo>
                    <a:pt x="3451" y="0"/>
                  </a:moveTo>
                  <a:cubicBezTo>
                    <a:pt x="2980" y="0"/>
                    <a:pt x="2504" y="101"/>
                    <a:pt x="2056" y="308"/>
                  </a:cubicBezTo>
                  <a:cubicBezTo>
                    <a:pt x="768" y="908"/>
                    <a:pt x="0" y="2275"/>
                    <a:pt x="168" y="3691"/>
                  </a:cubicBezTo>
                  <a:cubicBezTo>
                    <a:pt x="181" y="3794"/>
                    <a:pt x="258" y="3842"/>
                    <a:pt x="336" y="3842"/>
                  </a:cubicBezTo>
                  <a:cubicBezTo>
                    <a:pt x="429" y="3842"/>
                    <a:pt x="523" y="3775"/>
                    <a:pt x="512" y="3652"/>
                  </a:cubicBezTo>
                  <a:cubicBezTo>
                    <a:pt x="355" y="2373"/>
                    <a:pt x="1043" y="1154"/>
                    <a:pt x="2203" y="613"/>
                  </a:cubicBezTo>
                  <a:cubicBezTo>
                    <a:pt x="2604" y="426"/>
                    <a:pt x="3029" y="336"/>
                    <a:pt x="3452" y="336"/>
                  </a:cubicBezTo>
                  <a:cubicBezTo>
                    <a:pt x="4254" y="336"/>
                    <a:pt x="5043" y="663"/>
                    <a:pt x="5616" y="1281"/>
                  </a:cubicBezTo>
                  <a:cubicBezTo>
                    <a:pt x="5813" y="1488"/>
                    <a:pt x="5970" y="1724"/>
                    <a:pt x="6098" y="1990"/>
                  </a:cubicBezTo>
                  <a:cubicBezTo>
                    <a:pt x="5646" y="2167"/>
                    <a:pt x="5223" y="2422"/>
                    <a:pt x="4859" y="2747"/>
                  </a:cubicBezTo>
                  <a:cubicBezTo>
                    <a:pt x="4456" y="3111"/>
                    <a:pt x="3974" y="3701"/>
                    <a:pt x="3984" y="4438"/>
                  </a:cubicBezTo>
                  <a:cubicBezTo>
                    <a:pt x="3993" y="4832"/>
                    <a:pt x="4170" y="5206"/>
                    <a:pt x="4475" y="5471"/>
                  </a:cubicBezTo>
                  <a:cubicBezTo>
                    <a:pt x="4666" y="5646"/>
                    <a:pt x="4914" y="5736"/>
                    <a:pt x="5170" y="5736"/>
                  </a:cubicBezTo>
                  <a:cubicBezTo>
                    <a:pt x="5217" y="5736"/>
                    <a:pt x="5264" y="5733"/>
                    <a:pt x="5311" y="5727"/>
                  </a:cubicBezTo>
                  <a:cubicBezTo>
                    <a:pt x="5714" y="5668"/>
                    <a:pt x="6078" y="5373"/>
                    <a:pt x="6354" y="4881"/>
                  </a:cubicBezTo>
                  <a:cubicBezTo>
                    <a:pt x="6786" y="4045"/>
                    <a:pt x="6865" y="3062"/>
                    <a:pt x="6550" y="2176"/>
                  </a:cubicBezTo>
                  <a:cubicBezTo>
                    <a:pt x="6898" y="2073"/>
                    <a:pt x="7256" y="2021"/>
                    <a:pt x="7608" y="2021"/>
                  </a:cubicBezTo>
                  <a:cubicBezTo>
                    <a:pt x="8164" y="2021"/>
                    <a:pt x="8707" y="2152"/>
                    <a:pt x="9176" y="2422"/>
                  </a:cubicBezTo>
                  <a:cubicBezTo>
                    <a:pt x="9845" y="2826"/>
                    <a:pt x="10317" y="3494"/>
                    <a:pt x="10475" y="4261"/>
                  </a:cubicBezTo>
                  <a:cubicBezTo>
                    <a:pt x="10632" y="4920"/>
                    <a:pt x="10514" y="5609"/>
                    <a:pt x="10140" y="6169"/>
                  </a:cubicBezTo>
                  <a:cubicBezTo>
                    <a:pt x="10091" y="6238"/>
                    <a:pt x="10111" y="6346"/>
                    <a:pt x="10179" y="6396"/>
                  </a:cubicBezTo>
                  <a:cubicBezTo>
                    <a:pt x="10209" y="6425"/>
                    <a:pt x="10248" y="6435"/>
                    <a:pt x="10278" y="6435"/>
                  </a:cubicBezTo>
                  <a:cubicBezTo>
                    <a:pt x="10337" y="6435"/>
                    <a:pt x="10386" y="6405"/>
                    <a:pt x="10416" y="6366"/>
                  </a:cubicBezTo>
                  <a:cubicBezTo>
                    <a:pt x="10848" y="5727"/>
                    <a:pt x="10996" y="4940"/>
                    <a:pt x="10809" y="4193"/>
                  </a:cubicBezTo>
                  <a:cubicBezTo>
                    <a:pt x="10622" y="3337"/>
                    <a:pt x="10101" y="2589"/>
                    <a:pt x="9344" y="2127"/>
                  </a:cubicBezTo>
                  <a:cubicBezTo>
                    <a:pt x="8828" y="1831"/>
                    <a:pt x="8234" y="1688"/>
                    <a:pt x="7626" y="1688"/>
                  </a:cubicBezTo>
                  <a:cubicBezTo>
                    <a:pt x="7225" y="1688"/>
                    <a:pt x="6817" y="1750"/>
                    <a:pt x="6423" y="1872"/>
                  </a:cubicBezTo>
                  <a:cubicBezTo>
                    <a:pt x="6285" y="1567"/>
                    <a:pt x="6088" y="1291"/>
                    <a:pt x="5862" y="1045"/>
                  </a:cubicBezTo>
                  <a:cubicBezTo>
                    <a:pt x="5224" y="363"/>
                    <a:pt x="4346" y="0"/>
                    <a:pt x="3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22;p46">
              <a:extLst>
                <a:ext uri="{FF2B5EF4-FFF2-40B4-BE49-F238E27FC236}">
                  <a16:creationId xmlns:a16="http://schemas.microsoft.com/office/drawing/2014/main" id="{BEFFFCCA-D35D-01AC-0273-825C815C602C}"/>
                </a:ext>
              </a:extLst>
            </p:cNvPr>
            <p:cNvSpPr/>
            <p:nvPr/>
          </p:nvSpPr>
          <p:spPr>
            <a:xfrm rot="-758099">
              <a:off x="692544" y="2073858"/>
              <a:ext cx="1008012" cy="1367825"/>
            </a:xfrm>
            <a:custGeom>
              <a:avLst/>
              <a:gdLst/>
              <a:ahLst/>
              <a:cxnLst/>
              <a:rect l="l" t="t" r="r" b="b"/>
              <a:pathLst>
                <a:path w="30892" h="41919" extrusionOk="0">
                  <a:moveTo>
                    <a:pt x="18496" y="1"/>
                  </a:moveTo>
                  <a:cubicBezTo>
                    <a:pt x="18432" y="1"/>
                    <a:pt x="18368" y="1"/>
                    <a:pt x="18303" y="3"/>
                  </a:cubicBezTo>
                  <a:lnTo>
                    <a:pt x="10613" y="189"/>
                  </a:lnTo>
                  <a:cubicBezTo>
                    <a:pt x="10598" y="185"/>
                    <a:pt x="10583" y="182"/>
                    <a:pt x="10568" y="182"/>
                  </a:cubicBezTo>
                  <a:cubicBezTo>
                    <a:pt x="10554" y="182"/>
                    <a:pt x="10539" y="185"/>
                    <a:pt x="10524" y="189"/>
                  </a:cubicBezTo>
                  <a:cubicBezTo>
                    <a:pt x="5961" y="337"/>
                    <a:pt x="2263" y="3946"/>
                    <a:pt x="1988" y="8500"/>
                  </a:cubicBezTo>
                  <a:lnTo>
                    <a:pt x="1" y="41918"/>
                  </a:lnTo>
                  <a:lnTo>
                    <a:pt x="30892" y="41918"/>
                  </a:lnTo>
                  <a:lnTo>
                    <a:pt x="27302" y="7920"/>
                  </a:lnTo>
                  <a:cubicBezTo>
                    <a:pt x="26827" y="3410"/>
                    <a:pt x="23015" y="1"/>
                    <a:pt x="18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23;p46">
              <a:extLst>
                <a:ext uri="{FF2B5EF4-FFF2-40B4-BE49-F238E27FC236}">
                  <a16:creationId xmlns:a16="http://schemas.microsoft.com/office/drawing/2014/main" id="{3101BF9A-7DD4-777D-F1A6-8C7A381F383C}"/>
                </a:ext>
              </a:extLst>
            </p:cNvPr>
            <p:cNvSpPr/>
            <p:nvPr/>
          </p:nvSpPr>
          <p:spPr>
            <a:xfrm rot="-758099">
              <a:off x="784561" y="1758577"/>
              <a:ext cx="1127047" cy="857619"/>
            </a:xfrm>
            <a:custGeom>
              <a:avLst/>
              <a:gdLst/>
              <a:ahLst/>
              <a:cxnLst/>
              <a:rect l="l" t="t" r="r" b="b"/>
              <a:pathLst>
                <a:path w="34540" h="26283" extrusionOk="0">
                  <a:moveTo>
                    <a:pt x="15693" y="1"/>
                  </a:moveTo>
                  <a:cubicBezTo>
                    <a:pt x="13932" y="1"/>
                    <a:pt x="12134" y="595"/>
                    <a:pt x="10946" y="1882"/>
                  </a:cubicBezTo>
                  <a:cubicBezTo>
                    <a:pt x="9707" y="3259"/>
                    <a:pt x="9265" y="5246"/>
                    <a:pt x="7927" y="6524"/>
                  </a:cubicBezTo>
                  <a:cubicBezTo>
                    <a:pt x="7770" y="6691"/>
                    <a:pt x="7573" y="6819"/>
                    <a:pt x="7357" y="6898"/>
                  </a:cubicBezTo>
                  <a:lnTo>
                    <a:pt x="6599" y="5659"/>
                  </a:lnTo>
                  <a:lnTo>
                    <a:pt x="6599" y="5659"/>
                  </a:lnTo>
                  <a:cubicBezTo>
                    <a:pt x="6717" y="7252"/>
                    <a:pt x="6904" y="8599"/>
                    <a:pt x="6845" y="9484"/>
                  </a:cubicBezTo>
                  <a:cubicBezTo>
                    <a:pt x="6786" y="10360"/>
                    <a:pt x="6688" y="11078"/>
                    <a:pt x="6029" y="11658"/>
                  </a:cubicBezTo>
                  <a:cubicBezTo>
                    <a:pt x="5547" y="12091"/>
                    <a:pt x="4937" y="12337"/>
                    <a:pt x="4377" y="12651"/>
                  </a:cubicBezTo>
                  <a:cubicBezTo>
                    <a:pt x="1259" y="14431"/>
                    <a:pt x="0" y="18296"/>
                    <a:pt x="1485" y="21571"/>
                  </a:cubicBezTo>
                  <a:cubicBezTo>
                    <a:pt x="2449" y="23715"/>
                    <a:pt x="4455" y="25240"/>
                    <a:pt x="6570" y="26282"/>
                  </a:cubicBezTo>
                  <a:lnTo>
                    <a:pt x="29996" y="25987"/>
                  </a:lnTo>
                  <a:cubicBezTo>
                    <a:pt x="32868" y="23814"/>
                    <a:pt x="34540" y="20322"/>
                    <a:pt x="33950" y="17333"/>
                  </a:cubicBezTo>
                  <a:cubicBezTo>
                    <a:pt x="33714" y="16133"/>
                    <a:pt x="33291" y="14933"/>
                    <a:pt x="32455" y="14038"/>
                  </a:cubicBezTo>
                  <a:cubicBezTo>
                    <a:pt x="30527" y="11963"/>
                    <a:pt x="26898" y="11953"/>
                    <a:pt x="25344" y="9583"/>
                  </a:cubicBezTo>
                  <a:cubicBezTo>
                    <a:pt x="24695" y="8599"/>
                    <a:pt x="24548" y="7370"/>
                    <a:pt x="24194" y="6239"/>
                  </a:cubicBezTo>
                  <a:cubicBezTo>
                    <a:pt x="23102" y="2797"/>
                    <a:pt x="19739" y="210"/>
                    <a:pt x="16139" y="14"/>
                  </a:cubicBezTo>
                  <a:cubicBezTo>
                    <a:pt x="15991" y="5"/>
                    <a:pt x="15842" y="1"/>
                    <a:pt x="1569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24;p46">
              <a:extLst>
                <a:ext uri="{FF2B5EF4-FFF2-40B4-BE49-F238E27FC236}">
                  <a16:creationId xmlns:a16="http://schemas.microsoft.com/office/drawing/2014/main" id="{F4F794FC-D05F-C942-72F4-636951687727}"/>
                </a:ext>
              </a:extLst>
            </p:cNvPr>
            <p:cNvSpPr/>
            <p:nvPr/>
          </p:nvSpPr>
          <p:spPr>
            <a:xfrm rot="-758099">
              <a:off x="1183520" y="2201824"/>
              <a:ext cx="336026" cy="267339"/>
            </a:xfrm>
            <a:custGeom>
              <a:avLst/>
              <a:gdLst/>
              <a:ahLst/>
              <a:cxnLst/>
              <a:rect l="l" t="t" r="r" b="b"/>
              <a:pathLst>
                <a:path w="10298" h="8193" extrusionOk="0">
                  <a:moveTo>
                    <a:pt x="7583" y="0"/>
                  </a:moveTo>
                  <a:lnTo>
                    <a:pt x="1879" y="521"/>
                  </a:lnTo>
                  <a:lnTo>
                    <a:pt x="1" y="806"/>
                  </a:lnTo>
                  <a:lnTo>
                    <a:pt x="1387" y="8192"/>
                  </a:lnTo>
                  <a:lnTo>
                    <a:pt x="10298" y="7976"/>
                  </a:lnTo>
                  <a:lnTo>
                    <a:pt x="9825" y="5006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25;p46">
              <a:extLst>
                <a:ext uri="{FF2B5EF4-FFF2-40B4-BE49-F238E27FC236}">
                  <a16:creationId xmlns:a16="http://schemas.microsoft.com/office/drawing/2014/main" id="{58D3CB9A-F8A6-AF23-C015-FA1D702AB4FF}"/>
                </a:ext>
              </a:extLst>
            </p:cNvPr>
            <p:cNvSpPr/>
            <p:nvPr/>
          </p:nvSpPr>
          <p:spPr>
            <a:xfrm rot="-758099">
              <a:off x="1231787" y="2180532"/>
              <a:ext cx="259345" cy="188733"/>
            </a:xfrm>
            <a:custGeom>
              <a:avLst/>
              <a:gdLst/>
              <a:ahLst/>
              <a:cxnLst/>
              <a:rect l="l" t="t" r="r" b="b"/>
              <a:pathLst>
                <a:path w="7948" h="5784" extrusionOk="0">
                  <a:moveTo>
                    <a:pt x="7072" y="0"/>
                  </a:moveTo>
                  <a:lnTo>
                    <a:pt x="1" y="1072"/>
                  </a:lnTo>
                  <a:cubicBezTo>
                    <a:pt x="1" y="1210"/>
                    <a:pt x="11" y="1357"/>
                    <a:pt x="21" y="1495"/>
                  </a:cubicBezTo>
                  <a:cubicBezTo>
                    <a:pt x="50" y="1908"/>
                    <a:pt x="40" y="2410"/>
                    <a:pt x="217" y="2793"/>
                  </a:cubicBezTo>
                  <a:cubicBezTo>
                    <a:pt x="434" y="3285"/>
                    <a:pt x="935" y="3698"/>
                    <a:pt x="1339" y="4042"/>
                  </a:cubicBezTo>
                  <a:cubicBezTo>
                    <a:pt x="2689" y="5173"/>
                    <a:pt x="4384" y="5783"/>
                    <a:pt x="6114" y="5783"/>
                  </a:cubicBezTo>
                  <a:cubicBezTo>
                    <a:pt x="6551" y="5783"/>
                    <a:pt x="6990" y="5744"/>
                    <a:pt x="7426" y="5665"/>
                  </a:cubicBezTo>
                  <a:cubicBezTo>
                    <a:pt x="7603" y="5635"/>
                    <a:pt x="7780" y="5586"/>
                    <a:pt x="7947" y="5547"/>
                  </a:cubicBezTo>
                  <a:lnTo>
                    <a:pt x="7072" y="0"/>
                  </a:lnTo>
                  <a:close/>
                </a:path>
              </a:pathLst>
            </a:custGeom>
            <a:solidFill>
              <a:srgbClr val="DC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26;p46">
              <a:extLst>
                <a:ext uri="{FF2B5EF4-FFF2-40B4-BE49-F238E27FC236}">
                  <a16:creationId xmlns:a16="http://schemas.microsoft.com/office/drawing/2014/main" id="{5561A55C-A0A1-7495-94C4-8DB0C52B081C}"/>
                </a:ext>
              </a:extLst>
            </p:cNvPr>
            <p:cNvSpPr/>
            <p:nvPr/>
          </p:nvSpPr>
          <p:spPr>
            <a:xfrm rot="-758099">
              <a:off x="1032600" y="1783096"/>
              <a:ext cx="536604" cy="566428"/>
            </a:xfrm>
            <a:custGeom>
              <a:avLst/>
              <a:gdLst/>
              <a:ahLst/>
              <a:cxnLst/>
              <a:rect l="l" t="t" r="r" b="b"/>
              <a:pathLst>
                <a:path w="16445" h="17359" extrusionOk="0">
                  <a:moveTo>
                    <a:pt x="7632" y="0"/>
                  </a:moveTo>
                  <a:cubicBezTo>
                    <a:pt x="3423" y="0"/>
                    <a:pt x="10" y="3511"/>
                    <a:pt x="10" y="7848"/>
                  </a:cubicBezTo>
                  <a:cubicBezTo>
                    <a:pt x="0" y="10100"/>
                    <a:pt x="954" y="12244"/>
                    <a:pt x="2616" y="13749"/>
                  </a:cubicBezTo>
                  <a:cubicBezTo>
                    <a:pt x="3462" y="15844"/>
                    <a:pt x="5459" y="16876"/>
                    <a:pt x="6108" y="17122"/>
                  </a:cubicBezTo>
                  <a:cubicBezTo>
                    <a:pt x="6533" y="17286"/>
                    <a:pt x="7119" y="17358"/>
                    <a:pt x="7787" y="17358"/>
                  </a:cubicBezTo>
                  <a:cubicBezTo>
                    <a:pt x="10208" y="17358"/>
                    <a:pt x="13715" y="16410"/>
                    <a:pt x="14625" y="15431"/>
                  </a:cubicBezTo>
                  <a:cubicBezTo>
                    <a:pt x="16444" y="13454"/>
                    <a:pt x="14979" y="5635"/>
                    <a:pt x="14979" y="5635"/>
                  </a:cubicBezTo>
                  <a:lnTo>
                    <a:pt x="14910" y="5311"/>
                  </a:lnTo>
                  <a:cubicBezTo>
                    <a:pt x="13985" y="2055"/>
                    <a:pt x="11094" y="0"/>
                    <a:pt x="7632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27;p46">
              <a:extLst>
                <a:ext uri="{FF2B5EF4-FFF2-40B4-BE49-F238E27FC236}">
                  <a16:creationId xmlns:a16="http://schemas.microsoft.com/office/drawing/2014/main" id="{AE2557FE-7B3C-E01F-2440-A4736ECDE980}"/>
                </a:ext>
              </a:extLst>
            </p:cNvPr>
            <p:cNvSpPr/>
            <p:nvPr/>
          </p:nvSpPr>
          <p:spPr>
            <a:xfrm rot="-758099">
              <a:off x="1365758" y="2187050"/>
              <a:ext cx="139429" cy="132348"/>
            </a:xfrm>
            <a:custGeom>
              <a:avLst/>
              <a:gdLst/>
              <a:ahLst/>
              <a:cxnLst/>
              <a:rect l="l" t="t" r="r" b="b"/>
              <a:pathLst>
                <a:path w="4273" h="4056" extrusionOk="0">
                  <a:moveTo>
                    <a:pt x="2025" y="1"/>
                  </a:moveTo>
                  <a:cubicBezTo>
                    <a:pt x="1499" y="1"/>
                    <a:pt x="1056" y="415"/>
                    <a:pt x="1037" y="950"/>
                  </a:cubicBezTo>
                  <a:cubicBezTo>
                    <a:pt x="969" y="932"/>
                    <a:pt x="901" y="923"/>
                    <a:pt x="835" y="923"/>
                  </a:cubicBezTo>
                  <a:cubicBezTo>
                    <a:pt x="377" y="923"/>
                    <a:pt x="1" y="1344"/>
                    <a:pt x="113" y="1825"/>
                  </a:cubicBezTo>
                  <a:lnTo>
                    <a:pt x="250" y="2406"/>
                  </a:lnTo>
                  <a:cubicBezTo>
                    <a:pt x="427" y="2888"/>
                    <a:pt x="732" y="3330"/>
                    <a:pt x="1135" y="3655"/>
                  </a:cubicBezTo>
                  <a:cubicBezTo>
                    <a:pt x="1464" y="3920"/>
                    <a:pt x="1866" y="4056"/>
                    <a:pt x="2279" y="4056"/>
                  </a:cubicBezTo>
                  <a:cubicBezTo>
                    <a:pt x="2386" y="4056"/>
                    <a:pt x="2494" y="4047"/>
                    <a:pt x="2601" y="4028"/>
                  </a:cubicBezTo>
                  <a:cubicBezTo>
                    <a:pt x="3112" y="3910"/>
                    <a:pt x="3525" y="3527"/>
                    <a:pt x="3830" y="3104"/>
                  </a:cubicBezTo>
                  <a:cubicBezTo>
                    <a:pt x="4027" y="2838"/>
                    <a:pt x="4165" y="2524"/>
                    <a:pt x="4224" y="2189"/>
                  </a:cubicBezTo>
                  <a:cubicBezTo>
                    <a:pt x="4273" y="1855"/>
                    <a:pt x="4174" y="1511"/>
                    <a:pt x="3948" y="1265"/>
                  </a:cubicBezTo>
                  <a:cubicBezTo>
                    <a:pt x="3801" y="1118"/>
                    <a:pt x="3608" y="1041"/>
                    <a:pt x="3412" y="1041"/>
                  </a:cubicBezTo>
                  <a:cubicBezTo>
                    <a:pt x="3280" y="1041"/>
                    <a:pt x="3146" y="1076"/>
                    <a:pt x="3024" y="1147"/>
                  </a:cubicBezTo>
                  <a:cubicBezTo>
                    <a:pt x="3112" y="576"/>
                    <a:pt x="2699" y="55"/>
                    <a:pt x="2129" y="6"/>
                  </a:cubicBezTo>
                  <a:cubicBezTo>
                    <a:pt x="2094" y="2"/>
                    <a:pt x="2059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28;p46">
              <a:extLst>
                <a:ext uri="{FF2B5EF4-FFF2-40B4-BE49-F238E27FC236}">
                  <a16:creationId xmlns:a16="http://schemas.microsoft.com/office/drawing/2014/main" id="{3956DFC9-255F-7E53-F2B6-D031D25AD480}"/>
                </a:ext>
              </a:extLst>
            </p:cNvPr>
            <p:cNvSpPr/>
            <p:nvPr/>
          </p:nvSpPr>
          <p:spPr>
            <a:xfrm rot="-758099">
              <a:off x="940019" y="1840309"/>
              <a:ext cx="245216" cy="371332"/>
            </a:xfrm>
            <a:custGeom>
              <a:avLst/>
              <a:gdLst/>
              <a:ahLst/>
              <a:cxnLst/>
              <a:rect l="l" t="t" r="r" b="b"/>
              <a:pathLst>
                <a:path w="7515" h="11380" extrusionOk="0">
                  <a:moveTo>
                    <a:pt x="6501" y="1"/>
                  </a:moveTo>
                  <a:cubicBezTo>
                    <a:pt x="6501" y="1"/>
                    <a:pt x="0" y="1299"/>
                    <a:pt x="522" y="5076"/>
                  </a:cubicBezTo>
                  <a:cubicBezTo>
                    <a:pt x="1043" y="8852"/>
                    <a:pt x="2056" y="11242"/>
                    <a:pt x="2056" y="11242"/>
                  </a:cubicBezTo>
                  <a:cubicBezTo>
                    <a:pt x="2056" y="11242"/>
                    <a:pt x="2469" y="10721"/>
                    <a:pt x="2990" y="10554"/>
                  </a:cubicBezTo>
                  <a:cubicBezTo>
                    <a:pt x="2990" y="10554"/>
                    <a:pt x="3066" y="10547"/>
                    <a:pt x="3191" y="10547"/>
                  </a:cubicBezTo>
                  <a:cubicBezTo>
                    <a:pt x="3626" y="10547"/>
                    <a:pt x="4660" y="10630"/>
                    <a:pt x="5134" y="11380"/>
                  </a:cubicBezTo>
                  <a:cubicBezTo>
                    <a:pt x="5724" y="10839"/>
                    <a:pt x="6039" y="10022"/>
                    <a:pt x="6147" y="9226"/>
                  </a:cubicBezTo>
                  <a:cubicBezTo>
                    <a:pt x="6246" y="8419"/>
                    <a:pt x="6108" y="7613"/>
                    <a:pt x="5734" y="6895"/>
                  </a:cubicBezTo>
                  <a:cubicBezTo>
                    <a:pt x="6767" y="6148"/>
                    <a:pt x="7308" y="4928"/>
                    <a:pt x="7406" y="3650"/>
                  </a:cubicBezTo>
                  <a:cubicBezTo>
                    <a:pt x="7514" y="2371"/>
                    <a:pt x="7150" y="1102"/>
                    <a:pt x="650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29;p46">
              <a:extLst>
                <a:ext uri="{FF2B5EF4-FFF2-40B4-BE49-F238E27FC236}">
                  <a16:creationId xmlns:a16="http://schemas.microsoft.com/office/drawing/2014/main" id="{25704194-7196-7D8E-6A1F-9B8EE7125D52}"/>
                </a:ext>
              </a:extLst>
            </p:cNvPr>
            <p:cNvSpPr/>
            <p:nvPr/>
          </p:nvSpPr>
          <p:spPr>
            <a:xfrm rot="-758099">
              <a:off x="1048743" y="1724805"/>
              <a:ext cx="459596" cy="243030"/>
            </a:xfrm>
            <a:custGeom>
              <a:avLst/>
              <a:gdLst/>
              <a:ahLst/>
              <a:cxnLst/>
              <a:rect l="l" t="t" r="r" b="b"/>
              <a:pathLst>
                <a:path w="14085" h="7448" extrusionOk="0">
                  <a:moveTo>
                    <a:pt x="7467" y="1"/>
                  </a:moveTo>
                  <a:cubicBezTo>
                    <a:pt x="2185" y="1"/>
                    <a:pt x="1" y="3435"/>
                    <a:pt x="1" y="3435"/>
                  </a:cubicBezTo>
                  <a:lnTo>
                    <a:pt x="1820" y="3671"/>
                  </a:lnTo>
                  <a:cubicBezTo>
                    <a:pt x="1820" y="3671"/>
                    <a:pt x="2112" y="3588"/>
                    <a:pt x="2533" y="3588"/>
                  </a:cubicBezTo>
                  <a:cubicBezTo>
                    <a:pt x="3050" y="3588"/>
                    <a:pt x="3761" y="3713"/>
                    <a:pt x="4368" y="4271"/>
                  </a:cubicBezTo>
                  <a:cubicBezTo>
                    <a:pt x="5479" y="5294"/>
                    <a:pt x="6079" y="7448"/>
                    <a:pt x="6079" y="7448"/>
                  </a:cubicBezTo>
                  <a:lnTo>
                    <a:pt x="14084" y="5894"/>
                  </a:lnTo>
                  <a:cubicBezTo>
                    <a:pt x="14084" y="5894"/>
                    <a:pt x="12973" y="524"/>
                    <a:pt x="8901" y="81"/>
                  </a:cubicBezTo>
                  <a:cubicBezTo>
                    <a:pt x="8400" y="26"/>
                    <a:pt x="7922" y="1"/>
                    <a:pt x="746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30;p46">
              <a:extLst>
                <a:ext uri="{FF2B5EF4-FFF2-40B4-BE49-F238E27FC236}">
                  <a16:creationId xmlns:a16="http://schemas.microsoft.com/office/drawing/2014/main" id="{25587DA6-92D0-3D84-E113-F0D2F66D5829}"/>
                </a:ext>
              </a:extLst>
            </p:cNvPr>
            <p:cNvSpPr/>
            <p:nvPr/>
          </p:nvSpPr>
          <p:spPr>
            <a:xfrm rot="-758099">
              <a:off x="1048664" y="2160481"/>
              <a:ext cx="145074" cy="145106"/>
            </a:xfrm>
            <a:custGeom>
              <a:avLst/>
              <a:gdLst/>
              <a:ahLst/>
              <a:cxnLst/>
              <a:rect l="l" t="t" r="r" b="b"/>
              <a:pathLst>
                <a:path w="4446" h="4447" extrusionOk="0">
                  <a:moveTo>
                    <a:pt x="2223" y="1"/>
                  </a:moveTo>
                  <a:cubicBezTo>
                    <a:pt x="994" y="1"/>
                    <a:pt x="1" y="994"/>
                    <a:pt x="1" y="2224"/>
                  </a:cubicBezTo>
                  <a:cubicBezTo>
                    <a:pt x="1" y="3453"/>
                    <a:pt x="994" y="4446"/>
                    <a:pt x="2223" y="4446"/>
                  </a:cubicBezTo>
                  <a:cubicBezTo>
                    <a:pt x="3453" y="4446"/>
                    <a:pt x="4446" y="3453"/>
                    <a:pt x="4446" y="2224"/>
                  </a:cubicBezTo>
                  <a:cubicBezTo>
                    <a:pt x="4446" y="994"/>
                    <a:pt x="3453" y="1"/>
                    <a:pt x="222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31;p46">
              <a:extLst>
                <a:ext uri="{FF2B5EF4-FFF2-40B4-BE49-F238E27FC236}">
                  <a16:creationId xmlns:a16="http://schemas.microsoft.com/office/drawing/2014/main" id="{7B8115DC-2F48-18C8-A49D-3008A87161EE}"/>
                </a:ext>
              </a:extLst>
            </p:cNvPr>
            <p:cNvSpPr/>
            <p:nvPr/>
          </p:nvSpPr>
          <p:spPr>
            <a:xfrm rot="-758099">
              <a:off x="1066833" y="2200072"/>
              <a:ext cx="87318" cy="70024"/>
            </a:xfrm>
            <a:custGeom>
              <a:avLst/>
              <a:gdLst/>
              <a:ahLst/>
              <a:cxnLst/>
              <a:rect l="l" t="t" r="r" b="b"/>
              <a:pathLst>
                <a:path w="2676" h="2146" extrusionOk="0">
                  <a:moveTo>
                    <a:pt x="113" y="1"/>
                  </a:moveTo>
                  <a:cubicBezTo>
                    <a:pt x="59" y="1"/>
                    <a:pt x="10" y="47"/>
                    <a:pt x="10" y="110"/>
                  </a:cubicBezTo>
                  <a:cubicBezTo>
                    <a:pt x="0" y="169"/>
                    <a:pt x="49" y="228"/>
                    <a:pt x="118" y="228"/>
                  </a:cubicBezTo>
                  <a:cubicBezTo>
                    <a:pt x="974" y="297"/>
                    <a:pt x="1751" y="779"/>
                    <a:pt x="2203" y="1516"/>
                  </a:cubicBezTo>
                  <a:cubicBezTo>
                    <a:pt x="1948" y="1369"/>
                    <a:pt x="1672" y="1261"/>
                    <a:pt x="1387" y="1211"/>
                  </a:cubicBezTo>
                  <a:cubicBezTo>
                    <a:pt x="1290" y="1194"/>
                    <a:pt x="1192" y="1185"/>
                    <a:pt x="1096" y="1185"/>
                  </a:cubicBezTo>
                  <a:cubicBezTo>
                    <a:pt x="870" y="1185"/>
                    <a:pt x="649" y="1233"/>
                    <a:pt x="443" y="1330"/>
                  </a:cubicBezTo>
                  <a:cubicBezTo>
                    <a:pt x="384" y="1359"/>
                    <a:pt x="364" y="1428"/>
                    <a:pt x="394" y="1487"/>
                  </a:cubicBezTo>
                  <a:cubicBezTo>
                    <a:pt x="414" y="1528"/>
                    <a:pt x="453" y="1550"/>
                    <a:pt x="495" y="1550"/>
                  </a:cubicBezTo>
                  <a:cubicBezTo>
                    <a:pt x="514" y="1550"/>
                    <a:pt x="533" y="1545"/>
                    <a:pt x="551" y="1536"/>
                  </a:cubicBezTo>
                  <a:cubicBezTo>
                    <a:pt x="722" y="1454"/>
                    <a:pt x="906" y="1415"/>
                    <a:pt x="1095" y="1415"/>
                  </a:cubicBezTo>
                  <a:cubicBezTo>
                    <a:pt x="1179" y="1415"/>
                    <a:pt x="1263" y="1423"/>
                    <a:pt x="1348" y="1438"/>
                  </a:cubicBezTo>
                  <a:cubicBezTo>
                    <a:pt x="1623" y="1497"/>
                    <a:pt x="1889" y="1595"/>
                    <a:pt x="2134" y="1752"/>
                  </a:cubicBezTo>
                  <a:cubicBezTo>
                    <a:pt x="2272" y="1811"/>
                    <a:pt x="2380" y="1929"/>
                    <a:pt x="2439" y="2067"/>
                  </a:cubicBezTo>
                  <a:cubicBezTo>
                    <a:pt x="2459" y="2116"/>
                    <a:pt x="2498" y="2146"/>
                    <a:pt x="2557" y="2146"/>
                  </a:cubicBezTo>
                  <a:cubicBezTo>
                    <a:pt x="2567" y="2146"/>
                    <a:pt x="2577" y="2146"/>
                    <a:pt x="2587" y="2136"/>
                  </a:cubicBezTo>
                  <a:cubicBezTo>
                    <a:pt x="2646" y="2116"/>
                    <a:pt x="2675" y="2057"/>
                    <a:pt x="2666" y="1998"/>
                  </a:cubicBezTo>
                  <a:cubicBezTo>
                    <a:pt x="2302" y="877"/>
                    <a:pt x="1298" y="90"/>
                    <a:pt x="128" y="2"/>
                  </a:cubicBezTo>
                  <a:cubicBezTo>
                    <a:pt x="123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32;p46">
              <a:extLst>
                <a:ext uri="{FF2B5EF4-FFF2-40B4-BE49-F238E27FC236}">
                  <a16:creationId xmlns:a16="http://schemas.microsoft.com/office/drawing/2014/main" id="{5EAE6F36-4BCC-1F0E-1C62-6C050A524E45}"/>
                </a:ext>
              </a:extLst>
            </p:cNvPr>
            <p:cNvSpPr/>
            <p:nvPr/>
          </p:nvSpPr>
          <p:spPr>
            <a:xfrm rot="-758099">
              <a:off x="1260336" y="2069432"/>
              <a:ext cx="53742" cy="45748"/>
            </a:xfrm>
            <a:custGeom>
              <a:avLst/>
              <a:gdLst/>
              <a:ahLst/>
              <a:cxnLst/>
              <a:rect l="l" t="t" r="r" b="b"/>
              <a:pathLst>
                <a:path w="1647" h="1402" extrusionOk="0">
                  <a:moveTo>
                    <a:pt x="933" y="0"/>
                  </a:moveTo>
                  <a:cubicBezTo>
                    <a:pt x="927" y="0"/>
                    <a:pt x="921" y="0"/>
                    <a:pt x="915" y="0"/>
                  </a:cubicBezTo>
                  <a:cubicBezTo>
                    <a:pt x="296" y="20"/>
                    <a:pt x="1" y="777"/>
                    <a:pt x="453" y="1210"/>
                  </a:cubicBezTo>
                  <a:cubicBezTo>
                    <a:pt x="594" y="1342"/>
                    <a:pt x="764" y="1401"/>
                    <a:pt x="930" y="1401"/>
                  </a:cubicBezTo>
                  <a:cubicBezTo>
                    <a:pt x="1297" y="1401"/>
                    <a:pt x="1647" y="1112"/>
                    <a:pt x="1633" y="679"/>
                  </a:cubicBezTo>
                  <a:cubicBezTo>
                    <a:pt x="1624" y="301"/>
                    <a:pt x="130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33;p46">
              <a:extLst>
                <a:ext uri="{FF2B5EF4-FFF2-40B4-BE49-F238E27FC236}">
                  <a16:creationId xmlns:a16="http://schemas.microsoft.com/office/drawing/2014/main" id="{8F5FBE92-8BE5-4EA1-4282-F9E2B037A2B2}"/>
                </a:ext>
              </a:extLst>
            </p:cNvPr>
            <p:cNvSpPr/>
            <p:nvPr/>
          </p:nvSpPr>
          <p:spPr>
            <a:xfrm rot="-758099">
              <a:off x="1430702" y="1997855"/>
              <a:ext cx="48162" cy="45584"/>
            </a:xfrm>
            <a:custGeom>
              <a:avLst/>
              <a:gdLst/>
              <a:ahLst/>
              <a:cxnLst/>
              <a:rect l="l" t="t" r="r" b="b"/>
              <a:pathLst>
                <a:path w="1476" h="1397" extrusionOk="0">
                  <a:moveTo>
                    <a:pt x="741" y="1"/>
                  </a:moveTo>
                  <a:cubicBezTo>
                    <a:pt x="389" y="1"/>
                    <a:pt x="85" y="256"/>
                    <a:pt x="39" y="614"/>
                  </a:cubicBezTo>
                  <a:cubicBezTo>
                    <a:pt x="0" y="998"/>
                    <a:pt x="266" y="1352"/>
                    <a:pt x="649" y="1391"/>
                  </a:cubicBezTo>
                  <a:cubicBezTo>
                    <a:pt x="679" y="1395"/>
                    <a:pt x="709" y="1397"/>
                    <a:pt x="738" y="1397"/>
                  </a:cubicBezTo>
                  <a:cubicBezTo>
                    <a:pt x="1085" y="1397"/>
                    <a:pt x="1381" y="1135"/>
                    <a:pt x="1426" y="781"/>
                  </a:cubicBezTo>
                  <a:cubicBezTo>
                    <a:pt x="1475" y="398"/>
                    <a:pt x="1200" y="54"/>
                    <a:pt x="816" y="4"/>
                  </a:cubicBezTo>
                  <a:cubicBezTo>
                    <a:pt x="791" y="2"/>
                    <a:pt x="76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34;p46">
              <a:extLst>
                <a:ext uri="{FF2B5EF4-FFF2-40B4-BE49-F238E27FC236}">
                  <a16:creationId xmlns:a16="http://schemas.microsoft.com/office/drawing/2014/main" id="{BF105516-DB7F-54EB-ECFD-9D6D1C5FFC6D}"/>
                </a:ext>
              </a:extLst>
            </p:cNvPr>
            <p:cNvSpPr/>
            <p:nvPr/>
          </p:nvSpPr>
          <p:spPr>
            <a:xfrm rot="-758099">
              <a:off x="1395969" y="1999078"/>
              <a:ext cx="41114" cy="118611"/>
            </a:xfrm>
            <a:custGeom>
              <a:avLst/>
              <a:gdLst/>
              <a:ahLst/>
              <a:cxnLst/>
              <a:rect l="l" t="t" r="r" b="b"/>
              <a:pathLst>
                <a:path w="1260" h="3635" extrusionOk="0">
                  <a:moveTo>
                    <a:pt x="447" y="1"/>
                  </a:moveTo>
                  <a:cubicBezTo>
                    <a:pt x="392" y="1"/>
                    <a:pt x="342" y="39"/>
                    <a:pt x="325" y="104"/>
                  </a:cubicBezTo>
                  <a:lnTo>
                    <a:pt x="99" y="1137"/>
                  </a:lnTo>
                  <a:cubicBezTo>
                    <a:pt x="1" y="1599"/>
                    <a:pt x="188" y="2081"/>
                    <a:pt x="581" y="2346"/>
                  </a:cubicBezTo>
                  <a:lnTo>
                    <a:pt x="955" y="2592"/>
                  </a:lnTo>
                  <a:lnTo>
                    <a:pt x="640" y="3458"/>
                  </a:lnTo>
                  <a:cubicBezTo>
                    <a:pt x="611" y="3526"/>
                    <a:pt x="650" y="3605"/>
                    <a:pt x="719" y="3625"/>
                  </a:cubicBezTo>
                  <a:cubicBezTo>
                    <a:pt x="729" y="3635"/>
                    <a:pt x="748" y="3635"/>
                    <a:pt x="758" y="3635"/>
                  </a:cubicBezTo>
                  <a:cubicBezTo>
                    <a:pt x="817" y="3635"/>
                    <a:pt x="866" y="3605"/>
                    <a:pt x="886" y="3546"/>
                  </a:cubicBezTo>
                  <a:lnTo>
                    <a:pt x="1230" y="2582"/>
                  </a:lnTo>
                  <a:cubicBezTo>
                    <a:pt x="1260" y="2523"/>
                    <a:pt x="1230" y="2464"/>
                    <a:pt x="1181" y="2435"/>
                  </a:cubicBezTo>
                  <a:lnTo>
                    <a:pt x="729" y="2130"/>
                  </a:lnTo>
                  <a:cubicBezTo>
                    <a:pt x="424" y="1923"/>
                    <a:pt x="266" y="1550"/>
                    <a:pt x="345" y="1196"/>
                  </a:cubicBezTo>
                  <a:lnTo>
                    <a:pt x="581" y="153"/>
                  </a:lnTo>
                  <a:cubicBezTo>
                    <a:pt x="601" y="84"/>
                    <a:pt x="552" y="15"/>
                    <a:pt x="483" y="6"/>
                  </a:cubicBezTo>
                  <a:cubicBezTo>
                    <a:pt x="471" y="2"/>
                    <a:pt x="459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35;p46">
              <a:extLst>
                <a:ext uri="{FF2B5EF4-FFF2-40B4-BE49-F238E27FC236}">
                  <a16:creationId xmlns:a16="http://schemas.microsoft.com/office/drawing/2014/main" id="{0F8B04F8-610A-0CF8-01A9-90D82231F889}"/>
                </a:ext>
              </a:extLst>
            </p:cNvPr>
            <p:cNvSpPr/>
            <p:nvPr/>
          </p:nvSpPr>
          <p:spPr>
            <a:xfrm rot="-758099">
              <a:off x="1389335" y="2123656"/>
              <a:ext cx="73320" cy="37329"/>
            </a:xfrm>
            <a:custGeom>
              <a:avLst/>
              <a:gdLst/>
              <a:ahLst/>
              <a:cxnLst/>
              <a:rect l="l" t="t" r="r" b="b"/>
              <a:pathLst>
                <a:path w="2247" h="1144" extrusionOk="0">
                  <a:moveTo>
                    <a:pt x="2085" y="1"/>
                  </a:moveTo>
                  <a:cubicBezTo>
                    <a:pt x="2036" y="1"/>
                    <a:pt x="1986" y="28"/>
                    <a:pt x="1964" y="91"/>
                  </a:cubicBezTo>
                  <a:cubicBezTo>
                    <a:pt x="1954" y="101"/>
                    <a:pt x="1692" y="888"/>
                    <a:pt x="1109" y="888"/>
                  </a:cubicBezTo>
                  <a:cubicBezTo>
                    <a:pt x="1106" y="888"/>
                    <a:pt x="1102" y="888"/>
                    <a:pt x="1098" y="888"/>
                  </a:cubicBezTo>
                  <a:cubicBezTo>
                    <a:pt x="508" y="868"/>
                    <a:pt x="292" y="209"/>
                    <a:pt x="282" y="179"/>
                  </a:cubicBezTo>
                  <a:cubicBezTo>
                    <a:pt x="259" y="115"/>
                    <a:pt x="208" y="87"/>
                    <a:pt x="158" y="87"/>
                  </a:cubicBezTo>
                  <a:cubicBezTo>
                    <a:pt x="78" y="87"/>
                    <a:pt x="0" y="156"/>
                    <a:pt x="36" y="258"/>
                  </a:cubicBezTo>
                  <a:cubicBezTo>
                    <a:pt x="46" y="288"/>
                    <a:pt x="312" y="1114"/>
                    <a:pt x="1088" y="1143"/>
                  </a:cubicBezTo>
                  <a:lnTo>
                    <a:pt x="1118" y="1143"/>
                  </a:lnTo>
                  <a:cubicBezTo>
                    <a:pt x="1875" y="1143"/>
                    <a:pt x="2190" y="209"/>
                    <a:pt x="2210" y="170"/>
                  </a:cubicBezTo>
                  <a:cubicBezTo>
                    <a:pt x="2246" y="72"/>
                    <a:pt x="216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636;p46">
              <a:extLst>
                <a:ext uri="{FF2B5EF4-FFF2-40B4-BE49-F238E27FC236}">
                  <a16:creationId xmlns:a16="http://schemas.microsoft.com/office/drawing/2014/main" id="{BB28A352-BEDA-5E1C-3071-3250DF37CC3B}"/>
                </a:ext>
              </a:extLst>
            </p:cNvPr>
            <p:cNvSpPr/>
            <p:nvPr/>
          </p:nvSpPr>
          <p:spPr>
            <a:xfrm rot="-758099">
              <a:off x="1224962" y="2016315"/>
              <a:ext cx="61965" cy="37753"/>
            </a:xfrm>
            <a:custGeom>
              <a:avLst/>
              <a:gdLst/>
              <a:ahLst/>
              <a:cxnLst/>
              <a:rect l="l" t="t" r="r" b="b"/>
              <a:pathLst>
                <a:path w="1899" h="1157" extrusionOk="0">
                  <a:moveTo>
                    <a:pt x="1357" y="0"/>
                  </a:moveTo>
                  <a:cubicBezTo>
                    <a:pt x="712" y="0"/>
                    <a:pt x="116" y="464"/>
                    <a:pt x="0" y="1156"/>
                  </a:cubicBezTo>
                  <a:cubicBezTo>
                    <a:pt x="649" y="851"/>
                    <a:pt x="1289" y="497"/>
                    <a:pt x="1898" y="114"/>
                  </a:cubicBezTo>
                  <a:cubicBezTo>
                    <a:pt x="1720" y="36"/>
                    <a:pt x="1537" y="0"/>
                    <a:pt x="1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37;p46">
              <a:extLst>
                <a:ext uri="{FF2B5EF4-FFF2-40B4-BE49-F238E27FC236}">
                  <a16:creationId xmlns:a16="http://schemas.microsoft.com/office/drawing/2014/main" id="{C6CF41A0-5B17-50A4-79B3-5CC096EE0C0D}"/>
                </a:ext>
              </a:extLst>
            </p:cNvPr>
            <p:cNvSpPr/>
            <p:nvPr/>
          </p:nvSpPr>
          <p:spPr>
            <a:xfrm rot="-758099">
              <a:off x="1403438" y="1941288"/>
              <a:ext cx="70938" cy="18567"/>
            </a:xfrm>
            <a:custGeom>
              <a:avLst/>
              <a:gdLst/>
              <a:ahLst/>
              <a:cxnLst/>
              <a:rect l="l" t="t" r="r" b="b"/>
              <a:pathLst>
                <a:path w="2174" h="569" extrusionOk="0">
                  <a:moveTo>
                    <a:pt x="1068" y="1"/>
                  </a:moveTo>
                  <a:cubicBezTo>
                    <a:pt x="674" y="1"/>
                    <a:pt x="278" y="168"/>
                    <a:pt x="0" y="504"/>
                  </a:cubicBezTo>
                  <a:cubicBezTo>
                    <a:pt x="477" y="549"/>
                    <a:pt x="949" y="569"/>
                    <a:pt x="1423" y="569"/>
                  </a:cubicBezTo>
                  <a:cubicBezTo>
                    <a:pt x="1672" y="569"/>
                    <a:pt x="1922" y="563"/>
                    <a:pt x="2174" y="553"/>
                  </a:cubicBezTo>
                  <a:cubicBezTo>
                    <a:pt x="1896" y="186"/>
                    <a:pt x="1483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638;p46">
              <a:extLst>
                <a:ext uri="{FF2B5EF4-FFF2-40B4-BE49-F238E27FC236}">
                  <a16:creationId xmlns:a16="http://schemas.microsoft.com/office/drawing/2014/main" id="{DDFB07AD-CE22-C8BC-9C0E-922D25799CA4}"/>
                </a:ext>
              </a:extLst>
            </p:cNvPr>
            <p:cNvSpPr/>
            <p:nvPr/>
          </p:nvSpPr>
          <p:spPr>
            <a:xfrm rot="-758099">
              <a:off x="894530" y="2355915"/>
              <a:ext cx="1291373" cy="1013135"/>
            </a:xfrm>
            <a:custGeom>
              <a:avLst/>
              <a:gdLst/>
              <a:ahLst/>
              <a:cxnLst/>
              <a:rect l="l" t="t" r="r" b="b"/>
              <a:pathLst>
                <a:path w="39576" h="31049" extrusionOk="0">
                  <a:moveTo>
                    <a:pt x="23299" y="0"/>
                  </a:moveTo>
                  <a:lnTo>
                    <a:pt x="22630" y="49"/>
                  </a:lnTo>
                  <a:lnTo>
                    <a:pt x="22561" y="49"/>
                  </a:lnTo>
                  <a:lnTo>
                    <a:pt x="21528" y="118"/>
                  </a:lnTo>
                  <a:lnTo>
                    <a:pt x="19709" y="236"/>
                  </a:lnTo>
                  <a:lnTo>
                    <a:pt x="16660" y="443"/>
                  </a:lnTo>
                  <a:lnTo>
                    <a:pt x="16601" y="443"/>
                  </a:lnTo>
                  <a:lnTo>
                    <a:pt x="12756" y="698"/>
                  </a:lnTo>
                  <a:lnTo>
                    <a:pt x="12471" y="2547"/>
                  </a:lnTo>
                  <a:cubicBezTo>
                    <a:pt x="12471" y="2547"/>
                    <a:pt x="5930" y="4396"/>
                    <a:pt x="2803" y="7819"/>
                  </a:cubicBezTo>
                  <a:cubicBezTo>
                    <a:pt x="0" y="10877"/>
                    <a:pt x="915" y="27577"/>
                    <a:pt x="1131" y="31048"/>
                  </a:cubicBezTo>
                  <a:lnTo>
                    <a:pt x="24980" y="31048"/>
                  </a:lnTo>
                  <a:lnTo>
                    <a:pt x="38267" y="29376"/>
                  </a:lnTo>
                  <a:cubicBezTo>
                    <a:pt x="38208" y="28678"/>
                    <a:pt x="39575" y="29101"/>
                    <a:pt x="39398" y="27488"/>
                  </a:cubicBezTo>
                  <a:cubicBezTo>
                    <a:pt x="39261" y="26170"/>
                    <a:pt x="39083" y="24616"/>
                    <a:pt x="38877" y="22944"/>
                  </a:cubicBezTo>
                  <a:cubicBezTo>
                    <a:pt x="38661" y="21174"/>
                    <a:pt x="38415" y="19276"/>
                    <a:pt x="38120" y="17368"/>
                  </a:cubicBezTo>
                  <a:cubicBezTo>
                    <a:pt x="38080" y="17063"/>
                    <a:pt x="38031" y="16768"/>
                    <a:pt x="37982" y="16463"/>
                  </a:cubicBezTo>
                  <a:cubicBezTo>
                    <a:pt x="37952" y="16277"/>
                    <a:pt x="37923" y="16090"/>
                    <a:pt x="37893" y="15893"/>
                  </a:cubicBezTo>
                  <a:cubicBezTo>
                    <a:pt x="37825" y="15480"/>
                    <a:pt x="37756" y="15057"/>
                    <a:pt x="37687" y="14654"/>
                  </a:cubicBezTo>
                  <a:cubicBezTo>
                    <a:pt x="37598" y="14113"/>
                    <a:pt x="37500" y="13582"/>
                    <a:pt x="37402" y="13051"/>
                  </a:cubicBezTo>
                  <a:cubicBezTo>
                    <a:pt x="37294" y="12431"/>
                    <a:pt x="37176" y="11821"/>
                    <a:pt x="37048" y="11241"/>
                  </a:cubicBezTo>
                  <a:cubicBezTo>
                    <a:pt x="37028" y="11094"/>
                    <a:pt x="36999" y="10956"/>
                    <a:pt x="36969" y="10828"/>
                  </a:cubicBezTo>
                  <a:cubicBezTo>
                    <a:pt x="36861" y="10297"/>
                    <a:pt x="36703" y="9786"/>
                    <a:pt x="36507" y="9294"/>
                  </a:cubicBezTo>
                  <a:cubicBezTo>
                    <a:pt x="36320" y="8822"/>
                    <a:pt x="36104" y="8369"/>
                    <a:pt x="35848" y="7937"/>
                  </a:cubicBezTo>
                  <a:cubicBezTo>
                    <a:pt x="32435" y="2232"/>
                    <a:pt x="23761" y="1967"/>
                    <a:pt x="23761" y="1967"/>
                  </a:cubicBezTo>
                  <a:lnTo>
                    <a:pt x="23574" y="1180"/>
                  </a:lnTo>
                  <a:lnTo>
                    <a:pt x="23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639;p46">
              <a:extLst>
                <a:ext uri="{FF2B5EF4-FFF2-40B4-BE49-F238E27FC236}">
                  <a16:creationId xmlns:a16="http://schemas.microsoft.com/office/drawing/2014/main" id="{1E1D9EDC-C194-915F-C0F4-23832EED9431}"/>
                </a:ext>
              </a:extLst>
            </p:cNvPr>
            <p:cNvSpPr/>
            <p:nvPr/>
          </p:nvSpPr>
          <p:spPr>
            <a:xfrm rot="-758099">
              <a:off x="1252943" y="2258743"/>
              <a:ext cx="353679" cy="597883"/>
            </a:xfrm>
            <a:custGeom>
              <a:avLst/>
              <a:gdLst/>
              <a:ahLst/>
              <a:cxnLst/>
              <a:rect l="l" t="t" r="r" b="b"/>
              <a:pathLst>
                <a:path w="10839" h="18323" extrusionOk="0">
                  <a:moveTo>
                    <a:pt x="6459" y="1"/>
                  </a:moveTo>
                  <a:cubicBezTo>
                    <a:pt x="5572" y="1"/>
                    <a:pt x="3127" y="4369"/>
                    <a:pt x="2430" y="6157"/>
                  </a:cubicBezTo>
                  <a:cubicBezTo>
                    <a:pt x="1742" y="7957"/>
                    <a:pt x="1565" y="10268"/>
                    <a:pt x="1447" y="11143"/>
                  </a:cubicBezTo>
                  <a:cubicBezTo>
                    <a:pt x="1328" y="12009"/>
                    <a:pt x="1" y="15490"/>
                    <a:pt x="1" y="15490"/>
                  </a:cubicBezTo>
                  <a:lnTo>
                    <a:pt x="6777" y="18323"/>
                  </a:lnTo>
                  <a:cubicBezTo>
                    <a:pt x="6777" y="18323"/>
                    <a:pt x="10475" y="6560"/>
                    <a:pt x="10662" y="5469"/>
                  </a:cubicBezTo>
                  <a:cubicBezTo>
                    <a:pt x="10839" y="4367"/>
                    <a:pt x="9609" y="4239"/>
                    <a:pt x="9609" y="4239"/>
                  </a:cubicBezTo>
                  <a:cubicBezTo>
                    <a:pt x="9590" y="2990"/>
                    <a:pt x="8636" y="2981"/>
                    <a:pt x="8607" y="2981"/>
                  </a:cubicBezTo>
                  <a:cubicBezTo>
                    <a:pt x="8606" y="2981"/>
                    <a:pt x="8606" y="2981"/>
                    <a:pt x="8606" y="2981"/>
                  </a:cubicBezTo>
                  <a:cubicBezTo>
                    <a:pt x="8606" y="2981"/>
                    <a:pt x="8773" y="2135"/>
                    <a:pt x="8498" y="1486"/>
                  </a:cubicBezTo>
                  <a:cubicBezTo>
                    <a:pt x="8329" y="1077"/>
                    <a:pt x="8076" y="979"/>
                    <a:pt x="7871" y="979"/>
                  </a:cubicBezTo>
                  <a:cubicBezTo>
                    <a:pt x="7682" y="979"/>
                    <a:pt x="7534" y="1063"/>
                    <a:pt x="7534" y="1063"/>
                  </a:cubicBezTo>
                  <a:cubicBezTo>
                    <a:pt x="7534" y="1063"/>
                    <a:pt x="7613" y="30"/>
                    <a:pt x="6462" y="1"/>
                  </a:cubicBezTo>
                  <a:cubicBezTo>
                    <a:pt x="6461" y="1"/>
                    <a:pt x="6460" y="1"/>
                    <a:pt x="64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640;p46">
              <a:extLst>
                <a:ext uri="{FF2B5EF4-FFF2-40B4-BE49-F238E27FC236}">
                  <a16:creationId xmlns:a16="http://schemas.microsoft.com/office/drawing/2014/main" id="{371F4765-E68F-CCD8-3F35-6BEFD65DB269}"/>
                </a:ext>
              </a:extLst>
            </p:cNvPr>
            <p:cNvSpPr/>
            <p:nvPr/>
          </p:nvSpPr>
          <p:spPr>
            <a:xfrm rot="-758099">
              <a:off x="1252521" y="2254931"/>
              <a:ext cx="350807" cy="602060"/>
            </a:xfrm>
            <a:custGeom>
              <a:avLst/>
              <a:gdLst/>
              <a:ahLst/>
              <a:cxnLst/>
              <a:rect l="l" t="t" r="r" b="b"/>
              <a:pathLst>
                <a:path w="10751" h="18451" fill="none" extrusionOk="0">
                  <a:moveTo>
                    <a:pt x="1" y="15618"/>
                  </a:moveTo>
                  <a:cubicBezTo>
                    <a:pt x="1" y="15618"/>
                    <a:pt x="1358" y="11989"/>
                    <a:pt x="1417" y="11439"/>
                  </a:cubicBezTo>
                  <a:cubicBezTo>
                    <a:pt x="1476" y="10888"/>
                    <a:pt x="1771" y="7239"/>
                    <a:pt x="2981" y="5095"/>
                  </a:cubicBezTo>
                  <a:cubicBezTo>
                    <a:pt x="4200" y="2961"/>
                    <a:pt x="5587" y="1"/>
                    <a:pt x="6521" y="119"/>
                  </a:cubicBezTo>
                  <a:cubicBezTo>
                    <a:pt x="7446" y="237"/>
                    <a:pt x="7564" y="640"/>
                    <a:pt x="7534" y="1191"/>
                  </a:cubicBezTo>
                  <a:cubicBezTo>
                    <a:pt x="7534" y="1191"/>
                    <a:pt x="9029" y="1171"/>
                    <a:pt x="8655" y="3109"/>
                  </a:cubicBezTo>
                  <a:cubicBezTo>
                    <a:pt x="8655" y="3109"/>
                    <a:pt x="9786" y="3069"/>
                    <a:pt x="9560" y="4377"/>
                  </a:cubicBezTo>
                  <a:cubicBezTo>
                    <a:pt x="9560" y="4377"/>
                    <a:pt x="10750" y="4348"/>
                    <a:pt x="10662" y="5597"/>
                  </a:cubicBezTo>
                  <a:cubicBezTo>
                    <a:pt x="10573" y="6836"/>
                    <a:pt x="6777" y="18451"/>
                    <a:pt x="6777" y="18451"/>
                  </a:cubicBezTo>
                </a:path>
              </a:pathLst>
            </a:custGeom>
            <a:solidFill>
              <a:schemeClr val="lt2"/>
            </a:solidFill>
            <a:ln w="64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641;p46">
              <a:extLst>
                <a:ext uri="{FF2B5EF4-FFF2-40B4-BE49-F238E27FC236}">
                  <a16:creationId xmlns:a16="http://schemas.microsoft.com/office/drawing/2014/main" id="{A233C83E-B67A-BE88-63BB-A897BF6F1879}"/>
                </a:ext>
              </a:extLst>
            </p:cNvPr>
            <p:cNvSpPr/>
            <p:nvPr/>
          </p:nvSpPr>
          <p:spPr>
            <a:xfrm rot="-758099">
              <a:off x="1411877" y="2283970"/>
              <a:ext cx="43659" cy="103992"/>
            </a:xfrm>
            <a:custGeom>
              <a:avLst/>
              <a:gdLst/>
              <a:ahLst/>
              <a:cxnLst/>
              <a:rect l="l" t="t" r="r" b="b"/>
              <a:pathLst>
                <a:path w="1338" h="3187" extrusionOk="0">
                  <a:moveTo>
                    <a:pt x="1187" y="0"/>
                  </a:moveTo>
                  <a:cubicBezTo>
                    <a:pt x="1137" y="0"/>
                    <a:pt x="1087" y="36"/>
                    <a:pt x="1072" y="89"/>
                  </a:cubicBezTo>
                  <a:lnTo>
                    <a:pt x="30" y="3020"/>
                  </a:lnTo>
                  <a:cubicBezTo>
                    <a:pt x="0" y="3079"/>
                    <a:pt x="39" y="3157"/>
                    <a:pt x="108" y="3177"/>
                  </a:cubicBezTo>
                  <a:cubicBezTo>
                    <a:pt x="118" y="3187"/>
                    <a:pt x="138" y="3187"/>
                    <a:pt x="148" y="3187"/>
                  </a:cubicBezTo>
                  <a:cubicBezTo>
                    <a:pt x="207" y="3187"/>
                    <a:pt x="256" y="3157"/>
                    <a:pt x="275" y="3098"/>
                  </a:cubicBezTo>
                  <a:lnTo>
                    <a:pt x="1308" y="168"/>
                  </a:lnTo>
                  <a:cubicBezTo>
                    <a:pt x="1338" y="99"/>
                    <a:pt x="1298" y="30"/>
                    <a:pt x="1229" y="10"/>
                  </a:cubicBezTo>
                  <a:cubicBezTo>
                    <a:pt x="1216" y="4"/>
                    <a:pt x="1201" y="0"/>
                    <a:pt x="118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642;p46">
              <a:extLst>
                <a:ext uri="{FF2B5EF4-FFF2-40B4-BE49-F238E27FC236}">
                  <a16:creationId xmlns:a16="http://schemas.microsoft.com/office/drawing/2014/main" id="{47DB2DB4-FA19-E6AE-33C2-346D9C10FC41}"/>
                </a:ext>
              </a:extLst>
            </p:cNvPr>
            <p:cNvSpPr/>
            <p:nvPr/>
          </p:nvSpPr>
          <p:spPr>
            <a:xfrm rot="-758099">
              <a:off x="1469038" y="2335163"/>
              <a:ext cx="31521" cy="67186"/>
            </a:xfrm>
            <a:custGeom>
              <a:avLst/>
              <a:gdLst/>
              <a:ahLst/>
              <a:cxnLst/>
              <a:rect l="l" t="t" r="r" b="b"/>
              <a:pathLst>
                <a:path w="966" h="2059" extrusionOk="0">
                  <a:moveTo>
                    <a:pt x="804" y="0"/>
                  </a:moveTo>
                  <a:cubicBezTo>
                    <a:pt x="755" y="0"/>
                    <a:pt x="708" y="27"/>
                    <a:pt x="689" y="90"/>
                  </a:cubicBezTo>
                  <a:lnTo>
                    <a:pt x="30" y="1890"/>
                  </a:lnTo>
                  <a:cubicBezTo>
                    <a:pt x="1" y="1959"/>
                    <a:pt x="40" y="2028"/>
                    <a:pt x="109" y="2057"/>
                  </a:cubicBezTo>
                  <a:lnTo>
                    <a:pt x="148" y="2057"/>
                  </a:lnTo>
                  <a:cubicBezTo>
                    <a:pt x="155" y="2058"/>
                    <a:pt x="161" y="2059"/>
                    <a:pt x="167" y="2059"/>
                  </a:cubicBezTo>
                  <a:cubicBezTo>
                    <a:pt x="217" y="2059"/>
                    <a:pt x="259" y="2023"/>
                    <a:pt x="276" y="1979"/>
                  </a:cubicBezTo>
                  <a:lnTo>
                    <a:pt x="935" y="169"/>
                  </a:lnTo>
                  <a:cubicBezTo>
                    <a:pt x="966" y="71"/>
                    <a:pt x="883" y="0"/>
                    <a:pt x="80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643;p46">
              <a:extLst>
                <a:ext uri="{FF2B5EF4-FFF2-40B4-BE49-F238E27FC236}">
                  <a16:creationId xmlns:a16="http://schemas.microsoft.com/office/drawing/2014/main" id="{7A4A0EE1-033E-26F5-4644-188821FBA240}"/>
                </a:ext>
              </a:extLst>
            </p:cNvPr>
            <p:cNvSpPr/>
            <p:nvPr/>
          </p:nvSpPr>
          <p:spPr>
            <a:xfrm rot="-758099">
              <a:off x="1510765" y="2368819"/>
              <a:ext cx="28584" cy="78900"/>
            </a:xfrm>
            <a:custGeom>
              <a:avLst/>
              <a:gdLst/>
              <a:ahLst/>
              <a:cxnLst/>
              <a:rect l="l" t="t" r="r" b="b"/>
              <a:pathLst>
                <a:path w="876" h="2418" extrusionOk="0">
                  <a:moveTo>
                    <a:pt x="723" y="1"/>
                  </a:moveTo>
                  <a:cubicBezTo>
                    <a:pt x="671" y="1"/>
                    <a:pt x="620" y="30"/>
                    <a:pt x="600" y="97"/>
                  </a:cubicBezTo>
                  <a:lnTo>
                    <a:pt x="20" y="2260"/>
                  </a:lnTo>
                  <a:cubicBezTo>
                    <a:pt x="0" y="2329"/>
                    <a:pt x="40" y="2398"/>
                    <a:pt x="118" y="2418"/>
                  </a:cubicBezTo>
                  <a:lnTo>
                    <a:pt x="148" y="2418"/>
                  </a:lnTo>
                  <a:cubicBezTo>
                    <a:pt x="207" y="2418"/>
                    <a:pt x="256" y="2378"/>
                    <a:pt x="266" y="2329"/>
                  </a:cubicBezTo>
                  <a:lnTo>
                    <a:pt x="846" y="166"/>
                  </a:lnTo>
                  <a:cubicBezTo>
                    <a:pt x="876" y="65"/>
                    <a:pt x="799" y="1"/>
                    <a:pt x="72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644;p46">
              <a:extLst>
                <a:ext uri="{FF2B5EF4-FFF2-40B4-BE49-F238E27FC236}">
                  <a16:creationId xmlns:a16="http://schemas.microsoft.com/office/drawing/2014/main" id="{BDB55EDA-404D-46FF-0053-541F594D7217}"/>
                </a:ext>
              </a:extLst>
            </p:cNvPr>
            <p:cNvSpPr/>
            <p:nvPr/>
          </p:nvSpPr>
          <p:spPr>
            <a:xfrm rot="-758099">
              <a:off x="1021522" y="2764054"/>
              <a:ext cx="639617" cy="654040"/>
            </a:xfrm>
            <a:custGeom>
              <a:avLst/>
              <a:gdLst/>
              <a:ahLst/>
              <a:cxnLst/>
              <a:rect l="l" t="t" r="r" b="b"/>
              <a:pathLst>
                <a:path w="19602" h="20044" extrusionOk="0">
                  <a:moveTo>
                    <a:pt x="9442" y="0"/>
                  </a:moveTo>
                  <a:lnTo>
                    <a:pt x="8400" y="2901"/>
                  </a:lnTo>
                  <a:cubicBezTo>
                    <a:pt x="8400" y="2901"/>
                    <a:pt x="6197" y="3305"/>
                    <a:pt x="4869" y="4180"/>
                  </a:cubicBezTo>
                  <a:cubicBezTo>
                    <a:pt x="3532" y="5045"/>
                    <a:pt x="1" y="18480"/>
                    <a:pt x="1" y="18480"/>
                  </a:cubicBezTo>
                  <a:lnTo>
                    <a:pt x="12383" y="20043"/>
                  </a:lnTo>
                  <a:lnTo>
                    <a:pt x="16209" y="20043"/>
                  </a:lnTo>
                  <a:cubicBezTo>
                    <a:pt x="16700" y="18666"/>
                    <a:pt x="18146" y="14487"/>
                    <a:pt x="18815" y="11900"/>
                  </a:cubicBezTo>
                  <a:cubicBezTo>
                    <a:pt x="18864" y="11713"/>
                    <a:pt x="18903" y="11536"/>
                    <a:pt x="18953" y="11369"/>
                  </a:cubicBezTo>
                  <a:cubicBezTo>
                    <a:pt x="18972" y="11281"/>
                    <a:pt x="18982" y="11202"/>
                    <a:pt x="19002" y="11133"/>
                  </a:cubicBezTo>
                  <a:cubicBezTo>
                    <a:pt x="19602" y="8399"/>
                    <a:pt x="17890" y="5940"/>
                    <a:pt x="17684" y="5645"/>
                  </a:cubicBezTo>
                  <a:cubicBezTo>
                    <a:pt x="17674" y="5635"/>
                    <a:pt x="17664" y="5626"/>
                    <a:pt x="17664" y="5626"/>
                  </a:cubicBezTo>
                  <a:lnTo>
                    <a:pt x="18412" y="2842"/>
                  </a:lnTo>
                  <a:lnTo>
                    <a:pt x="17763" y="2626"/>
                  </a:lnTo>
                  <a:lnTo>
                    <a:pt x="17753" y="2626"/>
                  </a:lnTo>
                  <a:lnTo>
                    <a:pt x="10809" y="433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645;p46">
              <a:extLst>
                <a:ext uri="{FF2B5EF4-FFF2-40B4-BE49-F238E27FC236}">
                  <a16:creationId xmlns:a16="http://schemas.microsoft.com/office/drawing/2014/main" id="{9518A4FE-0FE3-CFD0-A060-A7F2BD029AF1}"/>
                </a:ext>
              </a:extLst>
            </p:cNvPr>
            <p:cNvSpPr/>
            <p:nvPr/>
          </p:nvSpPr>
          <p:spPr>
            <a:xfrm rot="-758099">
              <a:off x="1034568" y="2758524"/>
              <a:ext cx="626467" cy="656748"/>
            </a:xfrm>
            <a:custGeom>
              <a:avLst/>
              <a:gdLst/>
              <a:ahLst/>
              <a:cxnLst/>
              <a:rect l="l" t="t" r="r" b="b"/>
              <a:pathLst>
                <a:path w="19199" h="20127" extrusionOk="0">
                  <a:moveTo>
                    <a:pt x="9026" y="1"/>
                  </a:moveTo>
                  <a:cubicBezTo>
                    <a:pt x="9002" y="1"/>
                    <a:pt x="8981" y="8"/>
                    <a:pt x="8960" y="15"/>
                  </a:cubicBezTo>
                  <a:cubicBezTo>
                    <a:pt x="8931" y="35"/>
                    <a:pt x="8901" y="64"/>
                    <a:pt x="8891" y="94"/>
                  </a:cubicBezTo>
                  <a:lnTo>
                    <a:pt x="7760" y="3732"/>
                  </a:lnTo>
                  <a:cubicBezTo>
                    <a:pt x="7426" y="3831"/>
                    <a:pt x="5970" y="4313"/>
                    <a:pt x="4771" y="5306"/>
                  </a:cubicBezTo>
                  <a:cubicBezTo>
                    <a:pt x="3423" y="6417"/>
                    <a:pt x="168" y="16685"/>
                    <a:pt x="30" y="17118"/>
                  </a:cubicBezTo>
                  <a:cubicBezTo>
                    <a:pt x="0" y="17220"/>
                    <a:pt x="81" y="17289"/>
                    <a:pt x="159" y="17289"/>
                  </a:cubicBezTo>
                  <a:cubicBezTo>
                    <a:pt x="208" y="17289"/>
                    <a:pt x="257" y="17261"/>
                    <a:pt x="276" y="17196"/>
                  </a:cubicBezTo>
                  <a:cubicBezTo>
                    <a:pt x="315" y="17088"/>
                    <a:pt x="3640" y="6575"/>
                    <a:pt x="4928" y="5503"/>
                  </a:cubicBezTo>
                  <a:cubicBezTo>
                    <a:pt x="6226" y="4431"/>
                    <a:pt x="7878" y="3959"/>
                    <a:pt x="7898" y="3959"/>
                  </a:cubicBezTo>
                  <a:cubicBezTo>
                    <a:pt x="7937" y="3949"/>
                    <a:pt x="7967" y="3919"/>
                    <a:pt x="7987" y="3880"/>
                  </a:cubicBezTo>
                  <a:lnTo>
                    <a:pt x="9108" y="290"/>
                  </a:lnTo>
                  <a:lnTo>
                    <a:pt x="17841" y="3054"/>
                  </a:lnTo>
                  <a:lnTo>
                    <a:pt x="17113" y="5719"/>
                  </a:lnTo>
                  <a:cubicBezTo>
                    <a:pt x="17103" y="5749"/>
                    <a:pt x="17113" y="5788"/>
                    <a:pt x="17133" y="5817"/>
                  </a:cubicBezTo>
                  <a:cubicBezTo>
                    <a:pt x="17153" y="5847"/>
                    <a:pt x="18952" y="8866"/>
                    <a:pt x="18451" y="11227"/>
                  </a:cubicBezTo>
                  <a:cubicBezTo>
                    <a:pt x="17939" y="13616"/>
                    <a:pt x="15648" y="19891"/>
                    <a:pt x="15618" y="19950"/>
                  </a:cubicBezTo>
                  <a:cubicBezTo>
                    <a:pt x="15589" y="20019"/>
                    <a:pt x="15628" y="20097"/>
                    <a:pt x="15697" y="20117"/>
                  </a:cubicBezTo>
                  <a:cubicBezTo>
                    <a:pt x="15707" y="20117"/>
                    <a:pt x="15727" y="20127"/>
                    <a:pt x="15736" y="20127"/>
                  </a:cubicBezTo>
                  <a:cubicBezTo>
                    <a:pt x="15786" y="20127"/>
                    <a:pt x="15835" y="20088"/>
                    <a:pt x="15854" y="20038"/>
                  </a:cubicBezTo>
                  <a:cubicBezTo>
                    <a:pt x="15874" y="19979"/>
                    <a:pt x="18185" y="13695"/>
                    <a:pt x="18697" y="11276"/>
                  </a:cubicBezTo>
                  <a:cubicBezTo>
                    <a:pt x="19198" y="8965"/>
                    <a:pt x="17625" y="6142"/>
                    <a:pt x="17379" y="5729"/>
                  </a:cubicBezTo>
                  <a:lnTo>
                    <a:pt x="18116" y="3005"/>
                  </a:lnTo>
                  <a:cubicBezTo>
                    <a:pt x="18136" y="2936"/>
                    <a:pt x="18097" y="2867"/>
                    <a:pt x="18028" y="2847"/>
                  </a:cubicBezTo>
                  <a:lnTo>
                    <a:pt x="9059" y="5"/>
                  </a:lnTo>
                  <a:cubicBezTo>
                    <a:pt x="9047" y="2"/>
                    <a:pt x="9036" y="1"/>
                    <a:pt x="9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646;p46">
              <a:extLst>
                <a:ext uri="{FF2B5EF4-FFF2-40B4-BE49-F238E27FC236}">
                  <a16:creationId xmlns:a16="http://schemas.microsoft.com/office/drawing/2014/main" id="{2F49F087-C95C-E81C-C66F-9A016789556E}"/>
                </a:ext>
              </a:extLst>
            </p:cNvPr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647;p46">
              <a:extLst>
                <a:ext uri="{FF2B5EF4-FFF2-40B4-BE49-F238E27FC236}">
                  <a16:creationId xmlns:a16="http://schemas.microsoft.com/office/drawing/2014/main" id="{28F7F21B-6401-4093-4DFA-7BE70FA14660}"/>
                </a:ext>
              </a:extLst>
            </p:cNvPr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648;p46">
              <a:extLst>
                <a:ext uri="{FF2B5EF4-FFF2-40B4-BE49-F238E27FC236}">
                  <a16:creationId xmlns:a16="http://schemas.microsoft.com/office/drawing/2014/main" id="{222AB7E3-0040-3355-E115-CF7772B4B424}"/>
                </a:ext>
              </a:extLst>
            </p:cNvPr>
            <p:cNvSpPr/>
            <p:nvPr/>
          </p:nvSpPr>
          <p:spPr>
            <a:xfrm rot="-758099">
              <a:off x="1635191" y="2571135"/>
              <a:ext cx="583134" cy="353320"/>
            </a:xfrm>
            <a:custGeom>
              <a:avLst/>
              <a:gdLst/>
              <a:ahLst/>
              <a:cxnLst/>
              <a:rect l="l" t="t" r="r" b="b"/>
              <a:pathLst>
                <a:path w="17871" h="10828" extrusionOk="0">
                  <a:moveTo>
                    <a:pt x="13079" y="1"/>
                  </a:moveTo>
                  <a:cubicBezTo>
                    <a:pt x="12575" y="1"/>
                    <a:pt x="12069" y="258"/>
                    <a:pt x="11802" y="828"/>
                  </a:cubicBezTo>
                  <a:cubicBezTo>
                    <a:pt x="11482" y="608"/>
                    <a:pt x="11099" y="505"/>
                    <a:pt x="10712" y="505"/>
                  </a:cubicBezTo>
                  <a:cubicBezTo>
                    <a:pt x="10303" y="505"/>
                    <a:pt x="9889" y="621"/>
                    <a:pt x="9540" y="838"/>
                  </a:cubicBezTo>
                  <a:cubicBezTo>
                    <a:pt x="8872" y="1251"/>
                    <a:pt x="8429" y="1989"/>
                    <a:pt x="8262" y="2766"/>
                  </a:cubicBezTo>
                  <a:cubicBezTo>
                    <a:pt x="7908" y="2363"/>
                    <a:pt x="7544" y="1940"/>
                    <a:pt x="7062" y="1704"/>
                  </a:cubicBezTo>
                  <a:cubicBezTo>
                    <a:pt x="6858" y="1608"/>
                    <a:pt x="6626" y="1554"/>
                    <a:pt x="6398" y="1554"/>
                  </a:cubicBezTo>
                  <a:cubicBezTo>
                    <a:pt x="6087" y="1554"/>
                    <a:pt x="5783" y="1654"/>
                    <a:pt x="5567" y="1881"/>
                  </a:cubicBezTo>
                  <a:cubicBezTo>
                    <a:pt x="5205" y="1333"/>
                    <a:pt x="4627" y="1065"/>
                    <a:pt x="4050" y="1065"/>
                  </a:cubicBezTo>
                  <a:cubicBezTo>
                    <a:pt x="3434" y="1065"/>
                    <a:pt x="2819" y="1370"/>
                    <a:pt x="2469" y="1969"/>
                  </a:cubicBezTo>
                  <a:cubicBezTo>
                    <a:pt x="2376" y="1945"/>
                    <a:pt x="2280" y="1933"/>
                    <a:pt x="2184" y="1933"/>
                  </a:cubicBezTo>
                  <a:cubicBezTo>
                    <a:pt x="1777" y="1933"/>
                    <a:pt x="1367" y="2142"/>
                    <a:pt x="1112" y="2461"/>
                  </a:cubicBezTo>
                  <a:cubicBezTo>
                    <a:pt x="807" y="2874"/>
                    <a:pt x="669" y="3385"/>
                    <a:pt x="709" y="3897"/>
                  </a:cubicBezTo>
                  <a:cubicBezTo>
                    <a:pt x="276" y="4084"/>
                    <a:pt x="1" y="4526"/>
                    <a:pt x="20" y="4998"/>
                  </a:cubicBezTo>
                  <a:lnTo>
                    <a:pt x="158" y="6169"/>
                  </a:lnTo>
                  <a:cubicBezTo>
                    <a:pt x="1594" y="8431"/>
                    <a:pt x="3826" y="10319"/>
                    <a:pt x="6482" y="10732"/>
                  </a:cubicBezTo>
                  <a:cubicBezTo>
                    <a:pt x="6880" y="10797"/>
                    <a:pt x="7281" y="10828"/>
                    <a:pt x="7683" y="10828"/>
                  </a:cubicBezTo>
                  <a:cubicBezTo>
                    <a:pt x="8908" y="10828"/>
                    <a:pt x="10136" y="10547"/>
                    <a:pt x="11291" y="10132"/>
                  </a:cubicBezTo>
                  <a:cubicBezTo>
                    <a:pt x="13366" y="9385"/>
                    <a:pt x="15313" y="8145"/>
                    <a:pt x="16641" y="6375"/>
                  </a:cubicBezTo>
                  <a:cubicBezTo>
                    <a:pt x="17153" y="5677"/>
                    <a:pt x="17585" y="4890"/>
                    <a:pt x="17723" y="4034"/>
                  </a:cubicBezTo>
                  <a:cubicBezTo>
                    <a:pt x="17870" y="3189"/>
                    <a:pt x="17703" y="2244"/>
                    <a:pt x="17143" y="1586"/>
                  </a:cubicBezTo>
                  <a:cubicBezTo>
                    <a:pt x="16818" y="1192"/>
                    <a:pt x="16356" y="927"/>
                    <a:pt x="15854" y="868"/>
                  </a:cubicBezTo>
                  <a:cubicBezTo>
                    <a:pt x="15791" y="859"/>
                    <a:pt x="15729" y="855"/>
                    <a:pt x="15666" y="855"/>
                  </a:cubicBezTo>
                  <a:cubicBezTo>
                    <a:pt x="15222" y="855"/>
                    <a:pt x="14803" y="1066"/>
                    <a:pt x="14527" y="1428"/>
                  </a:cubicBezTo>
                  <a:cubicBezTo>
                    <a:pt x="14521" y="530"/>
                    <a:pt x="13802" y="1"/>
                    <a:pt x="1307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649;p46">
              <a:extLst>
                <a:ext uri="{FF2B5EF4-FFF2-40B4-BE49-F238E27FC236}">
                  <a16:creationId xmlns:a16="http://schemas.microsoft.com/office/drawing/2014/main" id="{FEE26BE3-B583-0AA9-236E-A60A26D6C845}"/>
                </a:ext>
              </a:extLst>
            </p:cNvPr>
            <p:cNvSpPr/>
            <p:nvPr/>
          </p:nvSpPr>
          <p:spPr>
            <a:xfrm rot="-758099">
              <a:off x="1669632" y="2640795"/>
              <a:ext cx="640563" cy="632177"/>
            </a:xfrm>
            <a:custGeom>
              <a:avLst/>
              <a:gdLst/>
              <a:ahLst/>
              <a:cxnLst/>
              <a:rect l="l" t="t" r="r" b="b"/>
              <a:pathLst>
                <a:path w="19631" h="19374" extrusionOk="0">
                  <a:moveTo>
                    <a:pt x="10682" y="0"/>
                  </a:moveTo>
                  <a:cubicBezTo>
                    <a:pt x="10618" y="0"/>
                    <a:pt x="10552" y="3"/>
                    <a:pt x="10484" y="9"/>
                  </a:cubicBezTo>
                  <a:cubicBezTo>
                    <a:pt x="9245" y="107"/>
                    <a:pt x="8793" y="1218"/>
                    <a:pt x="8665" y="1622"/>
                  </a:cubicBezTo>
                  <a:cubicBezTo>
                    <a:pt x="8645" y="1671"/>
                    <a:pt x="8635" y="1720"/>
                    <a:pt x="8625" y="1769"/>
                  </a:cubicBezTo>
                  <a:cubicBezTo>
                    <a:pt x="8625" y="1769"/>
                    <a:pt x="8596" y="3382"/>
                    <a:pt x="7091" y="3559"/>
                  </a:cubicBezTo>
                  <a:cubicBezTo>
                    <a:pt x="7010" y="3568"/>
                    <a:pt x="6932" y="3573"/>
                    <a:pt x="6857" y="3573"/>
                  </a:cubicBezTo>
                  <a:cubicBezTo>
                    <a:pt x="5510" y="3573"/>
                    <a:pt x="4937" y="2162"/>
                    <a:pt x="4937" y="2162"/>
                  </a:cubicBezTo>
                  <a:cubicBezTo>
                    <a:pt x="4898" y="2084"/>
                    <a:pt x="4849" y="2005"/>
                    <a:pt x="4800" y="1936"/>
                  </a:cubicBezTo>
                  <a:cubicBezTo>
                    <a:pt x="4584" y="1646"/>
                    <a:pt x="4117" y="1175"/>
                    <a:pt x="3322" y="1175"/>
                  </a:cubicBezTo>
                  <a:cubicBezTo>
                    <a:pt x="3174" y="1175"/>
                    <a:pt x="3014" y="1191"/>
                    <a:pt x="2842" y="1228"/>
                  </a:cubicBezTo>
                  <a:cubicBezTo>
                    <a:pt x="1348" y="1543"/>
                    <a:pt x="1407" y="2733"/>
                    <a:pt x="1407" y="2733"/>
                  </a:cubicBezTo>
                  <a:cubicBezTo>
                    <a:pt x="1367" y="2674"/>
                    <a:pt x="1318" y="2625"/>
                    <a:pt x="1279" y="2585"/>
                  </a:cubicBezTo>
                  <a:cubicBezTo>
                    <a:pt x="1249" y="2546"/>
                    <a:pt x="1220" y="2517"/>
                    <a:pt x="1180" y="2477"/>
                  </a:cubicBezTo>
                  <a:cubicBezTo>
                    <a:pt x="1131" y="2438"/>
                    <a:pt x="1092" y="2399"/>
                    <a:pt x="1053" y="2369"/>
                  </a:cubicBezTo>
                  <a:cubicBezTo>
                    <a:pt x="1043" y="2359"/>
                    <a:pt x="1033" y="2340"/>
                    <a:pt x="1023" y="2340"/>
                  </a:cubicBezTo>
                  <a:cubicBezTo>
                    <a:pt x="885" y="2234"/>
                    <a:pt x="765" y="2185"/>
                    <a:pt x="662" y="2185"/>
                  </a:cubicBezTo>
                  <a:cubicBezTo>
                    <a:pt x="582" y="2185"/>
                    <a:pt x="513" y="2215"/>
                    <a:pt x="453" y="2271"/>
                  </a:cubicBezTo>
                  <a:cubicBezTo>
                    <a:pt x="266" y="2428"/>
                    <a:pt x="158" y="2831"/>
                    <a:pt x="108" y="3323"/>
                  </a:cubicBezTo>
                  <a:cubicBezTo>
                    <a:pt x="0" y="4562"/>
                    <a:pt x="217" y="6362"/>
                    <a:pt x="217" y="6362"/>
                  </a:cubicBezTo>
                  <a:lnTo>
                    <a:pt x="3236" y="19068"/>
                  </a:lnTo>
                  <a:lnTo>
                    <a:pt x="4583" y="19373"/>
                  </a:lnTo>
                  <a:lnTo>
                    <a:pt x="7366" y="19373"/>
                  </a:lnTo>
                  <a:lnTo>
                    <a:pt x="8478" y="18616"/>
                  </a:lnTo>
                  <a:lnTo>
                    <a:pt x="9628" y="19373"/>
                  </a:lnTo>
                  <a:lnTo>
                    <a:pt x="12795" y="19373"/>
                  </a:lnTo>
                  <a:lnTo>
                    <a:pt x="14349" y="18675"/>
                  </a:lnTo>
                  <a:lnTo>
                    <a:pt x="15736" y="19373"/>
                  </a:lnTo>
                  <a:lnTo>
                    <a:pt x="17968" y="19373"/>
                  </a:lnTo>
                  <a:lnTo>
                    <a:pt x="18008" y="19354"/>
                  </a:lnTo>
                  <a:lnTo>
                    <a:pt x="18401" y="4287"/>
                  </a:lnTo>
                  <a:cubicBezTo>
                    <a:pt x="18401" y="4287"/>
                    <a:pt x="19630" y="2015"/>
                    <a:pt x="18578" y="1504"/>
                  </a:cubicBezTo>
                  <a:cubicBezTo>
                    <a:pt x="18440" y="1445"/>
                    <a:pt x="18303" y="1415"/>
                    <a:pt x="18155" y="1405"/>
                  </a:cubicBezTo>
                  <a:cubicBezTo>
                    <a:pt x="17418" y="1366"/>
                    <a:pt x="17064" y="854"/>
                    <a:pt x="16857" y="569"/>
                  </a:cubicBezTo>
                  <a:cubicBezTo>
                    <a:pt x="16782" y="460"/>
                    <a:pt x="16726" y="384"/>
                    <a:pt x="16682" y="384"/>
                  </a:cubicBezTo>
                  <a:cubicBezTo>
                    <a:pt x="16663" y="384"/>
                    <a:pt x="16646" y="399"/>
                    <a:pt x="16631" y="432"/>
                  </a:cubicBezTo>
                  <a:lnTo>
                    <a:pt x="16601" y="471"/>
                  </a:lnTo>
                  <a:cubicBezTo>
                    <a:pt x="16562" y="589"/>
                    <a:pt x="16523" y="707"/>
                    <a:pt x="16503" y="825"/>
                  </a:cubicBezTo>
                  <a:cubicBezTo>
                    <a:pt x="16503" y="825"/>
                    <a:pt x="16237" y="1897"/>
                    <a:pt x="15539" y="2576"/>
                  </a:cubicBezTo>
                  <a:cubicBezTo>
                    <a:pt x="15362" y="2753"/>
                    <a:pt x="15146" y="2890"/>
                    <a:pt x="14910" y="2989"/>
                  </a:cubicBezTo>
                  <a:cubicBezTo>
                    <a:pt x="14733" y="3057"/>
                    <a:pt x="14546" y="3097"/>
                    <a:pt x="14349" y="3107"/>
                  </a:cubicBezTo>
                  <a:lnTo>
                    <a:pt x="14290" y="3107"/>
                  </a:lnTo>
                  <a:cubicBezTo>
                    <a:pt x="14274" y="3107"/>
                    <a:pt x="14258" y="3107"/>
                    <a:pt x="14243" y="3107"/>
                  </a:cubicBezTo>
                  <a:cubicBezTo>
                    <a:pt x="12719" y="3107"/>
                    <a:pt x="12353" y="1238"/>
                    <a:pt x="12353" y="1238"/>
                  </a:cubicBezTo>
                  <a:cubicBezTo>
                    <a:pt x="12353" y="1238"/>
                    <a:pt x="12343" y="1199"/>
                    <a:pt x="12313" y="1140"/>
                  </a:cubicBezTo>
                  <a:cubicBezTo>
                    <a:pt x="12211" y="851"/>
                    <a:pt x="11792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650;p46">
              <a:extLst>
                <a:ext uri="{FF2B5EF4-FFF2-40B4-BE49-F238E27FC236}">
                  <a16:creationId xmlns:a16="http://schemas.microsoft.com/office/drawing/2014/main" id="{2941352A-F11F-98D2-FF29-D2D174BEDC6B}"/>
                </a:ext>
              </a:extLst>
            </p:cNvPr>
            <p:cNvSpPr/>
            <p:nvPr/>
          </p:nvSpPr>
          <p:spPr>
            <a:xfrm rot="-758099">
              <a:off x="1623160" y="2757463"/>
              <a:ext cx="209290" cy="574977"/>
            </a:xfrm>
            <a:custGeom>
              <a:avLst/>
              <a:gdLst/>
              <a:ahLst/>
              <a:cxnLst/>
              <a:rect l="l" t="t" r="r" b="b"/>
              <a:pathLst>
                <a:path w="6414" h="17621" extrusionOk="0">
                  <a:moveTo>
                    <a:pt x="1570" y="0"/>
                  </a:moveTo>
                  <a:cubicBezTo>
                    <a:pt x="1525" y="0"/>
                    <a:pt x="1481" y="2"/>
                    <a:pt x="1437" y="6"/>
                  </a:cubicBezTo>
                  <a:cubicBezTo>
                    <a:pt x="561" y="95"/>
                    <a:pt x="1" y="960"/>
                    <a:pt x="1" y="960"/>
                  </a:cubicBezTo>
                  <a:lnTo>
                    <a:pt x="4053" y="17620"/>
                  </a:lnTo>
                  <a:lnTo>
                    <a:pt x="6413" y="17620"/>
                  </a:lnTo>
                  <a:lnTo>
                    <a:pt x="3669" y="3704"/>
                  </a:lnTo>
                  <a:lnTo>
                    <a:pt x="3463" y="2671"/>
                  </a:lnTo>
                  <a:lnTo>
                    <a:pt x="3109" y="832"/>
                  </a:lnTo>
                  <a:cubicBezTo>
                    <a:pt x="3069" y="793"/>
                    <a:pt x="3040" y="764"/>
                    <a:pt x="3000" y="724"/>
                  </a:cubicBezTo>
                  <a:cubicBezTo>
                    <a:pt x="2951" y="685"/>
                    <a:pt x="2912" y="646"/>
                    <a:pt x="2873" y="616"/>
                  </a:cubicBezTo>
                  <a:cubicBezTo>
                    <a:pt x="2863" y="606"/>
                    <a:pt x="2863" y="596"/>
                    <a:pt x="2853" y="596"/>
                  </a:cubicBezTo>
                  <a:cubicBezTo>
                    <a:pt x="2705" y="459"/>
                    <a:pt x="2548" y="341"/>
                    <a:pt x="2381" y="242"/>
                  </a:cubicBezTo>
                  <a:cubicBezTo>
                    <a:pt x="2134" y="81"/>
                    <a:pt x="1852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651;p46">
              <a:extLst>
                <a:ext uri="{FF2B5EF4-FFF2-40B4-BE49-F238E27FC236}">
                  <a16:creationId xmlns:a16="http://schemas.microsoft.com/office/drawing/2014/main" id="{39A302E6-ECC9-F62B-828B-81718C3C030E}"/>
                </a:ext>
              </a:extLst>
            </p:cNvPr>
            <p:cNvSpPr/>
            <p:nvPr/>
          </p:nvSpPr>
          <p:spPr>
            <a:xfrm rot="-758099">
              <a:off x="1829672" y="2674845"/>
              <a:ext cx="157278" cy="616613"/>
            </a:xfrm>
            <a:custGeom>
              <a:avLst/>
              <a:gdLst/>
              <a:ahLst/>
              <a:cxnLst/>
              <a:rect l="l" t="t" r="r" b="b"/>
              <a:pathLst>
                <a:path w="4820" h="18897" extrusionOk="0">
                  <a:moveTo>
                    <a:pt x="2147" y="0"/>
                  </a:moveTo>
                  <a:cubicBezTo>
                    <a:pt x="2071" y="0"/>
                    <a:pt x="1992" y="4"/>
                    <a:pt x="1909" y="14"/>
                  </a:cubicBezTo>
                  <a:cubicBezTo>
                    <a:pt x="394" y="191"/>
                    <a:pt x="138" y="1685"/>
                    <a:pt x="138" y="1685"/>
                  </a:cubicBezTo>
                  <a:cubicBezTo>
                    <a:pt x="99" y="1597"/>
                    <a:pt x="50" y="1528"/>
                    <a:pt x="1" y="1459"/>
                  </a:cubicBezTo>
                  <a:lnTo>
                    <a:pt x="1" y="1459"/>
                  </a:lnTo>
                  <a:lnTo>
                    <a:pt x="660" y="5924"/>
                  </a:lnTo>
                  <a:lnTo>
                    <a:pt x="906" y="7567"/>
                  </a:lnTo>
                  <a:lnTo>
                    <a:pt x="2577" y="18896"/>
                  </a:lnTo>
                  <a:lnTo>
                    <a:pt x="4820" y="18896"/>
                  </a:lnTo>
                  <a:lnTo>
                    <a:pt x="4240" y="7891"/>
                  </a:lnTo>
                  <a:lnTo>
                    <a:pt x="4151" y="6190"/>
                  </a:lnTo>
                  <a:lnTo>
                    <a:pt x="3876" y="1145"/>
                  </a:lnTo>
                  <a:cubicBezTo>
                    <a:pt x="3856" y="1194"/>
                    <a:pt x="3846" y="1243"/>
                    <a:pt x="3836" y="1292"/>
                  </a:cubicBezTo>
                  <a:cubicBezTo>
                    <a:pt x="3836" y="1292"/>
                    <a:pt x="3467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652;p46">
              <a:extLst>
                <a:ext uri="{FF2B5EF4-FFF2-40B4-BE49-F238E27FC236}">
                  <a16:creationId xmlns:a16="http://schemas.microsoft.com/office/drawing/2014/main" id="{2A929F5A-45A0-5B12-B3CD-CE8FE5410D14}"/>
                </a:ext>
              </a:extLst>
            </p:cNvPr>
            <p:cNvSpPr/>
            <p:nvPr/>
          </p:nvSpPr>
          <p:spPr>
            <a:xfrm rot="-758099">
              <a:off x="2066106" y="2592820"/>
              <a:ext cx="148304" cy="646274"/>
            </a:xfrm>
            <a:custGeom>
              <a:avLst/>
              <a:gdLst/>
              <a:ahLst/>
              <a:cxnLst/>
              <a:rect l="l" t="t" r="r" b="b"/>
              <a:pathLst>
                <a:path w="4545" h="19806" extrusionOk="0">
                  <a:moveTo>
                    <a:pt x="1972" y="1"/>
                  </a:moveTo>
                  <a:cubicBezTo>
                    <a:pt x="1967" y="1"/>
                    <a:pt x="1962" y="3"/>
                    <a:pt x="1958" y="8"/>
                  </a:cubicBezTo>
                  <a:cubicBezTo>
                    <a:pt x="374" y="106"/>
                    <a:pt x="30" y="1670"/>
                    <a:pt x="30" y="1670"/>
                  </a:cubicBezTo>
                  <a:cubicBezTo>
                    <a:pt x="30" y="1670"/>
                    <a:pt x="20" y="1631"/>
                    <a:pt x="0" y="1572"/>
                  </a:cubicBezTo>
                  <a:lnTo>
                    <a:pt x="0" y="1572"/>
                  </a:lnTo>
                  <a:lnTo>
                    <a:pt x="109" y="6017"/>
                  </a:lnTo>
                  <a:lnTo>
                    <a:pt x="158" y="7846"/>
                  </a:lnTo>
                  <a:lnTo>
                    <a:pt x="472" y="19805"/>
                  </a:lnTo>
                  <a:lnTo>
                    <a:pt x="4249" y="19805"/>
                  </a:lnTo>
                  <a:lnTo>
                    <a:pt x="4308" y="16255"/>
                  </a:lnTo>
                  <a:lnTo>
                    <a:pt x="4485" y="4689"/>
                  </a:lnTo>
                  <a:lnTo>
                    <a:pt x="4505" y="3588"/>
                  </a:lnTo>
                  <a:lnTo>
                    <a:pt x="4544" y="1001"/>
                  </a:lnTo>
                  <a:cubicBezTo>
                    <a:pt x="4469" y="892"/>
                    <a:pt x="4413" y="816"/>
                    <a:pt x="4366" y="816"/>
                  </a:cubicBezTo>
                  <a:cubicBezTo>
                    <a:pt x="4345" y="816"/>
                    <a:pt x="4326" y="831"/>
                    <a:pt x="4308" y="864"/>
                  </a:cubicBezTo>
                  <a:lnTo>
                    <a:pt x="4288" y="903"/>
                  </a:lnTo>
                  <a:cubicBezTo>
                    <a:pt x="4239" y="1021"/>
                    <a:pt x="4210" y="1139"/>
                    <a:pt x="4190" y="1267"/>
                  </a:cubicBezTo>
                  <a:cubicBezTo>
                    <a:pt x="3803" y="483"/>
                    <a:pt x="3009" y="2"/>
                    <a:pt x="2157" y="2"/>
                  </a:cubicBezTo>
                  <a:cubicBezTo>
                    <a:pt x="2101" y="2"/>
                    <a:pt x="2044" y="4"/>
                    <a:pt x="1987" y="8"/>
                  </a:cubicBezTo>
                  <a:cubicBezTo>
                    <a:pt x="1982" y="3"/>
                    <a:pt x="1977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653;p46">
              <a:extLst>
                <a:ext uri="{FF2B5EF4-FFF2-40B4-BE49-F238E27FC236}">
                  <a16:creationId xmlns:a16="http://schemas.microsoft.com/office/drawing/2014/main" id="{09B5F752-06E3-A4F6-BD80-17C02CC8600E}"/>
                </a:ext>
              </a:extLst>
            </p:cNvPr>
            <p:cNvSpPr/>
            <p:nvPr/>
          </p:nvSpPr>
          <p:spPr>
            <a:xfrm rot="-758099">
              <a:off x="2083722" y="2653543"/>
              <a:ext cx="43039" cy="115739"/>
            </a:xfrm>
            <a:custGeom>
              <a:avLst/>
              <a:gdLst/>
              <a:ahLst/>
              <a:cxnLst/>
              <a:rect l="l" t="t" r="r" b="b"/>
              <a:pathLst>
                <a:path w="1319" h="3547" extrusionOk="0">
                  <a:moveTo>
                    <a:pt x="581" y="0"/>
                  </a:moveTo>
                  <a:cubicBezTo>
                    <a:pt x="257" y="0"/>
                    <a:pt x="1" y="266"/>
                    <a:pt x="11" y="590"/>
                  </a:cubicBezTo>
                  <a:lnTo>
                    <a:pt x="50" y="2980"/>
                  </a:lnTo>
                  <a:cubicBezTo>
                    <a:pt x="60" y="3265"/>
                    <a:pt x="276" y="3501"/>
                    <a:pt x="561" y="3541"/>
                  </a:cubicBezTo>
                  <a:cubicBezTo>
                    <a:pt x="589" y="3545"/>
                    <a:pt x="617" y="3547"/>
                    <a:pt x="644" y="3547"/>
                  </a:cubicBezTo>
                  <a:cubicBezTo>
                    <a:pt x="944" y="3547"/>
                    <a:pt x="1202" y="3306"/>
                    <a:pt x="1211" y="2990"/>
                  </a:cubicBezTo>
                  <a:lnTo>
                    <a:pt x="1299" y="600"/>
                  </a:lnTo>
                  <a:cubicBezTo>
                    <a:pt x="1319" y="276"/>
                    <a:pt x="105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654;p46">
              <a:extLst>
                <a:ext uri="{FF2B5EF4-FFF2-40B4-BE49-F238E27FC236}">
                  <a16:creationId xmlns:a16="http://schemas.microsoft.com/office/drawing/2014/main" id="{0A0F0159-C984-9021-172F-5F191084CB9E}"/>
                </a:ext>
              </a:extLst>
            </p:cNvPr>
            <p:cNvSpPr/>
            <p:nvPr/>
          </p:nvSpPr>
          <p:spPr>
            <a:xfrm rot="-758099">
              <a:off x="2112809" y="2792349"/>
              <a:ext cx="31456" cy="75343"/>
            </a:xfrm>
            <a:custGeom>
              <a:avLst/>
              <a:gdLst/>
              <a:ahLst/>
              <a:cxnLst/>
              <a:rect l="l" t="t" r="r" b="b"/>
              <a:pathLst>
                <a:path w="964" h="2309" extrusionOk="0">
                  <a:moveTo>
                    <a:pt x="469" y="0"/>
                  </a:moveTo>
                  <a:cubicBezTo>
                    <a:pt x="448" y="0"/>
                    <a:pt x="426" y="2"/>
                    <a:pt x="404" y="5"/>
                  </a:cubicBezTo>
                  <a:cubicBezTo>
                    <a:pt x="197" y="35"/>
                    <a:pt x="40" y="212"/>
                    <a:pt x="30" y="428"/>
                  </a:cubicBezTo>
                  <a:lnTo>
                    <a:pt x="1" y="1864"/>
                  </a:lnTo>
                  <a:cubicBezTo>
                    <a:pt x="1" y="2090"/>
                    <a:pt x="178" y="2287"/>
                    <a:pt x="414" y="2307"/>
                  </a:cubicBezTo>
                  <a:lnTo>
                    <a:pt x="502" y="2307"/>
                  </a:lnTo>
                  <a:cubicBezTo>
                    <a:pt x="513" y="2308"/>
                    <a:pt x="524" y="2308"/>
                    <a:pt x="534" y="2308"/>
                  </a:cubicBezTo>
                  <a:cubicBezTo>
                    <a:pt x="775" y="2308"/>
                    <a:pt x="964" y="2099"/>
                    <a:pt x="955" y="1854"/>
                  </a:cubicBezTo>
                  <a:lnTo>
                    <a:pt x="895" y="419"/>
                  </a:lnTo>
                  <a:cubicBezTo>
                    <a:pt x="887" y="185"/>
                    <a:pt x="697" y="0"/>
                    <a:pt x="46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655;p46">
              <a:extLst>
                <a:ext uri="{FF2B5EF4-FFF2-40B4-BE49-F238E27FC236}">
                  <a16:creationId xmlns:a16="http://schemas.microsoft.com/office/drawing/2014/main" id="{8CB88B3B-FAAF-793F-4245-6BCE6E7199A4}"/>
                </a:ext>
              </a:extLst>
            </p:cNvPr>
            <p:cNvSpPr/>
            <p:nvPr/>
          </p:nvSpPr>
          <p:spPr>
            <a:xfrm rot="-758099">
              <a:off x="2174291" y="2564054"/>
              <a:ext cx="150849" cy="650450"/>
            </a:xfrm>
            <a:custGeom>
              <a:avLst/>
              <a:gdLst/>
              <a:ahLst/>
              <a:cxnLst/>
              <a:rect l="l" t="t" r="r" b="b"/>
              <a:pathLst>
                <a:path w="4623" h="19934" extrusionOk="0">
                  <a:moveTo>
                    <a:pt x="2518" y="1"/>
                  </a:moveTo>
                  <a:cubicBezTo>
                    <a:pt x="2348" y="1"/>
                    <a:pt x="2177" y="21"/>
                    <a:pt x="2016" y="57"/>
                  </a:cubicBezTo>
                  <a:cubicBezTo>
                    <a:pt x="1505" y="165"/>
                    <a:pt x="1082" y="510"/>
                    <a:pt x="885" y="992"/>
                  </a:cubicBezTo>
                  <a:lnTo>
                    <a:pt x="866" y="1031"/>
                  </a:lnTo>
                  <a:lnTo>
                    <a:pt x="728" y="3962"/>
                  </a:lnTo>
                  <a:lnTo>
                    <a:pt x="669" y="5270"/>
                  </a:lnTo>
                  <a:lnTo>
                    <a:pt x="364" y="11849"/>
                  </a:lnTo>
                  <a:lnTo>
                    <a:pt x="0" y="19933"/>
                  </a:lnTo>
                  <a:lnTo>
                    <a:pt x="3059" y="19933"/>
                  </a:lnTo>
                  <a:lnTo>
                    <a:pt x="4622" y="1326"/>
                  </a:lnTo>
                  <a:cubicBezTo>
                    <a:pt x="4622" y="1326"/>
                    <a:pt x="4524" y="539"/>
                    <a:pt x="3570" y="175"/>
                  </a:cubicBezTo>
                  <a:cubicBezTo>
                    <a:pt x="3285" y="77"/>
                    <a:pt x="2990" y="18"/>
                    <a:pt x="2695" y="8"/>
                  </a:cubicBezTo>
                  <a:cubicBezTo>
                    <a:pt x="2636" y="3"/>
                    <a:pt x="2577" y="1"/>
                    <a:pt x="2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656;p46">
              <a:extLst>
                <a:ext uri="{FF2B5EF4-FFF2-40B4-BE49-F238E27FC236}">
                  <a16:creationId xmlns:a16="http://schemas.microsoft.com/office/drawing/2014/main" id="{EDA360B7-43DA-68A5-B987-C051F8C67ECA}"/>
                </a:ext>
              </a:extLst>
            </p:cNvPr>
            <p:cNvSpPr/>
            <p:nvPr/>
          </p:nvSpPr>
          <p:spPr>
            <a:xfrm rot="-758099">
              <a:off x="817181" y="3118294"/>
              <a:ext cx="358802" cy="333611"/>
            </a:xfrm>
            <a:custGeom>
              <a:avLst/>
              <a:gdLst/>
              <a:ahLst/>
              <a:cxnLst/>
              <a:rect l="l" t="t" r="r" b="b"/>
              <a:pathLst>
                <a:path w="10996" h="10224" extrusionOk="0">
                  <a:moveTo>
                    <a:pt x="5489" y="0"/>
                  </a:moveTo>
                  <a:cubicBezTo>
                    <a:pt x="3021" y="0"/>
                    <a:pt x="852" y="1789"/>
                    <a:pt x="453" y="4296"/>
                  </a:cubicBezTo>
                  <a:cubicBezTo>
                    <a:pt x="1" y="7089"/>
                    <a:pt x="1889" y="9705"/>
                    <a:pt x="4682" y="10157"/>
                  </a:cubicBezTo>
                  <a:cubicBezTo>
                    <a:pt x="4958" y="10202"/>
                    <a:pt x="5233" y="10224"/>
                    <a:pt x="5505" y="10224"/>
                  </a:cubicBezTo>
                  <a:cubicBezTo>
                    <a:pt x="7965" y="10224"/>
                    <a:pt x="10136" y="8435"/>
                    <a:pt x="10544" y="5928"/>
                  </a:cubicBezTo>
                  <a:cubicBezTo>
                    <a:pt x="10996" y="3145"/>
                    <a:pt x="9098" y="519"/>
                    <a:pt x="6315" y="67"/>
                  </a:cubicBezTo>
                  <a:cubicBezTo>
                    <a:pt x="6037" y="22"/>
                    <a:pt x="5761" y="0"/>
                    <a:pt x="5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657;p46">
              <a:extLst>
                <a:ext uri="{FF2B5EF4-FFF2-40B4-BE49-F238E27FC236}">
                  <a16:creationId xmlns:a16="http://schemas.microsoft.com/office/drawing/2014/main" id="{9AD9247B-73EE-C4A2-78E9-85157A3C3C7F}"/>
                </a:ext>
              </a:extLst>
            </p:cNvPr>
            <p:cNvSpPr/>
            <p:nvPr/>
          </p:nvSpPr>
          <p:spPr>
            <a:xfrm rot="-758099">
              <a:off x="1950861" y="2051752"/>
              <a:ext cx="284601" cy="423181"/>
            </a:xfrm>
            <a:custGeom>
              <a:avLst/>
              <a:gdLst/>
              <a:ahLst/>
              <a:cxnLst/>
              <a:rect l="l" t="t" r="r" b="b"/>
              <a:pathLst>
                <a:path w="8722" h="12969" extrusionOk="0">
                  <a:moveTo>
                    <a:pt x="3145" y="3636"/>
                  </a:moveTo>
                  <a:cubicBezTo>
                    <a:pt x="3528" y="3636"/>
                    <a:pt x="3902" y="3724"/>
                    <a:pt x="4246" y="3882"/>
                  </a:cubicBezTo>
                  <a:cubicBezTo>
                    <a:pt x="4207" y="4049"/>
                    <a:pt x="4158" y="4206"/>
                    <a:pt x="4089" y="4354"/>
                  </a:cubicBezTo>
                  <a:cubicBezTo>
                    <a:pt x="3774" y="5081"/>
                    <a:pt x="3056" y="5583"/>
                    <a:pt x="2329" y="5583"/>
                  </a:cubicBezTo>
                  <a:cubicBezTo>
                    <a:pt x="2313" y="5584"/>
                    <a:pt x="2297" y="5584"/>
                    <a:pt x="2281" y="5584"/>
                  </a:cubicBezTo>
                  <a:cubicBezTo>
                    <a:pt x="2110" y="5584"/>
                    <a:pt x="1942" y="5536"/>
                    <a:pt x="1797" y="5455"/>
                  </a:cubicBezTo>
                  <a:cubicBezTo>
                    <a:pt x="1502" y="5259"/>
                    <a:pt x="1404" y="4806"/>
                    <a:pt x="1581" y="4442"/>
                  </a:cubicBezTo>
                  <a:cubicBezTo>
                    <a:pt x="1729" y="4108"/>
                    <a:pt x="2083" y="3852"/>
                    <a:pt x="2525" y="3714"/>
                  </a:cubicBezTo>
                  <a:cubicBezTo>
                    <a:pt x="2722" y="3665"/>
                    <a:pt x="2938" y="3636"/>
                    <a:pt x="3145" y="3636"/>
                  </a:cubicBezTo>
                  <a:close/>
                  <a:moveTo>
                    <a:pt x="5210" y="7511"/>
                  </a:moveTo>
                  <a:cubicBezTo>
                    <a:pt x="5505" y="7521"/>
                    <a:pt x="5800" y="7570"/>
                    <a:pt x="6085" y="7658"/>
                  </a:cubicBezTo>
                  <a:cubicBezTo>
                    <a:pt x="6076" y="7757"/>
                    <a:pt x="6066" y="7855"/>
                    <a:pt x="6056" y="7953"/>
                  </a:cubicBezTo>
                  <a:cubicBezTo>
                    <a:pt x="5967" y="8543"/>
                    <a:pt x="5731" y="9340"/>
                    <a:pt x="5122" y="9783"/>
                  </a:cubicBezTo>
                  <a:cubicBezTo>
                    <a:pt x="4877" y="9951"/>
                    <a:pt x="4585" y="10041"/>
                    <a:pt x="4292" y="10041"/>
                  </a:cubicBezTo>
                  <a:cubicBezTo>
                    <a:pt x="4208" y="10041"/>
                    <a:pt x="4123" y="10034"/>
                    <a:pt x="4040" y="10019"/>
                  </a:cubicBezTo>
                  <a:cubicBezTo>
                    <a:pt x="3764" y="9979"/>
                    <a:pt x="3528" y="9822"/>
                    <a:pt x="3371" y="9605"/>
                  </a:cubicBezTo>
                  <a:cubicBezTo>
                    <a:pt x="3214" y="9340"/>
                    <a:pt x="3184" y="9025"/>
                    <a:pt x="3292" y="8740"/>
                  </a:cubicBezTo>
                  <a:cubicBezTo>
                    <a:pt x="3489" y="8238"/>
                    <a:pt x="3882" y="7845"/>
                    <a:pt x="4384" y="7658"/>
                  </a:cubicBezTo>
                  <a:cubicBezTo>
                    <a:pt x="4650" y="7560"/>
                    <a:pt x="4925" y="7511"/>
                    <a:pt x="5210" y="7511"/>
                  </a:cubicBezTo>
                  <a:close/>
                  <a:moveTo>
                    <a:pt x="1610" y="1"/>
                  </a:moveTo>
                  <a:cubicBezTo>
                    <a:pt x="1082" y="1"/>
                    <a:pt x="568" y="158"/>
                    <a:pt x="165" y="459"/>
                  </a:cubicBezTo>
                  <a:cubicBezTo>
                    <a:pt x="1" y="561"/>
                    <a:pt x="110" y="774"/>
                    <a:pt x="255" y="774"/>
                  </a:cubicBezTo>
                  <a:cubicBezTo>
                    <a:pt x="293" y="774"/>
                    <a:pt x="333" y="759"/>
                    <a:pt x="371" y="725"/>
                  </a:cubicBezTo>
                  <a:cubicBezTo>
                    <a:pt x="711" y="469"/>
                    <a:pt x="1147" y="335"/>
                    <a:pt x="1599" y="335"/>
                  </a:cubicBezTo>
                  <a:cubicBezTo>
                    <a:pt x="1893" y="335"/>
                    <a:pt x="2193" y="392"/>
                    <a:pt x="2476" y="508"/>
                  </a:cubicBezTo>
                  <a:cubicBezTo>
                    <a:pt x="3174" y="813"/>
                    <a:pt x="3725" y="1384"/>
                    <a:pt x="4020" y="2082"/>
                  </a:cubicBezTo>
                  <a:cubicBezTo>
                    <a:pt x="4217" y="2534"/>
                    <a:pt x="4315" y="3036"/>
                    <a:pt x="4286" y="3528"/>
                  </a:cubicBezTo>
                  <a:cubicBezTo>
                    <a:pt x="3926" y="3372"/>
                    <a:pt x="3544" y="3292"/>
                    <a:pt x="3160" y="3292"/>
                  </a:cubicBezTo>
                  <a:cubicBezTo>
                    <a:pt x="2914" y="3292"/>
                    <a:pt x="2668" y="3325"/>
                    <a:pt x="2427" y="3390"/>
                  </a:cubicBezTo>
                  <a:cubicBezTo>
                    <a:pt x="1886" y="3547"/>
                    <a:pt x="1463" y="3882"/>
                    <a:pt x="1266" y="4295"/>
                  </a:cubicBezTo>
                  <a:cubicBezTo>
                    <a:pt x="1021" y="4816"/>
                    <a:pt x="1168" y="5445"/>
                    <a:pt x="1601" y="5731"/>
                  </a:cubicBezTo>
                  <a:cubicBezTo>
                    <a:pt x="1804" y="5860"/>
                    <a:pt x="2032" y="5928"/>
                    <a:pt x="2271" y="5928"/>
                  </a:cubicBezTo>
                  <a:cubicBezTo>
                    <a:pt x="2287" y="5928"/>
                    <a:pt x="2303" y="5928"/>
                    <a:pt x="2319" y="5927"/>
                  </a:cubicBezTo>
                  <a:lnTo>
                    <a:pt x="2329" y="5927"/>
                  </a:lnTo>
                  <a:cubicBezTo>
                    <a:pt x="3174" y="5927"/>
                    <a:pt x="4030" y="5337"/>
                    <a:pt x="4394" y="4491"/>
                  </a:cubicBezTo>
                  <a:cubicBezTo>
                    <a:pt x="4463" y="4344"/>
                    <a:pt x="4512" y="4196"/>
                    <a:pt x="4551" y="4049"/>
                  </a:cubicBezTo>
                  <a:cubicBezTo>
                    <a:pt x="4866" y="4246"/>
                    <a:pt x="5151" y="4491"/>
                    <a:pt x="5367" y="4796"/>
                  </a:cubicBezTo>
                  <a:cubicBezTo>
                    <a:pt x="5869" y="5455"/>
                    <a:pt x="6125" y="6350"/>
                    <a:pt x="6105" y="7314"/>
                  </a:cubicBezTo>
                  <a:cubicBezTo>
                    <a:pt x="5813" y="7223"/>
                    <a:pt x="5509" y="7176"/>
                    <a:pt x="5205" y="7176"/>
                  </a:cubicBezTo>
                  <a:cubicBezTo>
                    <a:pt x="4886" y="7176"/>
                    <a:pt x="4568" y="7228"/>
                    <a:pt x="4266" y="7334"/>
                  </a:cubicBezTo>
                  <a:cubicBezTo>
                    <a:pt x="3666" y="7560"/>
                    <a:pt x="3194" y="8032"/>
                    <a:pt x="2968" y="8632"/>
                  </a:cubicBezTo>
                  <a:cubicBezTo>
                    <a:pt x="2820" y="9015"/>
                    <a:pt x="2869" y="9438"/>
                    <a:pt x="3076" y="9783"/>
                  </a:cubicBezTo>
                  <a:cubicBezTo>
                    <a:pt x="3283" y="10087"/>
                    <a:pt x="3607" y="10294"/>
                    <a:pt x="3971" y="10353"/>
                  </a:cubicBezTo>
                  <a:cubicBezTo>
                    <a:pt x="4079" y="10373"/>
                    <a:pt x="4188" y="10383"/>
                    <a:pt x="4296" y="10383"/>
                  </a:cubicBezTo>
                  <a:cubicBezTo>
                    <a:pt x="4659" y="10383"/>
                    <a:pt x="5015" y="10270"/>
                    <a:pt x="5318" y="10058"/>
                  </a:cubicBezTo>
                  <a:cubicBezTo>
                    <a:pt x="6017" y="9546"/>
                    <a:pt x="6292" y="8661"/>
                    <a:pt x="6390" y="8002"/>
                  </a:cubicBezTo>
                  <a:cubicBezTo>
                    <a:pt x="6400" y="7934"/>
                    <a:pt x="6410" y="7855"/>
                    <a:pt x="6420" y="7786"/>
                  </a:cubicBezTo>
                  <a:cubicBezTo>
                    <a:pt x="6971" y="8042"/>
                    <a:pt x="7433" y="8455"/>
                    <a:pt x="7738" y="8976"/>
                  </a:cubicBezTo>
                  <a:cubicBezTo>
                    <a:pt x="8367" y="10097"/>
                    <a:pt x="8229" y="11622"/>
                    <a:pt x="7393" y="12703"/>
                  </a:cubicBezTo>
                  <a:cubicBezTo>
                    <a:pt x="7334" y="12772"/>
                    <a:pt x="7344" y="12880"/>
                    <a:pt x="7423" y="12939"/>
                  </a:cubicBezTo>
                  <a:cubicBezTo>
                    <a:pt x="7452" y="12959"/>
                    <a:pt x="7492" y="12969"/>
                    <a:pt x="7531" y="12969"/>
                  </a:cubicBezTo>
                  <a:cubicBezTo>
                    <a:pt x="7580" y="12969"/>
                    <a:pt x="7629" y="12949"/>
                    <a:pt x="7659" y="12910"/>
                  </a:cubicBezTo>
                  <a:cubicBezTo>
                    <a:pt x="8574" y="11730"/>
                    <a:pt x="8721" y="10038"/>
                    <a:pt x="8023" y="8809"/>
                  </a:cubicBezTo>
                  <a:cubicBezTo>
                    <a:pt x="7669" y="8189"/>
                    <a:pt x="7108" y="7707"/>
                    <a:pt x="6439" y="7432"/>
                  </a:cubicBezTo>
                  <a:cubicBezTo>
                    <a:pt x="6489" y="6360"/>
                    <a:pt x="6203" y="5347"/>
                    <a:pt x="5643" y="4590"/>
                  </a:cubicBezTo>
                  <a:cubicBezTo>
                    <a:pt x="5367" y="4216"/>
                    <a:pt x="5013" y="3911"/>
                    <a:pt x="4610" y="3685"/>
                  </a:cubicBezTo>
                  <a:cubicBezTo>
                    <a:pt x="4669" y="3095"/>
                    <a:pt x="4571" y="2495"/>
                    <a:pt x="4325" y="1944"/>
                  </a:cubicBezTo>
                  <a:cubicBezTo>
                    <a:pt x="4000" y="1167"/>
                    <a:pt x="3381" y="538"/>
                    <a:pt x="2604" y="194"/>
                  </a:cubicBezTo>
                  <a:cubicBezTo>
                    <a:pt x="2284" y="64"/>
                    <a:pt x="1944" y="1"/>
                    <a:pt x="1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658;p46">
              <a:extLst>
                <a:ext uri="{FF2B5EF4-FFF2-40B4-BE49-F238E27FC236}">
                  <a16:creationId xmlns:a16="http://schemas.microsoft.com/office/drawing/2014/main" id="{EEACE95A-22AD-3588-9832-0FFE6E003EB3}"/>
                </a:ext>
              </a:extLst>
            </p:cNvPr>
            <p:cNvSpPr/>
            <p:nvPr/>
          </p:nvSpPr>
          <p:spPr>
            <a:xfrm rot="-758099">
              <a:off x="742434" y="2422395"/>
              <a:ext cx="241986" cy="293965"/>
            </a:xfrm>
            <a:custGeom>
              <a:avLst/>
              <a:gdLst/>
              <a:ahLst/>
              <a:cxnLst/>
              <a:rect l="l" t="t" r="r" b="b"/>
              <a:pathLst>
                <a:path w="7416" h="9009" extrusionOk="0">
                  <a:moveTo>
                    <a:pt x="4318" y="3511"/>
                  </a:moveTo>
                  <a:lnTo>
                    <a:pt x="4318" y="3511"/>
                  </a:lnTo>
                  <a:cubicBezTo>
                    <a:pt x="4987" y="3649"/>
                    <a:pt x="5587" y="4023"/>
                    <a:pt x="6010" y="4574"/>
                  </a:cubicBezTo>
                  <a:cubicBezTo>
                    <a:pt x="6187" y="4810"/>
                    <a:pt x="6384" y="5183"/>
                    <a:pt x="6354" y="5586"/>
                  </a:cubicBezTo>
                  <a:cubicBezTo>
                    <a:pt x="6325" y="5950"/>
                    <a:pt x="6079" y="6265"/>
                    <a:pt x="5774" y="6324"/>
                  </a:cubicBezTo>
                  <a:cubicBezTo>
                    <a:pt x="5732" y="6333"/>
                    <a:pt x="5690" y="6337"/>
                    <a:pt x="5649" y="6337"/>
                  </a:cubicBezTo>
                  <a:cubicBezTo>
                    <a:pt x="5265" y="6337"/>
                    <a:pt x="4917" y="5983"/>
                    <a:pt x="4722" y="5645"/>
                  </a:cubicBezTo>
                  <a:cubicBezTo>
                    <a:pt x="4348" y="4996"/>
                    <a:pt x="4210" y="4249"/>
                    <a:pt x="4318" y="3511"/>
                  </a:cubicBezTo>
                  <a:close/>
                  <a:moveTo>
                    <a:pt x="7180" y="1"/>
                  </a:moveTo>
                  <a:cubicBezTo>
                    <a:pt x="7161" y="1"/>
                    <a:pt x="7142" y="4"/>
                    <a:pt x="7121" y="10"/>
                  </a:cubicBezTo>
                  <a:cubicBezTo>
                    <a:pt x="5912" y="364"/>
                    <a:pt x="4879" y="1210"/>
                    <a:pt x="4348" y="2262"/>
                  </a:cubicBezTo>
                  <a:cubicBezTo>
                    <a:pt x="4220" y="2538"/>
                    <a:pt x="4112" y="2823"/>
                    <a:pt x="4043" y="3118"/>
                  </a:cubicBezTo>
                  <a:cubicBezTo>
                    <a:pt x="3928" y="3108"/>
                    <a:pt x="3812" y="3102"/>
                    <a:pt x="3697" y="3102"/>
                  </a:cubicBezTo>
                  <a:cubicBezTo>
                    <a:pt x="3479" y="3102"/>
                    <a:pt x="3262" y="3122"/>
                    <a:pt x="3050" y="3167"/>
                  </a:cubicBezTo>
                  <a:cubicBezTo>
                    <a:pt x="1899" y="3413"/>
                    <a:pt x="876" y="4298"/>
                    <a:pt x="424" y="5439"/>
                  </a:cubicBezTo>
                  <a:cubicBezTo>
                    <a:pt x="1" y="6580"/>
                    <a:pt x="80" y="7839"/>
                    <a:pt x="640" y="8920"/>
                  </a:cubicBezTo>
                  <a:cubicBezTo>
                    <a:pt x="670" y="8970"/>
                    <a:pt x="729" y="9009"/>
                    <a:pt x="797" y="9009"/>
                  </a:cubicBezTo>
                  <a:cubicBezTo>
                    <a:pt x="817" y="9009"/>
                    <a:pt x="847" y="8999"/>
                    <a:pt x="866" y="8989"/>
                  </a:cubicBezTo>
                  <a:cubicBezTo>
                    <a:pt x="955" y="8950"/>
                    <a:pt x="984" y="8842"/>
                    <a:pt x="945" y="8763"/>
                  </a:cubicBezTo>
                  <a:cubicBezTo>
                    <a:pt x="434" y="7770"/>
                    <a:pt x="355" y="6609"/>
                    <a:pt x="748" y="5567"/>
                  </a:cubicBezTo>
                  <a:cubicBezTo>
                    <a:pt x="1152" y="4524"/>
                    <a:pt x="2086" y="3718"/>
                    <a:pt x="3118" y="3502"/>
                  </a:cubicBezTo>
                  <a:cubicBezTo>
                    <a:pt x="3301" y="3464"/>
                    <a:pt x="3484" y="3446"/>
                    <a:pt x="3670" y="3446"/>
                  </a:cubicBezTo>
                  <a:cubicBezTo>
                    <a:pt x="3773" y="3446"/>
                    <a:pt x="3878" y="3452"/>
                    <a:pt x="3984" y="3462"/>
                  </a:cubicBezTo>
                  <a:cubicBezTo>
                    <a:pt x="3866" y="4269"/>
                    <a:pt x="4013" y="5095"/>
                    <a:pt x="4417" y="5813"/>
                  </a:cubicBezTo>
                  <a:cubicBezTo>
                    <a:pt x="4679" y="6241"/>
                    <a:pt x="5112" y="6670"/>
                    <a:pt x="5641" y="6670"/>
                  </a:cubicBezTo>
                  <a:cubicBezTo>
                    <a:pt x="5707" y="6670"/>
                    <a:pt x="5774" y="6663"/>
                    <a:pt x="5843" y="6649"/>
                  </a:cubicBezTo>
                  <a:cubicBezTo>
                    <a:pt x="6285" y="6560"/>
                    <a:pt x="6649" y="6127"/>
                    <a:pt x="6689" y="5616"/>
                  </a:cubicBezTo>
                  <a:cubicBezTo>
                    <a:pt x="6738" y="5105"/>
                    <a:pt x="6492" y="4652"/>
                    <a:pt x="6275" y="4367"/>
                  </a:cubicBezTo>
                  <a:cubicBezTo>
                    <a:pt x="5813" y="3747"/>
                    <a:pt x="5135" y="3324"/>
                    <a:pt x="4387" y="3167"/>
                  </a:cubicBezTo>
                  <a:cubicBezTo>
                    <a:pt x="4446" y="2911"/>
                    <a:pt x="4535" y="2656"/>
                    <a:pt x="4653" y="2410"/>
                  </a:cubicBezTo>
                  <a:cubicBezTo>
                    <a:pt x="5144" y="1436"/>
                    <a:pt x="6098" y="659"/>
                    <a:pt x="7220" y="335"/>
                  </a:cubicBezTo>
                  <a:cubicBezTo>
                    <a:pt x="7415" y="272"/>
                    <a:pt x="7353" y="1"/>
                    <a:pt x="7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2593;p46">
            <a:extLst>
              <a:ext uri="{FF2B5EF4-FFF2-40B4-BE49-F238E27FC236}">
                <a16:creationId xmlns:a16="http://schemas.microsoft.com/office/drawing/2014/main" id="{C4D94DFE-2387-A54B-C804-A15D2F243914}"/>
              </a:ext>
            </a:extLst>
          </p:cNvPr>
          <p:cNvSpPr txBox="1">
            <a:spLocks/>
          </p:cNvSpPr>
          <p:nvPr/>
        </p:nvSpPr>
        <p:spPr>
          <a:xfrm>
            <a:off x="2747158" y="1723040"/>
            <a:ext cx="3708300" cy="171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it-IT" sz="4800"/>
              <a:t>Grazie per l’attenzione</a:t>
            </a:r>
            <a:r>
              <a:rPr lang="it-IT" sz="4800">
                <a:solidFill>
                  <a:schemeClr val="lt1"/>
                </a:solidFill>
              </a:rPr>
              <a:t>!</a:t>
            </a:r>
          </a:p>
        </p:txBody>
      </p:sp>
      <p:grpSp>
        <p:nvGrpSpPr>
          <p:cNvPr id="49" name="Google Shape;2676;p46">
            <a:extLst>
              <a:ext uri="{FF2B5EF4-FFF2-40B4-BE49-F238E27FC236}">
                <a16:creationId xmlns:a16="http://schemas.microsoft.com/office/drawing/2014/main" id="{29868139-663D-896B-8E5D-1B84141DCB98}"/>
              </a:ext>
            </a:extLst>
          </p:cNvPr>
          <p:cNvGrpSpPr/>
          <p:nvPr/>
        </p:nvGrpSpPr>
        <p:grpSpPr>
          <a:xfrm rot="-2700000">
            <a:off x="820080" y="3626803"/>
            <a:ext cx="1175764" cy="998240"/>
            <a:chOff x="3502275" y="3218775"/>
            <a:chExt cx="1175775" cy="998250"/>
          </a:xfrm>
        </p:grpSpPr>
        <p:sp>
          <p:nvSpPr>
            <p:cNvPr id="50" name="Google Shape;2677;p46">
              <a:extLst>
                <a:ext uri="{FF2B5EF4-FFF2-40B4-BE49-F238E27FC236}">
                  <a16:creationId xmlns:a16="http://schemas.microsoft.com/office/drawing/2014/main" id="{F5A88ECA-87D4-8F8A-9EA0-C3C4DC38E93C}"/>
                </a:ext>
              </a:extLst>
            </p:cNvPr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678;p46">
              <a:extLst>
                <a:ext uri="{FF2B5EF4-FFF2-40B4-BE49-F238E27FC236}">
                  <a16:creationId xmlns:a16="http://schemas.microsoft.com/office/drawing/2014/main" id="{E486D0CE-1E1D-478A-7828-089482B3281D}"/>
                </a:ext>
              </a:extLst>
            </p:cNvPr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679;p46">
              <a:extLst>
                <a:ext uri="{FF2B5EF4-FFF2-40B4-BE49-F238E27FC236}">
                  <a16:creationId xmlns:a16="http://schemas.microsoft.com/office/drawing/2014/main" id="{0E4D7186-F76B-E952-191F-B4549DF8B307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680;p46">
              <a:extLst>
                <a:ext uri="{FF2B5EF4-FFF2-40B4-BE49-F238E27FC236}">
                  <a16:creationId xmlns:a16="http://schemas.microsoft.com/office/drawing/2014/main" id="{25991CE4-87E5-5908-BAA0-41CB1E6D9382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681;p46">
              <a:extLst>
                <a:ext uri="{FF2B5EF4-FFF2-40B4-BE49-F238E27FC236}">
                  <a16:creationId xmlns:a16="http://schemas.microsoft.com/office/drawing/2014/main" id="{2809E0C5-B6CF-4D24-AF1F-F1E341047A8E}"/>
                </a:ext>
              </a:extLst>
            </p:cNvPr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682;p46">
              <a:extLst>
                <a:ext uri="{FF2B5EF4-FFF2-40B4-BE49-F238E27FC236}">
                  <a16:creationId xmlns:a16="http://schemas.microsoft.com/office/drawing/2014/main" id="{3D2D1A96-52A9-3D74-A8FA-014395378ED8}"/>
                </a:ext>
              </a:extLst>
            </p:cNvPr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683;p46">
              <a:extLst>
                <a:ext uri="{FF2B5EF4-FFF2-40B4-BE49-F238E27FC236}">
                  <a16:creationId xmlns:a16="http://schemas.microsoft.com/office/drawing/2014/main" id="{12A29928-2F66-62A2-635E-65C8BE09A9E0}"/>
                </a:ext>
              </a:extLst>
            </p:cNvPr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684;p46">
              <a:extLst>
                <a:ext uri="{FF2B5EF4-FFF2-40B4-BE49-F238E27FC236}">
                  <a16:creationId xmlns:a16="http://schemas.microsoft.com/office/drawing/2014/main" id="{F3C177D4-07B3-AD5E-4774-8A82DE2B64BA}"/>
                </a:ext>
              </a:extLst>
            </p:cNvPr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685;p46">
              <a:extLst>
                <a:ext uri="{FF2B5EF4-FFF2-40B4-BE49-F238E27FC236}">
                  <a16:creationId xmlns:a16="http://schemas.microsoft.com/office/drawing/2014/main" id="{6ABC61C5-7754-156D-E720-680F4DA4FEF8}"/>
                </a:ext>
              </a:extLst>
            </p:cNvPr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686;p46">
              <a:extLst>
                <a:ext uri="{FF2B5EF4-FFF2-40B4-BE49-F238E27FC236}">
                  <a16:creationId xmlns:a16="http://schemas.microsoft.com/office/drawing/2014/main" id="{837CCACF-CAEF-83F0-41E3-13B49A770109}"/>
                </a:ext>
              </a:extLst>
            </p:cNvPr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687;p46">
              <a:extLst>
                <a:ext uri="{FF2B5EF4-FFF2-40B4-BE49-F238E27FC236}">
                  <a16:creationId xmlns:a16="http://schemas.microsoft.com/office/drawing/2014/main" id="{5417B673-2DDF-1D4E-594D-40090E433D74}"/>
                </a:ext>
              </a:extLst>
            </p:cNvPr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688;p46">
              <a:extLst>
                <a:ext uri="{FF2B5EF4-FFF2-40B4-BE49-F238E27FC236}">
                  <a16:creationId xmlns:a16="http://schemas.microsoft.com/office/drawing/2014/main" id="{7FF63C82-34D5-074D-2F1F-1C40A5BECA30}"/>
                </a:ext>
              </a:extLst>
            </p:cNvPr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2659;p46">
            <a:extLst>
              <a:ext uri="{FF2B5EF4-FFF2-40B4-BE49-F238E27FC236}">
                <a16:creationId xmlns:a16="http://schemas.microsoft.com/office/drawing/2014/main" id="{121C1D89-1286-226A-0F60-3643780BC37A}"/>
              </a:ext>
            </a:extLst>
          </p:cNvPr>
          <p:cNvGrpSpPr/>
          <p:nvPr/>
        </p:nvGrpSpPr>
        <p:grpSpPr>
          <a:xfrm>
            <a:off x="6967350" y="2597925"/>
            <a:ext cx="1840779" cy="2116810"/>
            <a:chOff x="6752050" y="2491675"/>
            <a:chExt cx="1840779" cy="2116810"/>
          </a:xfrm>
        </p:grpSpPr>
        <p:sp>
          <p:nvSpPr>
            <p:cNvPr id="63" name="Google Shape;2660;p46">
              <a:extLst>
                <a:ext uri="{FF2B5EF4-FFF2-40B4-BE49-F238E27FC236}">
                  <a16:creationId xmlns:a16="http://schemas.microsoft.com/office/drawing/2014/main" id="{B7312AB4-BD72-E4AB-9F46-6E9D0EF7F351}"/>
                </a:ext>
              </a:extLst>
            </p:cNvPr>
            <p:cNvSpPr/>
            <p:nvPr/>
          </p:nvSpPr>
          <p:spPr>
            <a:xfrm>
              <a:off x="6752050" y="2491675"/>
              <a:ext cx="1840779" cy="2116810"/>
            </a:xfrm>
            <a:custGeom>
              <a:avLst/>
              <a:gdLst/>
              <a:ahLst/>
              <a:cxnLst/>
              <a:rect l="l" t="t" r="r" b="b"/>
              <a:pathLst>
                <a:path w="48595" h="55882" extrusionOk="0">
                  <a:moveTo>
                    <a:pt x="20988" y="0"/>
                  </a:moveTo>
                  <a:cubicBezTo>
                    <a:pt x="20476" y="0"/>
                    <a:pt x="19994" y="286"/>
                    <a:pt x="19758" y="748"/>
                  </a:cubicBezTo>
                  <a:lnTo>
                    <a:pt x="19277" y="1672"/>
                  </a:lnTo>
                  <a:lnTo>
                    <a:pt x="16995" y="305"/>
                  </a:lnTo>
                  <a:cubicBezTo>
                    <a:pt x="16790" y="188"/>
                    <a:pt x="16558" y="126"/>
                    <a:pt x="16322" y="126"/>
                  </a:cubicBezTo>
                  <a:cubicBezTo>
                    <a:pt x="16242" y="126"/>
                    <a:pt x="16161" y="133"/>
                    <a:pt x="16080" y="148"/>
                  </a:cubicBezTo>
                  <a:cubicBezTo>
                    <a:pt x="14418" y="453"/>
                    <a:pt x="11389" y="2135"/>
                    <a:pt x="11497" y="6305"/>
                  </a:cubicBezTo>
                  <a:cubicBezTo>
                    <a:pt x="11487" y="6334"/>
                    <a:pt x="11487" y="6373"/>
                    <a:pt x="11478" y="6403"/>
                  </a:cubicBezTo>
                  <a:lnTo>
                    <a:pt x="9963" y="10356"/>
                  </a:lnTo>
                  <a:cubicBezTo>
                    <a:pt x="9717" y="11006"/>
                    <a:pt x="10012" y="11733"/>
                    <a:pt x="10642" y="12028"/>
                  </a:cubicBezTo>
                  <a:lnTo>
                    <a:pt x="10769" y="12087"/>
                  </a:lnTo>
                  <a:cubicBezTo>
                    <a:pt x="7790" y="14861"/>
                    <a:pt x="5606" y="18008"/>
                    <a:pt x="4239" y="21489"/>
                  </a:cubicBezTo>
                  <a:cubicBezTo>
                    <a:pt x="0" y="32288"/>
                    <a:pt x="4033" y="44345"/>
                    <a:pt x="13838" y="50148"/>
                  </a:cubicBezTo>
                  <a:cubicBezTo>
                    <a:pt x="14989" y="50836"/>
                    <a:pt x="16218" y="51397"/>
                    <a:pt x="17487" y="51820"/>
                  </a:cubicBezTo>
                  <a:lnTo>
                    <a:pt x="16621" y="54072"/>
                  </a:lnTo>
                  <a:cubicBezTo>
                    <a:pt x="16277" y="54937"/>
                    <a:pt x="16916" y="55872"/>
                    <a:pt x="17851" y="55881"/>
                  </a:cubicBezTo>
                  <a:lnTo>
                    <a:pt x="18401" y="55881"/>
                  </a:lnTo>
                  <a:cubicBezTo>
                    <a:pt x="18942" y="55881"/>
                    <a:pt x="19434" y="55537"/>
                    <a:pt x="19631" y="55036"/>
                  </a:cubicBezTo>
                  <a:lnTo>
                    <a:pt x="20634" y="52439"/>
                  </a:lnTo>
                  <a:cubicBezTo>
                    <a:pt x="20919" y="52459"/>
                    <a:pt x="21214" y="52469"/>
                    <a:pt x="21499" y="52469"/>
                  </a:cubicBezTo>
                  <a:cubicBezTo>
                    <a:pt x="22709" y="52469"/>
                    <a:pt x="23909" y="52311"/>
                    <a:pt x="25079" y="51987"/>
                  </a:cubicBezTo>
                  <a:lnTo>
                    <a:pt x="26633" y="55144"/>
                  </a:lnTo>
                  <a:cubicBezTo>
                    <a:pt x="26849" y="55596"/>
                    <a:pt x="27312" y="55881"/>
                    <a:pt x="27823" y="55881"/>
                  </a:cubicBezTo>
                  <a:lnTo>
                    <a:pt x="28393" y="55881"/>
                  </a:lnTo>
                  <a:cubicBezTo>
                    <a:pt x="29377" y="55881"/>
                    <a:pt x="30016" y="54849"/>
                    <a:pt x="29583" y="53974"/>
                  </a:cubicBezTo>
                  <a:lnTo>
                    <a:pt x="28059" y="50866"/>
                  </a:lnTo>
                  <a:cubicBezTo>
                    <a:pt x="28561" y="50620"/>
                    <a:pt x="29052" y="50354"/>
                    <a:pt x="29534" y="50059"/>
                  </a:cubicBezTo>
                  <a:cubicBezTo>
                    <a:pt x="30783" y="49312"/>
                    <a:pt x="31914" y="48387"/>
                    <a:pt x="32898" y="47325"/>
                  </a:cubicBezTo>
                  <a:lnTo>
                    <a:pt x="33812" y="49204"/>
                  </a:lnTo>
                  <a:lnTo>
                    <a:pt x="32072" y="54111"/>
                  </a:lnTo>
                  <a:cubicBezTo>
                    <a:pt x="31757" y="54977"/>
                    <a:pt x="32396" y="55881"/>
                    <a:pt x="33321" y="55881"/>
                  </a:cubicBezTo>
                  <a:lnTo>
                    <a:pt x="33871" y="55881"/>
                  </a:lnTo>
                  <a:cubicBezTo>
                    <a:pt x="34432" y="55881"/>
                    <a:pt x="34934" y="55527"/>
                    <a:pt x="35120" y="54996"/>
                  </a:cubicBezTo>
                  <a:lnTo>
                    <a:pt x="35750" y="53226"/>
                  </a:lnTo>
                  <a:lnTo>
                    <a:pt x="36674" y="55134"/>
                  </a:lnTo>
                  <a:cubicBezTo>
                    <a:pt x="36891" y="55586"/>
                    <a:pt x="37353" y="55881"/>
                    <a:pt x="37864" y="55881"/>
                  </a:cubicBezTo>
                  <a:lnTo>
                    <a:pt x="38435" y="55881"/>
                  </a:lnTo>
                  <a:cubicBezTo>
                    <a:pt x="39408" y="55881"/>
                    <a:pt x="40057" y="54859"/>
                    <a:pt x="39625" y="53983"/>
                  </a:cubicBezTo>
                  <a:lnTo>
                    <a:pt x="37235" y="49027"/>
                  </a:lnTo>
                  <a:lnTo>
                    <a:pt x="41523" y="36920"/>
                  </a:lnTo>
                  <a:cubicBezTo>
                    <a:pt x="41985" y="36743"/>
                    <a:pt x="42310" y="36330"/>
                    <a:pt x="42369" y="35838"/>
                  </a:cubicBezTo>
                  <a:lnTo>
                    <a:pt x="42428" y="35327"/>
                  </a:lnTo>
                  <a:cubicBezTo>
                    <a:pt x="42457" y="35091"/>
                    <a:pt x="42418" y="34865"/>
                    <a:pt x="42329" y="34648"/>
                  </a:cubicBezTo>
                  <a:lnTo>
                    <a:pt x="43696" y="30793"/>
                  </a:lnTo>
                  <a:cubicBezTo>
                    <a:pt x="43864" y="30675"/>
                    <a:pt x="43991" y="30518"/>
                    <a:pt x="44080" y="30331"/>
                  </a:cubicBezTo>
                  <a:cubicBezTo>
                    <a:pt x="44611" y="30036"/>
                    <a:pt x="44945" y="29475"/>
                    <a:pt x="44945" y="28865"/>
                  </a:cubicBezTo>
                  <a:lnTo>
                    <a:pt x="44945" y="28826"/>
                  </a:lnTo>
                  <a:cubicBezTo>
                    <a:pt x="44945" y="28590"/>
                    <a:pt x="44896" y="28354"/>
                    <a:pt x="44798" y="28138"/>
                  </a:cubicBezTo>
                  <a:lnTo>
                    <a:pt x="45339" y="25394"/>
                  </a:lnTo>
                  <a:cubicBezTo>
                    <a:pt x="46932" y="23456"/>
                    <a:pt x="47797" y="21027"/>
                    <a:pt x="47797" y="18529"/>
                  </a:cubicBezTo>
                  <a:cubicBezTo>
                    <a:pt x="47788" y="17497"/>
                    <a:pt x="47620" y="16474"/>
                    <a:pt x="47306" y="15490"/>
                  </a:cubicBezTo>
                  <a:lnTo>
                    <a:pt x="48506" y="9442"/>
                  </a:lnTo>
                  <a:cubicBezTo>
                    <a:pt x="48594" y="8999"/>
                    <a:pt x="48476" y="8527"/>
                    <a:pt x="48191" y="8173"/>
                  </a:cubicBezTo>
                  <a:cubicBezTo>
                    <a:pt x="47896" y="7809"/>
                    <a:pt x="47443" y="7603"/>
                    <a:pt x="46981" y="7603"/>
                  </a:cubicBezTo>
                  <a:cubicBezTo>
                    <a:pt x="46912" y="7603"/>
                    <a:pt x="46843" y="7613"/>
                    <a:pt x="46775" y="7613"/>
                  </a:cubicBezTo>
                  <a:cubicBezTo>
                    <a:pt x="46126" y="7701"/>
                    <a:pt x="45604" y="8173"/>
                    <a:pt x="45457" y="8812"/>
                  </a:cubicBezTo>
                  <a:cubicBezTo>
                    <a:pt x="44867" y="8970"/>
                    <a:pt x="44247" y="9117"/>
                    <a:pt x="43588" y="9235"/>
                  </a:cubicBezTo>
                  <a:cubicBezTo>
                    <a:pt x="43460" y="9088"/>
                    <a:pt x="43323" y="8940"/>
                    <a:pt x="43185" y="8803"/>
                  </a:cubicBezTo>
                  <a:cubicBezTo>
                    <a:pt x="40353" y="5872"/>
                    <a:pt x="36517" y="4161"/>
                    <a:pt x="32091" y="3866"/>
                  </a:cubicBezTo>
                  <a:cubicBezTo>
                    <a:pt x="31619" y="3826"/>
                    <a:pt x="31127" y="3816"/>
                    <a:pt x="30636" y="3816"/>
                  </a:cubicBezTo>
                  <a:cubicBezTo>
                    <a:pt x="30193" y="3816"/>
                    <a:pt x="29741" y="3826"/>
                    <a:pt x="29279" y="3856"/>
                  </a:cubicBezTo>
                  <a:cubicBezTo>
                    <a:pt x="29161" y="3610"/>
                    <a:pt x="28974" y="3403"/>
                    <a:pt x="28728" y="3275"/>
                  </a:cubicBezTo>
                  <a:lnTo>
                    <a:pt x="24971" y="1181"/>
                  </a:lnTo>
                  <a:cubicBezTo>
                    <a:pt x="24769" y="1068"/>
                    <a:pt x="24548" y="1014"/>
                    <a:pt x="24329" y="1014"/>
                  </a:cubicBezTo>
                  <a:cubicBezTo>
                    <a:pt x="23991" y="1014"/>
                    <a:pt x="23658" y="1143"/>
                    <a:pt x="23407" y="1387"/>
                  </a:cubicBezTo>
                  <a:lnTo>
                    <a:pt x="22463" y="2292"/>
                  </a:lnTo>
                  <a:lnTo>
                    <a:pt x="22365" y="1594"/>
                  </a:lnTo>
                  <a:cubicBezTo>
                    <a:pt x="22483" y="748"/>
                    <a:pt x="21834" y="0"/>
                    <a:pt x="209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661;p46">
              <a:extLst>
                <a:ext uri="{FF2B5EF4-FFF2-40B4-BE49-F238E27FC236}">
                  <a16:creationId xmlns:a16="http://schemas.microsoft.com/office/drawing/2014/main" id="{9A54BE36-8F84-EA0E-348D-26429A0A51E3}"/>
                </a:ext>
              </a:extLst>
            </p:cNvPr>
            <p:cNvSpPr/>
            <p:nvPr/>
          </p:nvSpPr>
          <p:spPr>
            <a:xfrm>
              <a:off x="6806825" y="2680698"/>
              <a:ext cx="1702176" cy="1743048"/>
            </a:xfrm>
            <a:custGeom>
              <a:avLst/>
              <a:gdLst/>
              <a:ahLst/>
              <a:cxnLst/>
              <a:rect l="l" t="t" r="r" b="b"/>
              <a:pathLst>
                <a:path w="44936" h="46015" extrusionOk="0">
                  <a:moveTo>
                    <a:pt x="29101" y="1"/>
                  </a:moveTo>
                  <a:cubicBezTo>
                    <a:pt x="23633" y="1"/>
                    <a:pt x="17899" y="2131"/>
                    <a:pt x="13631" y="5091"/>
                  </a:cubicBezTo>
                  <a:cubicBezTo>
                    <a:pt x="9382" y="8042"/>
                    <a:pt x="5842" y="11966"/>
                    <a:pt x="3924" y="16834"/>
                  </a:cubicBezTo>
                  <a:cubicBezTo>
                    <a:pt x="0" y="26836"/>
                    <a:pt x="3619" y="38333"/>
                    <a:pt x="12972" y="43869"/>
                  </a:cubicBezTo>
                  <a:cubicBezTo>
                    <a:pt x="14703" y="44892"/>
                    <a:pt x="16611" y="45689"/>
                    <a:pt x="18607" y="45935"/>
                  </a:cubicBezTo>
                  <a:cubicBezTo>
                    <a:pt x="19053" y="45988"/>
                    <a:pt x="19499" y="46014"/>
                    <a:pt x="19945" y="46014"/>
                  </a:cubicBezTo>
                  <a:cubicBezTo>
                    <a:pt x="22524" y="46014"/>
                    <a:pt x="25088" y="45149"/>
                    <a:pt x="27301" y="43791"/>
                  </a:cubicBezTo>
                  <a:cubicBezTo>
                    <a:pt x="29141" y="42670"/>
                    <a:pt x="30803" y="41165"/>
                    <a:pt x="31825" y="39267"/>
                  </a:cubicBezTo>
                  <a:cubicBezTo>
                    <a:pt x="34156" y="34930"/>
                    <a:pt x="32956" y="29108"/>
                    <a:pt x="35976" y="25223"/>
                  </a:cubicBezTo>
                  <a:cubicBezTo>
                    <a:pt x="37697" y="23000"/>
                    <a:pt x="40500" y="21869"/>
                    <a:pt x="42427" y="19814"/>
                  </a:cubicBezTo>
                  <a:cubicBezTo>
                    <a:pt x="44040" y="18063"/>
                    <a:pt x="44935" y="15781"/>
                    <a:pt x="44935" y="13401"/>
                  </a:cubicBezTo>
                  <a:cubicBezTo>
                    <a:pt x="44906" y="10176"/>
                    <a:pt x="42899" y="6871"/>
                    <a:pt x="40696" y="4590"/>
                  </a:cubicBezTo>
                  <a:cubicBezTo>
                    <a:pt x="37874" y="1659"/>
                    <a:pt x="34264" y="302"/>
                    <a:pt x="30458" y="46"/>
                  </a:cubicBezTo>
                  <a:cubicBezTo>
                    <a:pt x="30008" y="16"/>
                    <a:pt x="29556" y="1"/>
                    <a:pt x="29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662;p46">
              <a:extLst>
                <a:ext uri="{FF2B5EF4-FFF2-40B4-BE49-F238E27FC236}">
                  <a16:creationId xmlns:a16="http://schemas.microsoft.com/office/drawing/2014/main" id="{E5EC88FA-2FD6-884E-BF14-AD29A8D9FB7C}"/>
                </a:ext>
              </a:extLst>
            </p:cNvPr>
            <p:cNvSpPr/>
            <p:nvPr/>
          </p:nvSpPr>
          <p:spPr>
            <a:xfrm>
              <a:off x="7172637" y="2538230"/>
              <a:ext cx="725743" cy="615474"/>
            </a:xfrm>
            <a:custGeom>
              <a:avLst/>
              <a:gdLst/>
              <a:ahLst/>
              <a:cxnLst/>
              <a:rect l="l" t="t" r="r" b="b"/>
              <a:pathLst>
                <a:path w="19159" h="16248" extrusionOk="0">
                  <a:moveTo>
                    <a:pt x="9796" y="1"/>
                  </a:moveTo>
                  <a:lnTo>
                    <a:pt x="8616" y="2155"/>
                  </a:lnTo>
                  <a:lnTo>
                    <a:pt x="5125" y="80"/>
                  </a:lnTo>
                  <a:cubicBezTo>
                    <a:pt x="5125" y="80"/>
                    <a:pt x="1358" y="778"/>
                    <a:pt x="1643" y="5184"/>
                  </a:cubicBezTo>
                  <a:lnTo>
                    <a:pt x="1" y="9452"/>
                  </a:lnTo>
                  <a:lnTo>
                    <a:pt x="3935" y="11281"/>
                  </a:lnTo>
                  <a:lnTo>
                    <a:pt x="2961" y="13130"/>
                  </a:lnTo>
                  <a:lnTo>
                    <a:pt x="5685" y="11901"/>
                  </a:lnTo>
                  <a:lnTo>
                    <a:pt x="5439" y="15540"/>
                  </a:lnTo>
                  <a:lnTo>
                    <a:pt x="10554" y="14920"/>
                  </a:lnTo>
                  <a:lnTo>
                    <a:pt x="9767" y="10711"/>
                  </a:lnTo>
                  <a:lnTo>
                    <a:pt x="13179" y="16248"/>
                  </a:lnTo>
                  <a:lnTo>
                    <a:pt x="19159" y="5459"/>
                  </a:lnTo>
                  <a:lnTo>
                    <a:pt x="11999" y="5705"/>
                  </a:lnTo>
                  <a:lnTo>
                    <a:pt x="16887" y="3059"/>
                  </a:lnTo>
                  <a:lnTo>
                    <a:pt x="13130" y="965"/>
                  </a:lnTo>
                  <a:lnTo>
                    <a:pt x="10347" y="3669"/>
                  </a:lnTo>
                  <a:lnTo>
                    <a:pt x="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663;p46">
              <a:extLst>
                <a:ext uri="{FF2B5EF4-FFF2-40B4-BE49-F238E27FC236}">
                  <a16:creationId xmlns:a16="http://schemas.microsoft.com/office/drawing/2014/main" id="{5B7ABC22-C0F7-BE6E-7D30-1BB30F11F8FF}"/>
                </a:ext>
              </a:extLst>
            </p:cNvPr>
            <p:cNvSpPr/>
            <p:nvPr/>
          </p:nvSpPr>
          <p:spPr>
            <a:xfrm>
              <a:off x="7428974" y="2685017"/>
              <a:ext cx="193377" cy="232015"/>
            </a:xfrm>
            <a:custGeom>
              <a:avLst/>
              <a:gdLst/>
              <a:ahLst/>
              <a:cxnLst/>
              <a:rect l="l" t="t" r="r" b="b"/>
              <a:pathLst>
                <a:path w="5105" h="6125" extrusionOk="0">
                  <a:moveTo>
                    <a:pt x="3442" y="1"/>
                  </a:moveTo>
                  <a:lnTo>
                    <a:pt x="0" y="6098"/>
                  </a:lnTo>
                  <a:cubicBezTo>
                    <a:pt x="0" y="6098"/>
                    <a:pt x="127" y="6125"/>
                    <a:pt x="342" y="6125"/>
                  </a:cubicBezTo>
                  <a:cubicBezTo>
                    <a:pt x="1038" y="6125"/>
                    <a:pt x="2655" y="5849"/>
                    <a:pt x="3865" y="3512"/>
                  </a:cubicBezTo>
                  <a:cubicBezTo>
                    <a:pt x="5104" y="1142"/>
                    <a:pt x="3442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664;p46">
              <a:extLst>
                <a:ext uri="{FF2B5EF4-FFF2-40B4-BE49-F238E27FC236}">
                  <a16:creationId xmlns:a16="http://schemas.microsoft.com/office/drawing/2014/main" id="{87148E8A-EB7E-DD29-EFD4-FECDFF0BA541}"/>
                </a:ext>
              </a:extLst>
            </p:cNvPr>
            <p:cNvSpPr/>
            <p:nvPr/>
          </p:nvSpPr>
          <p:spPr>
            <a:xfrm>
              <a:off x="7284801" y="2538230"/>
              <a:ext cx="258569" cy="497402"/>
            </a:xfrm>
            <a:custGeom>
              <a:avLst/>
              <a:gdLst/>
              <a:ahLst/>
              <a:cxnLst/>
              <a:rect l="l" t="t" r="r" b="b"/>
              <a:pathLst>
                <a:path w="6826" h="13131" fill="none" extrusionOk="0">
                  <a:moveTo>
                    <a:pt x="6825" y="1"/>
                  </a:moveTo>
                  <a:lnTo>
                    <a:pt x="0" y="13130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665;p46">
              <a:extLst>
                <a:ext uri="{FF2B5EF4-FFF2-40B4-BE49-F238E27FC236}">
                  <a16:creationId xmlns:a16="http://schemas.microsoft.com/office/drawing/2014/main" id="{70CE58BF-792A-5739-D82F-6F38BE28FF0E}"/>
                </a:ext>
              </a:extLst>
            </p:cNvPr>
            <p:cNvSpPr/>
            <p:nvPr/>
          </p:nvSpPr>
          <p:spPr>
            <a:xfrm>
              <a:off x="7234875" y="2737935"/>
              <a:ext cx="164323" cy="74169"/>
            </a:xfrm>
            <a:custGeom>
              <a:avLst/>
              <a:gdLst/>
              <a:ahLst/>
              <a:cxnLst/>
              <a:rect l="l" t="t" r="r" b="b"/>
              <a:pathLst>
                <a:path w="4338" h="1958" fill="none" extrusionOk="0">
                  <a:moveTo>
                    <a:pt x="0" y="0"/>
                  </a:moveTo>
                  <a:lnTo>
                    <a:pt x="4337" y="195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666;p46">
              <a:extLst>
                <a:ext uri="{FF2B5EF4-FFF2-40B4-BE49-F238E27FC236}">
                  <a16:creationId xmlns:a16="http://schemas.microsoft.com/office/drawing/2014/main" id="{F1FB930B-75CC-1DD0-B9B5-90A6CC6F6F05}"/>
                </a:ext>
              </a:extLst>
            </p:cNvPr>
            <p:cNvSpPr/>
            <p:nvPr/>
          </p:nvSpPr>
          <p:spPr>
            <a:xfrm>
              <a:off x="7387988" y="2676834"/>
              <a:ext cx="176256" cy="312207"/>
            </a:xfrm>
            <a:custGeom>
              <a:avLst/>
              <a:gdLst/>
              <a:ahLst/>
              <a:cxnLst/>
              <a:rect l="l" t="t" r="r" b="b"/>
              <a:pathLst>
                <a:path w="4653" h="8242" fill="none" extrusionOk="0">
                  <a:moveTo>
                    <a:pt x="4652" y="0"/>
                  </a:moveTo>
                  <a:lnTo>
                    <a:pt x="0" y="8242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667;p46">
              <a:extLst>
                <a:ext uri="{FF2B5EF4-FFF2-40B4-BE49-F238E27FC236}">
                  <a16:creationId xmlns:a16="http://schemas.microsoft.com/office/drawing/2014/main" id="{CDDC8979-861F-B543-FCD8-99ED09C64E44}"/>
                </a:ext>
              </a:extLst>
            </p:cNvPr>
            <p:cNvSpPr/>
            <p:nvPr/>
          </p:nvSpPr>
          <p:spPr>
            <a:xfrm>
              <a:off x="6946462" y="3336714"/>
              <a:ext cx="288418" cy="266827"/>
            </a:xfrm>
            <a:custGeom>
              <a:avLst/>
              <a:gdLst/>
              <a:ahLst/>
              <a:cxnLst/>
              <a:rect l="l" t="t" r="r" b="b"/>
              <a:pathLst>
                <a:path w="7614" h="7044" extrusionOk="0">
                  <a:moveTo>
                    <a:pt x="3814" y="0"/>
                  </a:moveTo>
                  <a:cubicBezTo>
                    <a:pt x="3607" y="0"/>
                    <a:pt x="3398" y="19"/>
                    <a:pt x="3187" y="56"/>
                  </a:cubicBezTo>
                  <a:cubicBezTo>
                    <a:pt x="1280" y="400"/>
                    <a:pt x="1" y="2230"/>
                    <a:pt x="345" y="4138"/>
                  </a:cubicBezTo>
                  <a:cubicBezTo>
                    <a:pt x="652" y="5849"/>
                    <a:pt x="2142" y="7043"/>
                    <a:pt x="3814" y="7043"/>
                  </a:cubicBezTo>
                  <a:cubicBezTo>
                    <a:pt x="4016" y="7043"/>
                    <a:pt x="4221" y="7026"/>
                    <a:pt x="4427" y="6990"/>
                  </a:cubicBezTo>
                  <a:cubicBezTo>
                    <a:pt x="6344" y="6646"/>
                    <a:pt x="7613" y="4816"/>
                    <a:pt x="7269" y="2899"/>
                  </a:cubicBezTo>
                  <a:cubicBezTo>
                    <a:pt x="6971" y="1200"/>
                    <a:pt x="5489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668;p46">
              <a:extLst>
                <a:ext uri="{FF2B5EF4-FFF2-40B4-BE49-F238E27FC236}">
                  <a16:creationId xmlns:a16="http://schemas.microsoft.com/office/drawing/2014/main" id="{C71C02C9-204F-230D-C22A-CD92495A8301}"/>
                </a:ext>
              </a:extLst>
            </p:cNvPr>
            <p:cNvSpPr/>
            <p:nvPr/>
          </p:nvSpPr>
          <p:spPr>
            <a:xfrm>
              <a:off x="7546669" y="4028141"/>
              <a:ext cx="286903" cy="266599"/>
            </a:xfrm>
            <a:custGeom>
              <a:avLst/>
              <a:gdLst/>
              <a:ahLst/>
              <a:cxnLst/>
              <a:rect l="l" t="t" r="r" b="b"/>
              <a:pathLst>
                <a:path w="7574" h="7038" extrusionOk="0">
                  <a:moveTo>
                    <a:pt x="3798" y="0"/>
                  </a:moveTo>
                  <a:cubicBezTo>
                    <a:pt x="3610" y="0"/>
                    <a:pt x="3419" y="16"/>
                    <a:pt x="3227" y="47"/>
                  </a:cubicBezTo>
                  <a:cubicBezTo>
                    <a:pt x="1309" y="352"/>
                    <a:pt x="1" y="2162"/>
                    <a:pt x="316" y="4079"/>
                  </a:cubicBezTo>
                  <a:cubicBezTo>
                    <a:pt x="590" y="5805"/>
                    <a:pt x="2083" y="7037"/>
                    <a:pt x="3777" y="7037"/>
                  </a:cubicBezTo>
                  <a:cubicBezTo>
                    <a:pt x="3965" y="7037"/>
                    <a:pt x="4156" y="7022"/>
                    <a:pt x="4348" y="6990"/>
                  </a:cubicBezTo>
                  <a:cubicBezTo>
                    <a:pt x="6266" y="6686"/>
                    <a:pt x="7574" y="4886"/>
                    <a:pt x="7259" y="2958"/>
                  </a:cubicBezTo>
                  <a:cubicBezTo>
                    <a:pt x="6985" y="1232"/>
                    <a:pt x="5492" y="0"/>
                    <a:pt x="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669;p46">
              <a:extLst>
                <a:ext uri="{FF2B5EF4-FFF2-40B4-BE49-F238E27FC236}">
                  <a16:creationId xmlns:a16="http://schemas.microsoft.com/office/drawing/2014/main" id="{71D40E0F-828A-C460-25C7-77F3DCD58232}"/>
                </a:ext>
              </a:extLst>
            </p:cNvPr>
            <p:cNvSpPr/>
            <p:nvPr/>
          </p:nvSpPr>
          <p:spPr>
            <a:xfrm>
              <a:off x="7927785" y="3186515"/>
              <a:ext cx="279820" cy="266599"/>
            </a:xfrm>
            <a:custGeom>
              <a:avLst/>
              <a:gdLst/>
              <a:ahLst/>
              <a:cxnLst/>
              <a:rect l="l" t="t" r="r" b="b"/>
              <a:pathLst>
                <a:path w="7387" h="7038" extrusionOk="0">
                  <a:moveTo>
                    <a:pt x="3684" y="1"/>
                  </a:moveTo>
                  <a:cubicBezTo>
                    <a:pt x="1897" y="1"/>
                    <a:pt x="373" y="1359"/>
                    <a:pt x="198" y="3176"/>
                  </a:cubicBezTo>
                  <a:cubicBezTo>
                    <a:pt x="1" y="5104"/>
                    <a:pt x="1417" y="6834"/>
                    <a:pt x="3355" y="7021"/>
                  </a:cubicBezTo>
                  <a:cubicBezTo>
                    <a:pt x="3469" y="7032"/>
                    <a:pt x="3583" y="7038"/>
                    <a:pt x="3696" y="7038"/>
                  </a:cubicBezTo>
                  <a:cubicBezTo>
                    <a:pt x="5483" y="7038"/>
                    <a:pt x="7024" y="5677"/>
                    <a:pt x="7200" y="3864"/>
                  </a:cubicBezTo>
                  <a:cubicBezTo>
                    <a:pt x="7387" y="1927"/>
                    <a:pt x="5971" y="206"/>
                    <a:pt x="4043" y="19"/>
                  </a:cubicBezTo>
                  <a:cubicBezTo>
                    <a:pt x="3922" y="7"/>
                    <a:pt x="3803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670;p46">
              <a:extLst>
                <a:ext uri="{FF2B5EF4-FFF2-40B4-BE49-F238E27FC236}">
                  <a16:creationId xmlns:a16="http://schemas.microsoft.com/office/drawing/2014/main" id="{F9E56936-10D9-D261-B819-D2EBC19385D6}"/>
                </a:ext>
              </a:extLst>
            </p:cNvPr>
            <p:cNvSpPr/>
            <p:nvPr/>
          </p:nvSpPr>
          <p:spPr>
            <a:xfrm>
              <a:off x="7802249" y="2857903"/>
              <a:ext cx="716803" cy="455052"/>
            </a:xfrm>
            <a:custGeom>
              <a:avLst/>
              <a:gdLst/>
              <a:ahLst/>
              <a:cxnLst/>
              <a:rect l="l" t="t" r="r" b="b"/>
              <a:pathLst>
                <a:path w="18923" h="12013" extrusionOk="0">
                  <a:moveTo>
                    <a:pt x="18923" y="0"/>
                  </a:moveTo>
                  <a:cubicBezTo>
                    <a:pt x="15311" y="1143"/>
                    <a:pt x="10968" y="1430"/>
                    <a:pt x="7522" y="1430"/>
                  </a:cubicBezTo>
                  <a:cubicBezTo>
                    <a:pt x="4061" y="1430"/>
                    <a:pt x="1505" y="1141"/>
                    <a:pt x="1505" y="1141"/>
                  </a:cubicBezTo>
                  <a:lnTo>
                    <a:pt x="1" y="11379"/>
                  </a:lnTo>
                  <a:cubicBezTo>
                    <a:pt x="2158" y="11835"/>
                    <a:pt x="4199" y="12012"/>
                    <a:pt x="6068" y="12012"/>
                  </a:cubicBezTo>
                  <a:cubicBezTo>
                    <a:pt x="12533" y="12012"/>
                    <a:pt x="16936" y="9894"/>
                    <a:pt x="16936" y="9894"/>
                  </a:cubicBezTo>
                  <a:lnTo>
                    <a:pt x="18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671;p46">
              <a:extLst>
                <a:ext uri="{FF2B5EF4-FFF2-40B4-BE49-F238E27FC236}">
                  <a16:creationId xmlns:a16="http://schemas.microsoft.com/office/drawing/2014/main" id="{E50D98D0-2CD6-E4A9-FB0F-BCA5F16A6DED}"/>
                </a:ext>
              </a:extLst>
            </p:cNvPr>
            <p:cNvSpPr/>
            <p:nvPr/>
          </p:nvSpPr>
          <p:spPr>
            <a:xfrm>
              <a:off x="7228890" y="3507210"/>
              <a:ext cx="1163484" cy="195650"/>
            </a:xfrm>
            <a:custGeom>
              <a:avLst/>
              <a:gdLst/>
              <a:ahLst/>
              <a:cxnLst/>
              <a:rect l="l" t="t" r="r" b="b"/>
              <a:pathLst>
                <a:path w="30715" h="5165" extrusionOk="0">
                  <a:moveTo>
                    <a:pt x="15432" y="1"/>
                  </a:moveTo>
                  <a:lnTo>
                    <a:pt x="1" y="2578"/>
                  </a:lnTo>
                  <a:lnTo>
                    <a:pt x="17212" y="5164"/>
                  </a:lnTo>
                  <a:lnTo>
                    <a:pt x="30715" y="2047"/>
                  </a:lnTo>
                  <a:lnTo>
                    <a:pt x="15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672;p46">
              <a:extLst>
                <a:ext uri="{FF2B5EF4-FFF2-40B4-BE49-F238E27FC236}">
                  <a16:creationId xmlns:a16="http://schemas.microsoft.com/office/drawing/2014/main" id="{496C1914-10ED-3B71-D326-E765AD72C3FA}"/>
                </a:ext>
              </a:extLst>
            </p:cNvPr>
            <p:cNvSpPr/>
            <p:nvPr/>
          </p:nvSpPr>
          <p:spPr>
            <a:xfrm>
              <a:off x="7166690" y="2824189"/>
              <a:ext cx="1370536" cy="1728805"/>
            </a:xfrm>
            <a:custGeom>
              <a:avLst/>
              <a:gdLst/>
              <a:ahLst/>
              <a:cxnLst/>
              <a:rect l="l" t="t" r="r" b="b"/>
              <a:pathLst>
                <a:path w="36181" h="45639" extrusionOk="0">
                  <a:moveTo>
                    <a:pt x="15726" y="24110"/>
                  </a:moveTo>
                  <a:lnTo>
                    <a:pt x="16474" y="24208"/>
                  </a:lnTo>
                  <a:lnTo>
                    <a:pt x="16720" y="24720"/>
                  </a:lnTo>
                  <a:lnTo>
                    <a:pt x="16720" y="24720"/>
                  </a:lnTo>
                  <a:lnTo>
                    <a:pt x="15539" y="24582"/>
                  </a:lnTo>
                  <a:lnTo>
                    <a:pt x="15726" y="24110"/>
                  </a:lnTo>
                  <a:close/>
                  <a:moveTo>
                    <a:pt x="3374" y="12269"/>
                  </a:moveTo>
                  <a:lnTo>
                    <a:pt x="16562" y="12967"/>
                  </a:lnTo>
                  <a:lnTo>
                    <a:pt x="15844" y="17560"/>
                  </a:lnTo>
                  <a:cubicBezTo>
                    <a:pt x="15805" y="17845"/>
                    <a:pt x="16002" y="18111"/>
                    <a:pt x="16297" y="18150"/>
                  </a:cubicBezTo>
                  <a:cubicBezTo>
                    <a:pt x="16474" y="18170"/>
                    <a:pt x="16631" y="18189"/>
                    <a:pt x="16690" y="18199"/>
                  </a:cubicBezTo>
                  <a:lnTo>
                    <a:pt x="31305" y="20176"/>
                  </a:lnTo>
                  <a:lnTo>
                    <a:pt x="31246" y="20343"/>
                  </a:lnTo>
                  <a:lnTo>
                    <a:pt x="31108" y="20737"/>
                  </a:lnTo>
                  <a:lnTo>
                    <a:pt x="29190" y="26146"/>
                  </a:lnTo>
                  <a:lnTo>
                    <a:pt x="17339" y="24788"/>
                  </a:lnTo>
                  <a:lnTo>
                    <a:pt x="17093" y="24287"/>
                  </a:lnTo>
                  <a:lnTo>
                    <a:pt x="17093" y="24287"/>
                  </a:lnTo>
                  <a:lnTo>
                    <a:pt x="18588" y="24484"/>
                  </a:lnTo>
                  <a:lnTo>
                    <a:pt x="18765" y="23628"/>
                  </a:lnTo>
                  <a:lnTo>
                    <a:pt x="18982" y="23657"/>
                  </a:lnTo>
                  <a:cubicBezTo>
                    <a:pt x="18998" y="23660"/>
                    <a:pt x="19015" y="23661"/>
                    <a:pt x="19031" y="23661"/>
                  </a:cubicBezTo>
                  <a:cubicBezTo>
                    <a:pt x="19226" y="23661"/>
                    <a:pt x="19385" y="23503"/>
                    <a:pt x="19385" y="23303"/>
                  </a:cubicBezTo>
                  <a:lnTo>
                    <a:pt x="19385" y="23176"/>
                  </a:lnTo>
                  <a:cubicBezTo>
                    <a:pt x="19385" y="22999"/>
                    <a:pt x="19257" y="22851"/>
                    <a:pt x="19080" y="22822"/>
                  </a:cubicBezTo>
                  <a:lnTo>
                    <a:pt x="3403" y="20756"/>
                  </a:lnTo>
                  <a:lnTo>
                    <a:pt x="3374" y="12269"/>
                  </a:lnTo>
                  <a:close/>
                  <a:moveTo>
                    <a:pt x="6128" y="22841"/>
                  </a:moveTo>
                  <a:lnTo>
                    <a:pt x="15195" y="24031"/>
                  </a:lnTo>
                  <a:lnTo>
                    <a:pt x="15008" y="24523"/>
                  </a:lnTo>
                  <a:lnTo>
                    <a:pt x="13858" y="24395"/>
                  </a:lnTo>
                  <a:lnTo>
                    <a:pt x="13799" y="24906"/>
                  </a:lnTo>
                  <a:lnTo>
                    <a:pt x="14812" y="25024"/>
                  </a:lnTo>
                  <a:lnTo>
                    <a:pt x="12864" y="30030"/>
                  </a:lnTo>
                  <a:lnTo>
                    <a:pt x="9462" y="29607"/>
                  </a:lnTo>
                  <a:lnTo>
                    <a:pt x="6128" y="22841"/>
                  </a:lnTo>
                  <a:close/>
                  <a:moveTo>
                    <a:pt x="15343" y="25084"/>
                  </a:moveTo>
                  <a:lnTo>
                    <a:pt x="16995" y="25270"/>
                  </a:lnTo>
                  <a:lnTo>
                    <a:pt x="19709" y="30896"/>
                  </a:lnTo>
                  <a:lnTo>
                    <a:pt x="13395" y="30099"/>
                  </a:lnTo>
                  <a:lnTo>
                    <a:pt x="15343" y="25084"/>
                  </a:lnTo>
                  <a:close/>
                  <a:moveTo>
                    <a:pt x="9737" y="30158"/>
                  </a:moveTo>
                  <a:lnTo>
                    <a:pt x="12678" y="30532"/>
                  </a:lnTo>
                  <a:lnTo>
                    <a:pt x="11458" y="33659"/>
                  </a:lnTo>
                  <a:lnTo>
                    <a:pt x="9737" y="30158"/>
                  </a:lnTo>
                  <a:close/>
                  <a:moveTo>
                    <a:pt x="17605" y="25329"/>
                  </a:moveTo>
                  <a:lnTo>
                    <a:pt x="29003" y="26637"/>
                  </a:lnTo>
                  <a:lnTo>
                    <a:pt x="29013" y="26647"/>
                  </a:lnTo>
                  <a:lnTo>
                    <a:pt x="24450" y="39521"/>
                  </a:lnTo>
                  <a:lnTo>
                    <a:pt x="20595" y="31525"/>
                  </a:lnTo>
                  <a:lnTo>
                    <a:pt x="20595" y="31525"/>
                  </a:lnTo>
                  <a:lnTo>
                    <a:pt x="21608" y="31653"/>
                  </a:lnTo>
                  <a:lnTo>
                    <a:pt x="21667" y="31132"/>
                  </a:lnTo>
                  <a:lnTo>
                    <a:pt x="20319" y="30965"/>
                  </a:lnTo>
                  <a:lnTo>
                    <a:pt x="17605" y="25329"/>
                  </a:lnTo>
                  <a:close/>
                  <a:moveTo>
                    <a:pt x="35948" y="1"/>
                  </a:moveTo>
                  <a:cubicBezTo>
                    <a:pt x="35934" y="1"/>
                    <a:pt x="35921" y="2"/>
                    <a:pt x="35907" y="5"/>
                  </a:cubicBezTo>
                  <a:cubicBezTo>
                    <a:pt x="35809" y="15"/>
                    <a:pt x="35730" y="84"/>
                    <a:pt x="35711" y="172"/>
                  </a:cubicBezTo>
                  <a:lnTo>
                    <a:pt x="31688" y="19478"/>
                  </a:lnTo>
                  <a:lnTo>
                    <a:pt x="16788" y="17491"/>
                  </a:lnTo>
                  <a:cubicBezTo>
                    <a:pt x="16778" y="17490"/>
                    <a:pt x="16767" y="17490"/>
                    <a:pt x="16757" y="17490"/>
                  </a:cubicBezTo>
                  <a:cubicBezTo>
                    <a:pt x="16640" y="17490"/>
                    <a:pt x="16526" y="17539"/>
                    <a:pt x="16454" y="17639"/>
                  </a:cubicBezTo>
                  <a:lnTo>
                    <a:pt x="18854" y="1303"/>
                  </a:lnTo>
                  <a:cubicBezTo>
                    <a:pt x="18870" y="1139"/>
                    <a:pt x="18744" y="1048"/>
                    <a:pt x="18619" y="1048"/>
                  </a:cubicBezTo>
                  <a:cubicBezTo>
                    <a:pt x="18518" y="1048"/>
                    <a:pt x="18418" y="1107"/>
                    <a:pt x="18392" y="1234"/>
                  </a:cubicBezTo>
                  <a:lnTo>
                    <a:pt x="16739" y="11826"/>
                  </a:lnTo>
                  <a:lnTo>
                    <a:pt x="59" y="10941"/>
                  </a:lnTo>
                  <a:lnTo>
                    <a:pt x="0" y="12092"/>
                  </a:lnTo>
                  <a:lnTo>
                    <a:pt x="3108" y="12249"/>
                  </a:lnTo>
                  <a:lnTo>
                    <a:pt x="3148" y="20717"/>
                  </a:lnTo>
                  <a:lnTo>
                    <a:pt x="1741" y="20530"/>
                  </a:lnTo>
                  <a:cubicBezTo>
                    <a:pt x="1729" y="20529"/>
                    <a:pt x="1717" y="20528"/>
                    <a:pt x="1705" y="20528"/>
                  </a:cubicBezTo>
                  <a:cubicBezTo>
                    <a:pt x="1504" y="20528"/>
                    <a:pt x="1338" y="20680"/>
                    <a:pt x="1338" y="20884"/>
                  </a:cubicBezTo>
                  <a:lnTo>
                    <a:pt x="1338" y="20963"/>
                  </a:lnTo>
                  <a:cubicBezTo>
                    <a:pt x="1338" y="21140"/>
                    <a:pt x="1466" y="21287"/>
                    <a:pt x="1643" y="21317"/>
                  </a:cubicBezTo>
                  <a:lnTo>
                    <a:pt x="2135" y="21376"/>
                  </a:lnTo>
                  <a:lnTo>
                    <a:pt x="2243" y="22330"/>
                  </a:lnTo>
                  <a:lnTo>
                    <a:pt x="5508" y="22763"/>
                  </a:lnTo>
                  <a:lnTo>
                    <a:pt x="8852" y="29529"/>
                  </a:lnTo>
                  <a:lnTo>
                    <a:pt x="6983" y="29293"/>
                  </a:lnTo>
                  <a:lnTo>
                    <a:pt x="6914" y="29804"/>
                  </a:lnTo>
                  <a:lnTo>
                    <a:pt x="9127" y="30089"/>
                  </a:lnTo>
                  <a:lnTo>
                    <a:pt x="11222" y="34318"/>
                  </a:lnTo>
                  <a:lnTo>
                    <a:pt x="6806" y="45638"/>
                  </a:lnTo>
                  <a:lnTo>
                    <a:pt x="7357" y="45638"/>
                  </a:lnTo>
                  <a:lnTo>
                    <a:pt x="11507" y="34948"/>
                  </a:lnTo>
                  <a:lnTo>
                    <a:pt x="16779" y="45638"/>
                  </a:lnTo>
                  <a:lnTo>
                    <a:pt x="17359" y="45638"/>
                  </a:lnTo>
                  <a:lnTo>
                    <a:pt x="11773" y="34289"/>
                  </a:lnTo>
                  <a:lnTo>
                    <a:pt x="13199" y="30601"/>
                  </a:lnTo>
                  <a:lnTo>
                    <a:pt x="19975" y="31456"/>
                  </a:lnTo>
                  <a:lnTo>
                    <a:pt x="24204" y="40209"/>
                  </a:lnTo>
                  <a:lnTo>
                    <a:pt x="22276" y="45638"/>
                  </a:lnTo>
                  <a:lnTo>
                    <a:pt x="22827" y="45638"/>
                  </a:lnTo>
                  <a:lnTo>
                    <a:pt x="24519" y="40868"/>
                  </a:lnTo>
                  <a:lnTo>
                    <a:pt x="26820" y="45638"/>
                  </a:lnTo>
                  <a:lnTo>
                    <a:pt x="27390" y="45638"/>
                  </a:lnTo>
                  <a:lnTo>
                    <a:pt x="24764" y="40180"/>
                  </a:lnTo>
                  <a:lnTo>
                    <a:pt x="29534" y="26706"/>
                  </a:lnTo>
                  <a:lnTo>
                    <a:pt x="30016" y="26755"/>
                  </a:lnTo>
                  <a:lnTo>
                    <a:pt x="30075" y="26244"/>
                  </a:lnTo>
                  <a:lnTo>
                    <a:pt x="29711" y="26205"/>
                  </a:lnTo>
                  <a:lnTo>
                    <a:pt x="31639" y="20786"/>
                  </a:lnTo>
                  <a:lnTo>
                    <a:pt x="31826" y="20255"/>
                  </a:lnTo>
                  <a:lnTo>
                    <a:pt x="32170" y="20294"/>
                  </a:lnTo>
                  <a:cubicBezTo>
                    <a:pt x="32182" y="20295"/>
                    <a:pt x="32195" y="20296"/>
                    <a:pt x="32207" y="20296"/>
                  </a:cubicBezTo>
                  <a:cubicBezTo>
                    <a:pt x="32407" y="20296"/>
                    <a:pt x="32573" y="20144"/>
                    <a:pt x="32573" y="19940"/>
                  </a:cubicBezTo>
                  <a:lnTo>
                    <a:pt x="32573" y="19901"/>
                  </a:lnTo>
                  <a:cubicBezTo>
                    <a:pt x="32573" y="19743"/>
                    <a:pt x="32475" y="19606"/>
                    <a:pt x="32327" y="19566"/>
                  </a:cubicBezTo>
                  <a:lnTo>
                    <a:pt x="36163" y="261"/>
                  </a:lnTo>
                  <a:cubicBezTo>
                    <a:pt x="36181" y="127"/>
                    <a:pt x="36077" y="1"/>
                    <a:pt x="35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673;p46">
              <a:extLst>
                <a:ext uri="{FF2B5EF4-FFF2-40B4-BE49-F238E27FC236}">
                  <a16:creationId xmlns:a16="http://schemas.microsoft.com/office/drawing/2014/main" id="{8FD30432-F977-F521-B769-73E925802070}"/>
                </a:ext>
              </a:extLst>
            </p:cNvPr>
            <p:cNvSpPr/>
            <p:nvPr/>
          </p:nvSpPr>
          <p:spPr>
            <a:xfrm>
              <a:off x="7059753" y="3738811"/>
              <a:ext cx="352095" cy="453196"/>
            </a:xfrm>
            <a:custGeom>
              <a:avLst/>
              <a:gdLst/>
              <a:ahLst/>
              <a:cxnLst/>
              <a:rect l="l" t="t" r="r" b="b"/>
              <a:pathLst>
                <a:path w="9295" h="11964" extrusionOk="0">
                  <a:moveTo>
                    <a:pt x="3948" y="3571"/>
                  </a:moveTo>
                  <a:cubicBezTo>
                    <a:pt x="4211" y="3571"/>
                    <a:pt x="4449" y="3775"/>
                    <a:pt x="4466" y="4056"/>
                  </a:cubicBezTo>
                  <a:cubicBezTo>
                    <a:pt x="4486" y="4381"/>
                    <a:pt x="4368" y="4705"/>
                    <a:pt x="4132" y="4941"/>
                  </a:cubicBezTo>
                  <a:cubicBezTo>
                    <a:pt x="3755" y="5317"/>
                    <a:pt x="3235" y="5523"/>
                    <a:pt x="2700" y="5523"/>
                  </a:cubicBezTo>
                  <a:cubicBezTo>
                    <a:pt x="2676" y="5523"/>
                    <a:pt x="2651" y="5522"/>
                    <a:pt x="2627" y="5521"/>
                  </a:cubicBezTo>
                  <a:cubicBezTo>
                    <a:pt x="2666" y="5099"/>
                    <a:pt x="2784" y="4686"/>
                    <a:pt x="2991" y="4312"/>
                  </a:cubicBezTo>
                  <a:cubicBezTo>
                    <a:pt x="3178" y="3958"/>
                    <a:pt x="3502" y="3673"/>
                    <a:pt x="3797" y="3594"/>
                  </a:cubicBezTo>
                  <a:cubicBezTo>
                    <a:pt x="3847" y="3578"/>
                    <a:pt x="3898" y="3571"/>
                    <a:pt x="3948" y="3571"/>
                  </a:cubicBezTo>
                  <a:close/>
                  <a:moveTo>
                    <a:pt x="6307" y="6317"/>
                  </a:moveTo>
                  <a:cubicBezTo>
                    <a:pt x="6461" y="6317"/>
                    <a:pt x="6596" y="6386"/>
                    <a:pt x="6679" y="6515"/>
                  </a:cubicBezTo>
                  <a:cubicBezTo>
                    <a:pt x="6757" y="6682"/>
                    <a:pt x="6767" y="6869"/>
                    <a:pt x="6698" y="7046"/>
                  </a:cubicBezTo>
                  <a:cubicBezTo>
                    <a:pt x="6492" y="7695"/>
                    <a:pt x="5872" y="8187"/>
                    <a:pt x="5164" y="8295"/>
                  </a:cubicBezTo>
                  <a:cubicBezTo>
                    <a:pt x="5184" y="7852"/>
                    <a:pt x="5282" y="7410"/>
                    <a:pt x="5479" y="7007"/>
                  </a:cubicBezTo>
                  <a:cubicBezTo>
                    <a:pt x="5636" y="6682"/>
                    <a:pt x="5813" y="6475"/>
                    <a:pt x="6020" y="6377"/>
                  </a:cubicBezTo>
                  <a:cubicBezTo>
                    <a:pt x="6098" y="6338"/>
                    <a:pt x="6197" y="6318"/>
                    <a:pt x="6285" y="6318"/>
                  </a:cubicBezTo>
                  <a:lnTo>
                    <a:pt x="6275" y="6318"/>
                  </a:lnTo>
                  <a:cubicBezTo>
                    <a:pt x="6286" y="6317"/>
                    <a:pt x="6296" y="6317"/>
                    <a:pt x="6307" y="6317"/>
                  </a:cubicBezTo>
                  <a:close/>
                  <a:moveTo>
                    <a:pt x="1350" y="1"/>
                  </a:moveTo>
                  <a:cubicBezTo>
                    <a:pt x="1320" y="1"/>
                    <a:pt x="1288" y="13"/>
                    <a:pt x="1260" y="44"/>
                  </a:cubicBezTo>
                  <a:cubicBezTo>
                    <a:pt x="483" y="830"/>
                    <a:pt x="40" y="1824"/>
                    <a:pt x="21" y="2797"/>
                  </a:cubicBezTo>
                  <a:cubicBezTo>
                    <a:pt x="1" y="3879"/>
                    <a:pt x="542" y="4922"/>
                    <a:pt x="1397" y="5443"/>
                  </a:cubicBezTo>
                  <a:cubicBezTo>
                    <a:pt x="1692" y="5610"/>
                    <a:pt x="2017" y="5728"/>
                    <a:pt x="2351" y="5767"/>
                  </a:cubicBezTo>
                  <a:cubicBezTo>
                    <a:pt x="2342" y="6161"/>
                    <a:pt x="2410" y="6554"/>
                    <a:pt x="2558" y="6918"/>
                  </a:cubicBezTo>
                  <a:cubicBezTo>
                    <a:pt x="2922" y="7833"/>
                    <a:pt x="3787" y="8501"/>
                    <a:pt x="4702" y="8570"/>
                  </a:cubicBezTo>
                  <a:cubicBezTo>
                    <a:pt x="4771" y="8580"/>
                    <a:pt x="4840" y="8580"/>
                    <a:pt x="4908" y="8580"/>
                  </a:cubicBezTo>
                  <a:cubicBezTo>
                    <a:pt x="4938" y="9318"/>
                    <a:pt x="5203" y="10036"/>
                    <a:pt x="5656" y="10626"/>
                  </a:cubicBezTo>
                  <a:cubicBezTo>
                    <a:pt x="6344" y="11472"/>
                    <a:pt x="7377" y="11963"/>
                    <a:pt x="8478" y="11963"/>
                  </a:cubicBezTo>
                  <a:cubicBezTo>
                    <a:pt x="8715" y="11963"/>
                    <a:pt x="8951" y="11944"/>
                    <a:pt x="9187" y="11894"/>
                  </a:cubicBezTo>
                  <a:cubicBezTo>
                    <a:pt x="9255" y="11875"/>
                    <a:pt x="9295" y="11806"/>
                    <a:pt x="9285" y="11737"/>
                  </a:cubicBezTo>
                  <a:cubicBezTo>
                    <a:pt x="9268" y="11679"/>
                    <a:pt x="9216" y="11634"/>
                    <a:pt x="9159" y="11634"/>
                  </a:cubicBezTo>
                  <a:cubicBezTo>
                    <a:pt x="9148" y="11634"/>
                    <a:pt x="9138" y="11636"/>
                    <a:pt x="9128" y="11639"/>
                  </a:cubicBezTo>
                  <a:cubicBezTo>
                    <a:pt x="8906" y="11683"/>
                    <a:pt x="8683" y="11705"/>
                    <a:pt x="8462" y="11705"/>
                  </a:cubicBezTo>
                  <a:cubicBezTo>
                    <a:pt x="7459" y="11705"/>
                    <a:pt x="6497" y="11258"/>
                    <a:pt x="5853" y="10468"/>
                  </a:cubicBezTo>
                  <a:cubicBezTo>
                    <a:pt x="5430" y="9918"/>
                    <a:pt x="5184" y="9249"/>
                    <a:pt x="5164" y="8560"/>
                  </a:cubicBezTo>
                  <a:cubicBezTo>
                    <a:pt x="5971" y="8442"/>
                    <a:pt x="6698" y="7872"/>
                    <a:pt x="6934" y="7125"/>
                  </a:cubicBezTo>
                  <a:cubicBezTo>
                    <a:pt x="7023" y="6879"/>
                    <a:pt x="7013" y="6613"/>
                    <a:pt x="6895" y="6377"/>
                  </a:cubicBezTo>
                  <a:cubicBezTo>
                    <a:pt x="6762" y="6162"/>
                    <a:pt x="6519" y="6065"/>
                    <a:pt x="6279" y="6065"/>
                  </a:cubicBezTo>
                  <a:cubicBezTo>
                    <a:pt x="6146" y="6065"/>
                    <a:pt x="6014" y="6095"/>
                    <a:pt x="5902" y="6151"/>
                  </a:cubicBezTo>
                  <a:cubicBezTo>
                    <a:pt x="5636" y="6279"/>
                    <a:pt x="5420" y="6515"/>
                    <a:pt x="5233" y="6898"/>
                  </a:cubicBezTo>
                  <a:cubicBezTo>
                    <a:pt x="5026" y="7341"/>
                    <a:pt x="4908" y="7833"/>
                    <a:pt x="4899" y="8324"/>
                  </a:cubicBezTo>
                  <a:cubicBezTo>
                    <a:pt x="4840" y="8324"/>
                    <a:pt x="4781" y="8324"/>
                    <a:pt x="4712" y="8315"/>
                  </a:cubicBezTo>
                  <a:cubicBezTo>
                    <a:pt x="3895" y="8246"/>
                    <a:pt x="3119" y="7646"/>
                    <a:pt x="2794" y="6830"/>
                  </a:cubicBezTo>
                  <a:cubicBezTo>
                    <a:pt x="2666" y="6495"/>
                    <a:pt x="2597" y="6141"/>
                    <a:pt x="2607" y="5787"/>
                  </a:cubicBezTo>
                  <a:lnTo>
                    <a:pt x="2607" y="5787"/>
                  </a:lnTo>
                  <a:cubicBezTo>
                    <a:pt x="2642" y="5789"/>
                    <a:pt x="2677" y="5790"/>
                    <a:pt x="2712" y="5790"/>
                  </a:cubicBezTo>
                  <a:cubicBezTo>
                    <a:pt x="3305" y="5790"/>
                    <a:pt x="3882" y="5555"/>
                    <a:pt x="4318" y="5128"/>
                  </a:cubicBezTo>
                  <a:cubicBezTo>
                    <a:pt x="4594" y="4833"/>
                    <a:pt x="4741" y="4440"/>
                    <a:pt x="4712" y="4027"/>
                  </a:cubicBezTo>
                  <a:cubicBezTo>
                    <a:pt x="4678" y="3619"/>
                    <a:pt x="4335" y="3317"/>
                    <a:pt x="3945" y="3317"/>
                  </a:cubicBezTo>
                  <a:cubicBezTo>
                    <a:pt x="3874" y="3317"/>
                    <a:pt x="3801" y="3327"/>
                    <a:pt x="3728" y="3348"/>
                  </a:cubicBezTo>
                  <a:cubicBezTo>
                    <a:pt x="3364" y="3446"/>
                    <a:pt x="2981" y="3781"/>
                    <a:pt x="2755" y="4194"/>
                  </a:cubicBezTo>
                  <a:cubicBezTo>
                    <a:pt x="2538" y="4607"/>
                    <a:pt x="2410" y="5049"/>
                    <a:pt x="2361" y="5502"/>
                  </a:cubicBezTo>
                  <a:cubicBezTo>
                    <a:pt x="2076" y="5462"/>
                    <a:pt x="1791" y="5374"/>
                    <a:pt x="1535" y="5217"/>
                  </a:cubicBezTo>
                  <a:cubicBezTo>
                    <a:pt x="748" y="4745"/>
                    <a:pt x="257" y="3800"/>
                    <a:pt x="276" y="2797"/>
                  </a:cubicBezTo>
                  <a:cubicBezTo>
                    <a:pt x="296" y="1892"/>
                    <a:pt x="719" y="958"/>
                    <a:pt x="1437" y="221"/>
                  </a:cubicBezTo>
                  <a:cubicBezTo>
                    <a:pt x="1534" y="131"/>
                    <a:pt x="1449" y="1"/>
                    <a:pt x="1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674;p46">
              <a:extLst>
                <a:ext uri="{FF2B5EF4-FFF2-40B4-BE49-F238E27FC236}">
                  <a16:creationId xmlns:a16="http://schemas.microsoft.com/office/drawing/2014/main" id="{6526EE69-49AF-EF2B-C441-1F08608EF37C}"/>
                </a:ext>
              </a:extLst>
            </p:cNvPr>
            <p:cNvSpPr/>
            <p:nvPr/>
          </p:nvSpPr>
          <p:spPr>
            <a:xfrm>
              <a:off x="7378669" y="3358189"/>
              <a:ext cx="246675" cy="155422"/>
            </a:xfrm>
            <a:custGeom>
              <a:avLst/>
              <a:gdLst/>
              <a:ahLst/>
              <a:cxnLst/>
              <a:rect l="l" t="t" r="r" b="b"/>
              <a:pathLst>
                <a:path w="6512" h="4103" extrusionOk="0">
                  <a:moveTo>
                    <a:pt x="3266" y="1191"/>
                  </a:moveTo>
                  <a:cubicBezTo>
                    <a:pt x="3885" y="1466"/>
                    <a:pt x="4318" y="2057"/>
                    <a:pt x="4406" y="2735"/>
                  </a:cubicBezTo>
                  <a:cubicBezTo>
                    <a:pt x="4436" y="2991"/>
                    <a:pt x="4387" y="3266"/>
                    <a:pt x="4259" y="3492"/>
                  </a:cubicBezTo>
                  <a:cubicBezTo>
                    <a:pt x="4131" y="3709"/>
                    <a:pt x="3895" y="3837"/>
                    <a:pt x="3649" y="3837"/>
                  </a:cubicBezTo>
                  <a:cubicBezTo>
                    <a:pt x="3226" y="3817"/>
                    <a:pt x="2951" y="3315"/>
                    <a:pt x="2902" y="2834"/>
                  </a:cubicBezTo>
                  <a:cubicBezTo>
                    <a:pt x="2833" y="2263"/>
                    <a:pt x="2961" y="1683"/>
                    <a:pt x="3266" y="1191"/>
                  </a:cubicBezTo>
                  <a:close/>
                  <a:moveTo>
                    <a:pt x="4913" y="1"/>
                  </a:moveTo>
                  <a:cubicBezTo>
                    <a:pt x="4515" y="1"/>
                    <a:pt x="4112" y="106"/>
                    <a:pt x="3767" y="326"/>
                  </a:cubicBezTo>
                  <a:cubicBezTo>
                    <a:pt x="3541" y="473"/>
                    <a:pt x="3344" y="660"/>
                    <a:pt x="3177" y="876"/>
                  </a:cubicBezTo>
                  <a:lnTo>
                    <a:pt x="3118" y="857"/>
                  </a:lnTo>
                  <a:cubicBezTo>
                    <a:pt x="2913" y="801"/>
                    <a:pt x="2705" y="774"/>
                    <a:pt x="2498" y="774"/>
                  </a:cubicBezTo>
                  <a:cubicBezTo>
                    <a:pt x="1861" y="774"/>
                    <a:pt x="1240" y="1031"/>
                    <a:pt x="787" y="1506"/>
                  </a:cubicBezTo>
                  <a:cubicBezTo>
                    <a:pt x="207" y="2145"/>
                    <a:pt x="0" y="3040"/>
                    <a:pt x="227" y="3866"/>
                  </a:cubicBezTo>
                  <a:cubicBezTo>
                    <a:pt x="250" y="3920"/>
                    <a:pt x="296" y="3944"/>
                    <a:pt x="342" y="3944"/>
                  </a:cubicBezTo>
                  <a:cubicBezTo>
                    <a:pt x="413" y="3944"/>
                    <a:pt x="484" y="3887"/>
                    <a:pt x="473" y="3797"/>
                  </a:cubicBezTo>
                  <a:cubicBezTo>
                    <a:pt x="266" y="3050"/>
                    <a:pt x="453" y="2253"/>
                    <a:pt x="974" y="1683"/>
                  </a:cubicBezTo>
                  <a:cubicBezTo>
                    <a:pt x="1371" y="1264"/>
                    <a:pt x="1921" y="1033"/>
                    <a:pt x="2486" y="1033"/>
                  </a:cubicBezTo>
                  <a:cubicBezTo>
                    <a:pt x="2664" y="1033"/>
                    <a:pt x="2843" y="1056"/>
                    <a:pt x="3020" y="1103"/>
                  </a:cubicBezTo>
                  <a:cubicBezTo>
                    <a:pt x="2705" y="1634"/>
                    <a:pt x="2567" y="2253"/>
                    <a:pt x="2646" y="2873"/>
                  </a:cubicBezTo>
                  <a:cubicBezTo>
                    <a:pt x="2705" y="3433"/>
                    <a:pt x="3049" y="4063"/>
                    <a:pt x="3639" y="4102"/>
                  </a:cubicBezTo>
                  <a:lnTo>
                    <a:pt x="3679" y="4102"/>
                  </a:lnTo>
                  <a:cubicBezTo>
                    <a:pt x="4013" y="4092"/>
                    <a:pt x="4308" y="3915"/>
                    <a:pt x="4485" y="3630"/>
                  </a:cubicBezTo>
                  <a:cubicBezTo>
                    <a:pt x="4642" y="3355"/>
                    <a:pt x="4711" y="3030"/>
                    <a:pt x="4672" y="2715"/>
                  </a:cubicBezTo>
                  <a:cubicBezTo>
                    <a:pt x="4583" y="1958"/>
                    <a:pt x="4111" y="1299"/>
                    <a:pt x="3423" y="975"/>
                  </a:cubicBezTo>
                  <a:cubicBezTo>
                    <a:pt x="3561" y="808"/>
                    <a:pt x="3728" y="660"/>
                    <a:pt x="3905" y="542"/>
                  </a:cubicBezTo>
                  <a:cubicBezTo>
                    <a:pt x="4210" y="348"/>
                    <a:pt x="4566" y="254"/>
                    <a:pt x="4917" y="254"/>
                  </a:cubicBezTo>
                  <a:cubicBezTo>
                    <a:pt x="5437" y="254"/>
                    <a:pt x="5944" y="459"/>
                    <a:pt x="6255" y="847"/>
                  </a:cubicBezTo>
                  <a:cubicBezTo>
                    <a:pt x="6283" y="880"/>
                    <a:pt x="6321" y="898"/>
                    <a:pt x="6359" y="898"/>
                  </a:cubicBezTo>
                  <a:cubicBezTo>
                    <a:pt x="6388" y="898"/>
                    <a:pt x="6417" y="888"/>
                    <a:pt x="6442" y="867"/>
                  </a:cubicBezTo>
                  <a:cubicBezTo>
                    <a:pt x="6501" y="827"/>
                    <a:pt x="6511" y="739"/>
                    <a:pt x="6462" y="690"/>
                  </a:cubicBezTo>
                  <a:cubicBezTo>
                    <a:pt x="6101" y="240"/>
                    <a:pt x="5513" y="1"/>
                    <a:pt x="4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675;p46">
              <a:extLst>
                <a:ext uri="{FF2B5EF4-FFF2-40B4-BE49-F238E27FC236}">
                  <a16:creationId xmlns:a16="http://schemas.microsoft.com/office/drawing/2014/main" id="{D6F53194-8D8C-2D40-6DED-305117047121}"/>
                </a:ext>
              </a:extLst>
            </p:cNvPr>
            <p:cNvSpPr/>
            <p:nvPr/>
          </p:nvSpPr>
          <p:spPr>
            <a:xfrm>
              <a:off x="7947142" y="2732102"/>
              <a:ext cx="257508" cy="137732"/>
            </a:xfrm>
            <a:custGeom>
              <a:avLst/>
              <a:gdLst/>
              <a:ahLst/>
              <a:cxnLst/>
              <a:rect l="l" t="t" r="r" b="b"/>
              <a:pathLst>
                <a:path w="6798" h="3636" extrusionOk="0">
                  <a:moveTo>
                    <a:pt x="3296" y="1118"/>
                  </a:moveTo>
                  <a:cubicBezTo>
                    <a:pt x="3503" y="1511"/>
                    <a:pt x="3562" y="1964"/>
                    <a:pt x="3473" y="2397"/>
                  </a:cubicBezTo>
                  <a:cubicBezTo>
                    <a:pt x="3385" y="2810"/>
                    <a:pt x="3089" y="3272"/>
                    <a:pt x="2647" y="3370"/>
                  </a:cubicBezTo>
                  <a:cubicBezTo>
                    <a:pt x="2617" y="3377"/>
                    <a:pt x="2587" y="3380"/>
                    <a:pt x="2556" y="3380"/>
                  </a:cubicBezTo>
                  <a:cubicBezTo>
                    <a:pt x="2495" y="3380"/>
                    <a:pt x="2434" y="3367"/>
                    <a:pt x="2381" y="3341"/>
                  </a:cubicBezTo>
                  <a:cubicBezTo>
                    <a:pt x="2254" y="3262"/>
                    <a:pt x="2234" y="3065"/>
                    <a:pt x="2234" y="2947"/>
                  </a:cubicBezTo>
                  <a:cubicBezTo>
                    <a:pt x="2224" y="2328"/>
                    <a:pt x="2578" y="1679"/>
                    <a:pt x="3178" y="1216"/>
                  </a:cubicBezTo>
                  <a:cubicBezTo>
                    <a:pt x="3217" y="1187"/>
                    <a:pt x="3257" y="1157"/>
                    <a:pt x="3296" y="1118"/>
                  </a:cubicBezTo>
                  <a:close/>
                  <a:moveTo>
                    <a:pt x="2120" y="0"/>
                  </a:moveTo>
                  <a:cubicBezTo>
                    <a:pt x="1852" y="0"/>
                    <a:pt x="1582" y="70"/>
                    <a:pt x="1349" y="203"/>
                  </a:cubicBezTo>
                  <a:cubicBezTo>
                    <a:pt x="601" y="597"/>
                    <a:pt x="110" y="1334"/>
                    <a:pt x="11" y="2161"/>
                  </a:cubicBezTo>
                  <a:cubicBezTo>
                    <a:pt x="1" y="2256"/>
                    <a:pt x="71" y="2309"/>
                    <a:pt x="140" y="2309"/>
                  </a:cubicBezTo>
                  <a:cubicBezTo>
                    <a:pt x="199" y="2309"/>
                    <a:pt x="258" y="2271"/>
                    <a:pt x="267" y="2190"/>
                  </a:cubicBezTo>
                  <a:cubicBezTo>
                    <a:pt x="355" y="1443"/>
                    <a:pt x="808" y="794"/>
                    <a:pt x="1467" y="430"/>
                  </a:cubicBezTo>
                  <a:cubicBezTo>
                    <a:pt x="1673" y="318"/>
                    <a:pt x="1902" y="259"/>
                    <a:pt x="2134" y="259"/>
                  </a:cubicBezTo>
                  <a:cubicBezTo>
                    <a:pt x="2167" y="259"/>
                    <a:pt x="2200" y="260"/>
                    <a:pt x="2234" y="262"/>
                  </a:cubicBezTo>
                  <a:cubicBezTo>
                    <a:pt x="2529" y="312"/>
                    <a:pt x="2785" y="459"/>
                    <a:pt x="2981" y="676"/>
                  </a:cubicBezTo>
                  <a:cubicBezTo>
                    <a:pt x="3050" y="744"/>
                    <a:pt x="3109" y="823"/>
                    <a:pt x="3168" y="902"/>
                  </a:cubicBezTo>
                  <a:cubicBezTo>
                    <a:pt x="3119" y="941"/>
                    <a:pt x="3070" y="971"/>
                    <a:pt x="3021" y="1010"/>
                  </a:cubicBezTo>
                  <a:cubicBezTo>
                    <a:pt x="2362" y="1521"/>
                    <a:pt x="1968" y="2249"/>
                    <a:pt x="1968" y="2947"/>
                  </a:cubicBezTo>
                  <a:cubicBezTo>
                    <a:pt x="1978" y="3242"/>
                    <a:pt x="2077" y="3459"/>
                    <a:pt x="2254" y="3567"/>
                  </a:cubicBezTo>
                  <a:cubicBezTo>
                    <a:pt x="2332" y="3616"/>
                    <a:pt x="2431" y="3636"/>
                    <a:pt x="2529" y="3636"/>
                  </a:cubicBezTo>
                  <a:cubicBezTo>
                    <a:pt x="2588" y="3636"/>
                    <a:pt x="2637" y="3636"/>
                    <a:pt x="2696" y="3626"/>
                  </a:cubicBezTo>
                  <a:cubicBezTo>
                    <a:pt x="3296" y="3498"/>
                    <a:pt x="3621" y="2918"/>
                    <a:pt x="3719" y="2456"/>
                  </a:cubicBezTo>
                  <a:cubicBezTo>
                    <a:pt x="3827" y="1964"/>
                    <a:pt x="3748" y="1443"/>
                    <a:pt x="3512" y="990"/>
                  </a:cubicBezTo>
                  <a:cubicBezTo>
                    <a:pt x="3793" y="820"/>
                    <a:pt x="4110" y="738"/>
                    <a:pt x="4439" y="738"/>
                  </a:cubicBezTo>
                  <a:cubicBezTo>
                    <a:pt x="4490" y="738"/>
                    <a:pt x="4542" y="740"/>
                    <a:pt x="4594" y="744"/>
                  </a:cubicBezTo>
                  <a:cubicBezTo>
                    <a:pt x="4909" y="794"/>
                    <a:pt x="5204" y="921"/>
                    <a:pt x="5450" y="1128"/>
                  </a:cubicBezTo>
                  <a:cubicBezTo>
                    <a:pt x="6178" y="1688"/>
                    <a:pt x="6512" y="2672"/>
                    <a:pt x="6246" y="3469"/>
                  </a:cubicBezTo>
                  <a:cubicBezTo>
                    <a:pt x="6217" y="3528"/>
                    <a:pt x="6256" y="3606"/>
                    <a:pt x="6325" y="3626"/>
                  </a:cubicBezTo>
                  <a:cubicBezTo>
                    <a:pt x="6341" y="3633"/>
                    <a:pt x="6357" y="3636"/>
                    <a:pt x="6373" y="3636"/>
                  </a:cubicBezTo>
                  <a:cubicBezTo>
                    <a:pt x="6427" y="3636"/>
                    <a:pt x="6477" y="3600"/>
                    <a:pt x="6492" y="3547"/>
                  </a:cubicBezTo>
                  <a:cubicBezTo>
                    <a:pt x="6797" y="2652"/>
                    <a:pt x="6423" y="1551"/>
                    <a:pt x="5607" y="921"/>
                  </a:cubicBezTo>
                  <a:cubicBezTo>
                    <a:pt x="5322" y="685"/>
                    <a:pt x="4988" y="538"/>
                    <a:pt x="4624" y="489"/>
                  </a:cubicBezTo>
                  <a:cubicBezTo>
                    <a:pt x="4551" y="480"/>
                    <a:pt x="4478" y="476"/>
                    <a:pt x="4405" y="476"/>
                  </a:cubicBezTo>
                  <a:cubicBezTo>
                    <a:pt x="4047" y="476"/>
                    <a:pt x="3695" y="576"/>
                    <a:pt x="3385" y="764"/>
                  </a:cubicBezTo>
                  <a:cubicBezTo>
                    <a:pt x="3326" y="666"/>
                    <a:pt x="3247" y="577"/>
                    <a:pt x="3168" y="498"/>
                  </a:cubicBezTo>
                  <a:cubicBezTo>
                    <a:pt x="2932" y="233"/>
                    <a:pt x="2617" y="56"/>
                    <a:pt x="2263" y="7"/>
                  </a:cubicBezTo>
                  <a:cubicBezTo>
                    <a:pt x="2216" y="2"/>
                    <a:pt x="2168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2689;p46">
            <a:extLst>
              <a:ext uri="{FF2B5EF4-FFF2-40B4-BE49-F238E27FC236}">
                <a16:creationId xmlns:a16="http://schemas.microsoft.com/office/drawing/2014/main" id="{7811B9F4-E509-197D-563C-4BB692BF375B}"/>
              </a:ext>
            </a:extLst>
          </p:cNvPr>
          <p:cNvGrpSpPr/>
          <p:nvPr/>
        </p:nvGrpSpPr>
        <p:grpSpPr>
          <a:xfrm rot="-1006400">
            <a:off x="7059941" y="534932"/>
            <a:ext cx="1458345" cy="856666"/>
            <a:chOff x="3285175" y="1554625"/>
            <a:chExt cx="1458275" cy="856625"/>
          </a:xfrm>
        </p:grpSpPr>
        <p:sp>
          <p:nvSpPr>
            <p:cNvPr id="80" name="Google Shape;2690;p46">
              <a:extLst>
                <a:ext uri="{FF2B5EF4-FFF2-40B4-BE49-F238E27FC236}">
                  <a16:creationId xmlns:a16="http://schemas.microsoft.com/office/drawing/2014/main" id="{12BF70ED-5CDC-AA51-280B-69F5B9CA1306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691;p46">
              <a:extLst>
                <a:ext uri="{FF2B5EF4-FFF2-40B4-BE49-F238E27FC236}">
                  <a16:creationId xmlns:a16="http://schemas.microsoft.com/office/drawing/2014/main" id="{3FA061DC-A721-E194-8CD3-043B4601F39D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692;p46">
              <a:extLst>
                <a:ext uri="{FF2B5EF4-FFF2-40B4-BE49-F238E27FC236}">
                  <a16:creationId xmlns:a16="http://schemas.microsoft.com/office/drawing/2014/main" id="{B89005A4-1E6E-DB60-1359-60B9C8873FDD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693;p46">
              <a:extLst>
                <a:ext uri="{FF2B5EF4-FFF2-40B4-BE49-F238E27FC236}">
                  <a16:creationId xmlns:a16="http://schemas.microsoft.com/office/drawing/2014/main" id="{D8939B07-97F7-67B1-34A3-9D77B64686CB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694;p46">
              <a:extLst>
                <a:ext uri="{FF2B5EF4-FFF2-40B4-BE49-F238E27FC236}">
                  <a16:creationId xmlns:a16="http://schemas.microsoft.com/office/drawing/2014/main" id="{6C4D6F9C-3333-994E-0970-3C3630F59FFD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695;p46">
              <a:extLst>
                <a:ext uri="{FF2B5EF4-FFF2-40B4-BE49-F238E27FC236}">
                  <a16:creationId xmlns:a16="http://schemas.microsoft.com/office/drawing/2014/main" id="{14FF4F8D-461A-1B03-3528-8CEC952D4C94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696;p46">
              <a:extLst>
                <a:ext uri="{FF2B5EF4-FFF2-40B4-BE49-F238E27FC236}">
                  <a16:creationId xmlns:a16="http://schemas.microsoft.com/office/drawing/2014/main" id="{C695A1D3-2713-CDC2-0E8A-7D1B8A79CF62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697;p46">
              <a:extLst>
                <a:ext uri="{FF2B5EF4-FFF2-40B4-BE49-F238E27FC236}">
                  <a16:creationId xmlns:a16="http://schemas.microsoft.com/office/drawing/2014/main" id="{456620EB-EF97-02A1-4CB0-B64A3D377AF1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698;p46">
              <a:extLst>
                <a:ext uri="{FF2B5EF4-FFF2-40B4-BE49-F238E27FC236}">
                  <a16:creationId xmlns:a16="http://schemas.microsoft.com/office/drawing/2014/main" id="{4DBC6BFD-1D43-658E-DD5C-FB1B3769EDFC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699;p46">
              <a:extLst>
                <a:ext uri="{FF2B5EF4-FFF2-40B4-BE49-F238E27FC236}">
                  <a16:creationId xmlns:a16="http://schemas.microsoft.com/office/drawing/2014/main" id="{6003A59D-D48D-DBA2-9E4D-F1E2AB32AA6E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700;p46">
              <a:extLst>
                <a:ext uri="{FF2B5EF4-FFF2-40B4-BE49-F238E27FC236}">
                  <a16:creationId xmlns:a16="http://schemas.microsoft.com/office/drawing/2014/main" id="{33E6DD8D-F49D-6AC6-CFC7-E7C061D57140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701;p46">
              <a:extLst>
                <a:ext uri="{FF2B5EF4-FFF2-40B4-BE49-F238E27FC236}">
                  <a16:creationId xmlns:a16="http://schemas.microsoft.com/office/drawing/2014/main" id="{3D1C33BC-994E-410C-3F4F-17EC7EA00EC1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702;p46">
              <a:extLst>
                <a:ext uri="{FF2B5EF4-FFF2-40B4-BE49-F238E27FC236}">
                  <a16:creationId xmlns:a16="http://schemas.microsoft.com/office/drawing/2014/main" id="{AB588E43-9984-E067-45E5-43949B946E72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703;p46">
              <a:extLst>
                <a:ext uri="{FF2B5EF4-FFF2-40B4-BE49-F238E27FC236}">
                  <a16:creationId xmlns:a16="http://schemas.microsoft.com/office/drawing/2014/main" id="{074F8717-AD3F-7EFD-A74B-C8C6CE44B2EF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704;p46">
              <a:extLst>
                <a:ext uri="{FF2B5EF4-FFF2-40B4-BE49-F238E27FC236}">
                  <a16:creationId xmlns:a16="http://schemas.microsoft.com/office/drawing/2014/main" id="{48C9F2EF-C932-14B5-28E0-528BBD9855F7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826820754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157BE8D5-2109-F0E5-4D3A-80A314A89A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62" y="5466718"/>
            <a:ext cx="6305325" cy="308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781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5028774" y="3250064"/>
            <a:ext cx="4007963" cy="1893436"/>
            <a:chOff x="143902" y="3174400"/>
            <a:chExt cx="3753450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it-IT"/>
              </a:p>
            </p:txBody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4891062" y="2567988"/>
            <a:ext cx="3001197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Colab</a:t>
            </a:r>
            <a:endParaRPr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71" name="Google Shape;971;p31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6357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2" y="1266268"/>
            <a:ext cx="7695737" cy="31625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Il notebook sviluppato in Google </a:t>
            </a:r>
            <a:r>
              <a:rPr lang="it-IT" sz="1400" err="1">
                <a:solidFill>
                  <a:schemeClr val="lt2"/>
                </a:solidFill>
              </a:rPr>
              <a:t>Colab</a:t>
            </a:r>
            <a:r>
              <a:rPr lang="it-IT" sz="1400">
                <a:solidFill>
                  <a:schemeClr val="lt2"/>
                </a:solidFill>
              </a:rPr>
              <a:t> offre un percorso attraverso le fasi fondamentali di analisi dei dati.</a:t>
            </a:r>
          </a:p>
          <a:p>
            <a:pPr marL="285750" indent="-285750">
              <a:buSzPts val="1100"/>
            </a:pPr>
            <a:endParaRPr lang="it-IT" sz="1400"/>
          </a:p>
          <a:p>
            <a:pPr marL="285750" indent="-285750">
              <a:buSzPts val="1100"/>
            </a:pPr>
            <a:r>
              <a:rPr lang="it-IT" sz="1400">
                <a:solidFill>
                  <a:schemeClr val="lt2"/>
                </a:solidFill>
              </a:rPr>
              <a:t>In una prima fase sono stati importati il dataset e le librerie necessarie, quali </a:t>
            </a:r>
            <a:r>
              <a:rPr lang="it-IT" sz="1400" i="1" err="1">
                <a:solidFill>
                  <a:schemeClr val="lt2"/>
                </a:solidFill>
              </a:rPr>
              <a:t>Pandas</a:t>
            </a:r>
            <a:r>
              <a:rPr lang="it-IT" sz="1400">
                <a:solidFill>
                  <a:schemeClr val="lt2"/>
                </a:solidFill>
              </a:rPr>
              <a:t>, </a:t>
            </a:r>
            <a:r>
              <a:rPr lang="it-IT" sz="1400" i="1" err="1">
                <a:solidFill>
                  <a:schemeClr val="lt2"/>
                </a:solidFill>
              </a:rPr>
              <a:t>Numpy</a:t>
            </a:r>
            <a:r>
              <a:rPr lang="it-IT" sz="1400">
                <a:solidFill>
                  <a:schemeClr val="lt2"/>
                </a:solidFill>
              </a:rPr>
              <a:t>, e, </a:t>
            </a:r>
            <a:r>
              <a:rPr lang="it-IT" sz="1400"/>
              <a:t>tramite il comando </a:t>
            </a:r>
            <a:r>
              <a:rPr lang="it-IT" sz="1400" i="1" err="1"/>
              <a:t>data.describe</a:t>
            </a:r>
            <a:r>
              <a:rPr lang="it-IT" sz="1400" i="1"/>
              <a:t>(), </a:t>
            </a:r>
            <a:r>
              <a:rPr lang="it-IT" sz="1400"/>
              <a:t>è stata offerta una </a:t>
            </a:r>
            <a:r>
              <a:rPr lang="it-IT" sz="1400" err="1"/>
              <a:t>panormaica</a:t>
            </a:r>
            <a:r>
              <a:rPr lang="it-IT" sz="1400"/>
              <a:t> generale, effettuando relative considerazioni iniziali sui valori e sui parametri del dataset.</a:t>
            </a:r>
          </a:p>
          <a:p>
            <a:pPr marL="285750" indent="-285750">
              <a:buSzPts val="1100"/>
            </a:pPr>
            <a:endParaRPr lang="it-IT" sz="1400"/>
          </a:p>
          <a:p>
            <a:pPr marL="285750" indent="-285750">
              <a:buSzPts val="1100"/>
            </a:pPr>
            <a:r>
              <a:rPr lang="it-IT" sz="1400">
                <a:solidFill>
                  <a:schemeClr val="lt2"/>
                </a:solidFill>
              </a:rPr>
              <a:t>In seguito, si è proceduto con: un’analisi esplorativa dei dati, tramite </a:t>
            </a:r>
            <a:r>
              <a:rPr lang="it-IT" sz="1400" i="1" err="1">
                <a:solidFill>
                  <a:schemeClr val="lt2"/>
                </a:solidFill>
              </a:rPr>
              <a:t>Facets</a:t>
            </a:r>
            <a:r>
              <a:rPr lang="it-IT" sz="1400" i="1">
                <a:solidFill>
                  <a:schemeClr val="lt2"/>
                </a:solidFill>
              </a:rPr>
              <a:t> </a:t>
            </a:r>
            <a:r>
              <a:rPr lang="it-IT" sz="1400" i="1" err="1">
                <a:solidFill>
                  <a:schemeClr val="lt2"/>
                </a:solidFill>
              </a:rPr>
              <a:t>Overview</a:t>
            </a:r>
            <a:r>
              <a:rPr lang="it-IT" sz="1400" i="1">
                <a:solidFill>
                  <a:schemeClr val="lt2"/>
                </a:solidFill>
              </a:rPr>
              <a:t> </a:t>
            </a:r>
            <a:r>
              <a:rPr lang="it-IT" sz="1400">
                <a:solidFill>
                  <a:schemeClr val="lt2"/>
                </a:solidFill>
              </a:rPr>
              <a:t>e </a:t>
            </a:r>
            <a:r>
              <a:rPr lang="it-IT" sz="1400" i="1" err="1">
                <a:solidFill>
                  <a:schemeClr val="lt2"/>
                </a:solidFill>
              </a:rPr>
              <a:t>Facets</a:t>
            </a:r>
            <a:r>
              <a:rPr lang="it-IT" sz="1400" i="1">
                <a:solidFill>
                  <a:schemeClr val="lt2"/>
                </a:solidFill>
              </a:rPr>
              <a:t> Dive</a:t>
            </a:r>
            <a:r>
              <a:rPr lang="it-IT" sz="1400">
                <a:solidFill>
                  <a:schemeClr val="lt2"/>
                </a:solidFill>
              </a:rPr>
              <a:t>, i quali forniscono visualizzazioni interattive che permettono una comprensione approfondita della distribuzione dei dati; un’analisi descrittiva del dataset, raffinando il dataset e garantendo una base più solida per eventuali meccanismi di machine learning.</a:t>
            </a:r>
          </a:p>
          <a:p>
            <a:pPr marL="285750" indent="-285750">
              <a:buSzPts val="1100"/>
            </a:pPr>
            <a:endParaRPr lang="it-IT" sz="1400"/>
          </a:p>
          <a:p>
            <a:pPr marL="285750" indent="-285750">
              <a:buSzPts val="1100"/>
            </a:pPr>
            <a:r>
              <a:rPr lang="it-IT" sz="1400">
                <a:solidFill>
                  <a:schemeClr val="lt2"/>
                </a:solidFill>
              </a:rPr>
              <a:t>Infine, è stata effettuata un’esplorazione tridimensionale del dataset.</a:t>
            </a: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Notebook </a:t>
            </a:r>
            <a:r>
              <a:rPr lang="en">
                <a:solidFill>
                  <a:schemeClr val="lt1"/>
                </a:solidFill>
              </a:rPr>
              <a:t>Colab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6785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69"/>
            <a:ext cx="4269312" cy="8524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Tramite il comando </a:t>
            </a:r>
            <a:r>
              <a:rPr lang="it-IT" sz="1400" i="1" err="1">
                <a:solidFill>
                  <a:schemeClr val="lt2"/>
                </a:solidFill>
              </a:rPr>
              <a:t>data.describe</a:t>
            </a:r>
            <a:r>
              <a:rPr lang="it-IT" sz="1400" i="1"/>
              <a:t>() </a:t>
            </a:r>
            <a:r>
              <a:rPr lang="it-IT" sz="1400"/>
              <a:t>è possibile osservare una panoramica delle tendenze principali su Netflix.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Tendenze principali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E7EBE51C-03B8-41B9-A7A3-019A46396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843" y="1721021"/>
            <a:ext cx="3255267" cy="204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72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0"/>
          <p:cNvSpPr txBox="1">
            <a:spLocks noGrp="1"/>
          </p:cNvSpPr>
          <p:nvPr>
            <p:ph type="body" idx="1"/>
          </p:nvPr>
        </p:nvSpPr>
        <p:spPr>
          <a:xfrm>
            <a:off x="818503" y="1266269"/>
            <a:ext cx="4269312" cy="822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>
                <a:solidFill>
                  <a:schemeClr val="lt2"/>
                </a:solidFill>
              </a:rPr>
              <a:t>Tramite il comando </a:t>
            </a:r>
            <a:r>
              <a:rPr lang="it-IT" sz="1400" i="1" err="1">
                <a:solidFill>
                  <a:schemeClr val="lt2"/>
                </a:solidFill>
              </a:rPr>
              <a:t>data.describe</a:t>
            </a:r>
            <a:r>
              <a:rPr lang="it-IT" sz="1400" i="1"/>
              <a:t>() </a:t>
            </a:r>
            <a:r>
              <a:rPr lang="it-IT" sz="1400"/>
              <a:t>è possibile osservare una panoramica delle tendenze principali su Netflix.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400">
              <a:solidFill>
                <a:schemeClr val="lt2"/>
              </a:solidFill>
            </a:endParaRPr>
          </a:p>
        </p:txBody>
      </p:sp>
      <p:sp>
        <p:nvSpPr>
          <p:cNvPr id="846" name="Google Shape;84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Tendenze principali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09" name="Google Shape;909;p3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910" name="Google Shape;910;p30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0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E7EBE51C-03B8-41B9-A7A3-019A46396C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" r="58519"/>
          <a:stretch/>
        </p:blipFill>
        <p:spPr>
          <a:xfrm>
            <a:off x="5999355" y="1260339"/>
            <a:ext cx="1717287" cy="279946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733E2C7-C478-29C8-E2BD-1C3DA75289EC}"/>
              </a:ext>
            </a:extLst>
          </p:cNvPr>
          <p:cNvSpPr txBox="1"/>
          <p:nvPr/>
        </p:nvSpPr>
        <p:spPr>
          <a:xfrm>
            <a:off x="818503" y="2090771"/>
            <a:ext cx="42693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400" b="1">
                <a:solidFill>
                  <a:schemeClr val="lt2"/>
                </a:solidFill>
                <a:latin typeface="Fira Sans" panose="020B0503050000020004" pitchFamily="34" charset="0"/>
              </a:rPr>
              <a:t>Tempo di Visione (Hours </a:t>
            </a:r>
            <a:r>
              <a:rPr lang="it-IT" sz="1400" b="1" err="1">
                <a:solidFill>
                  <a:schemeClr val="lt2"/>
                </a:solidFill>
                <a:latin typeface="Fira Sans" panose="020B0503050000020004" pitchFamily="34" charset="0"/>
              </a:rPr>
              <a:t>Viewed</a:t>
            </a:r>
            <a:r>
              <a:rPr lang="it-IT" sz="1400" b="1">
                <a:solidFill>
                  <a:schemeClr val="lt2"/>
                </a:solidFill>
                <a:latin typeface="Fira Sans" panose="020B0503050000020004" pitchFamily="34" charset="0"/>
              </a:rPr>
              <a:t>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it-IT" sz="1400">
              <a:latin typeface="Fira Sans" panose="020B05030500000200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Il </a:t>
            </a:r>
            <a:r>
              <a:rPr lang="it-IT" sz="1400" b="1">
                <a:solidFill>
                  <a:schemeClr val="lt2"/>
                </a:solidFill>
                <a:latin typeface="Fira Sans" panose="020B0503050000020004" pitchFamily="34" charset="0"/>
              </a:rPr>
              <a:t>tempo medio </a:t>
            </a: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di visione per i contenuti Netflix è di circa </a:t>
            </a:r>
            <a:r>
              <a:rPr lang="it-IT" sz="1400" b="1">
                <a:solidFill>
                  <a:schemeClr val="lt2"/>
                </a:solidFill>
                <a:latin typeface="Fira Sans" panose="020B0503050000020004" pitchFamily="34" charset="0"/>
              </a:rPr>
              <a:t>12.46 milioni di ore</a:t>
            </a: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it-IT" sz="1400">
              <a:latin typeface="Fira Sans" panose="020B05030500000200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La </a:t>
            </a:r>
            <a:r>
              <a:rPr lang="it-IT" sz="1400" b="1">
                <a:solidFill>
                  <a:schemeClr val="lt2"/>
                </a:solidFill>
                <a:latin typeface="Fira Sans" panose="020B0503050000020004" pitchFamily="34" charset="0"/>
              </a:rPr>
              <a:t>deviazione standard </a:t>
            </a: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di circa </a:t>
            </a:r>
            <a:r>
              <a:rPr lang="it-IT" sz="1400" b="1">
                <a:solidFill>
                  <a:schemeClr val="lt2"/>
                </a:solidFill>
                <a:latin typeface="Fira Sans" panose="020B0503050000020004" pitchFamily="34" charset="0"/>
              </a:rPr>
              <a:t>34.64 milioni </a:t>
            </a:r>
            <a:r>
              <a:rPr lang="it-IT" sz="1400">
                <a:solidFill>
                  <a:schemeClr val="lt2"/>
                </a:solidFill>
                <a:latin typeface="Fira Sans" panose="020B0503050000020004" pitchFamily="34" charset="0"/>
              </a:rPr>
              <a:t>di ore suggerisce una significativa variazione nella distribuzione del tempo di visione.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832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52</Slides>
  <Notes>51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Film Script Project Proposal by Slidesgo</vt:lpstr>
      <vt:lpstr>Information Systems and Business Intelligence Netflix Database</vt:lpstr>
      <vt:lpstr>Tabella dei contenuti</vt:lpstr>
      <vt:lpstr>Dataset</vt:lpstr>
      <vt:lpstr>Netflix Hour 2023</vt:lpstr>
      <vt:lpstr>Filtraggio del dataset</vt:lpstr>
      <vt:lpstr>Google Colab</vt:lpstr>
      <vt:lpstr>Notebook Colab</vt:lpstr>
      <vt:lpstr>Tendenze principali</vt:lpstr>
      <vt:lpstr>Tendenze principali</vt:lpstr>
      <vt:lpstr>Tendenze principali</vt:lpstr>
      <vt:lpstr>Tendenze principali</vt:lpstr>
      <vt:lpstr>Analisi esplorativa dei dati</vt:lpstr>
      <vt:lpstr>Analisi esplorativa dei dati</vt:lpstr>
      <vt:lpstr>Analisi descrittiva dei dati</vt:lpstr>
      <vt:lpstr>Analisi descrittiva dei dati</vt:lpstr>
      <vt:lpstr>Esplorazione tridimensionale</vt:lpstr>
      <vt:lpstr>Dashboard</vt:lpstr>
      <vt:lpstr>Dashboard interattiva</vt:lpstr>
      <vt:lpstr>Struttura della dashboard</vt:lpstr>
      <vt:lpstr>Struttura della dashboard</vt:lpstr>
      <vt:lpstr>Struttura della dashboard</vt:lpstr>
      <vt:lpstr>Struttura della dashboard</vt:lpstr>
      <vt:lpstr>Struttura della dashboard</vt:lpstr>
      <vt:lpstr>Struttura della dashboard</vt:lpstr>
      <vt:lpstr>Struttura della dashboard</vt:lpstr>
      <vt:lpstr>Struttura della dashboard</vt:lpstr>
      <vt:lpstr>PowerBI</vt:lpstr>
      <vt:lpstr>Microsoft PowerBI</vt:lpstr>
      <vt:lpstr>Visualizzazioni nei dati</vt:lpstr>
      <vt:lpstr>Visualizzazioni nei dati</vt:lpstr>
      <vt:lpstr>Visualizzazioni nei dati</vt:lpstr>
      <vt:lpstr>Visualizzazioni nei dati</vt:lpstr>
      <vt:lpstr>Visualizzazioni nei dati</vt:lpstr>
      <vt:lpstr>Visualizzazioni nei dati</vt:lpstr>
      <vt:lpstr>Funzionalità chatbot</vt:lpstr>
      <vt:lpstr>Workflow Bonita – Caso d’uso</vt:lpstr>
      <vt:lpstr>Descrizione del processo</vt:lpstr>
      <vt:lpstr>Diagramma del processo</vt:lpstr>
      <vt:lpstr>Dettagli del task e form</vt:lpstr>
      <vt:lpstr>Dettagli del task e form</vt:lpstr>
      <vt:lpstr>Dettagli del task e form</vt:lpstr>
      <vt:lpstr>Dettagli del task e form</vt:lpstr>
      <vt:lpstr>Business data model</vt:lpstr>
      <vt:lpstr>Organization</vt:lpstr>
      <vt:lpstr>Esempio di esecuzione del processo</vt:lpstr>
      <vt:lpstr>Esempio di esecuzione del processo</vt:lpstr>
      <vt:lpstr>Esempio di esecuzione del processo</vt:lpstr>
      <vt:lpstr>Esempio di esecuzione del processo</vt:lpstr>
      <vt:lpstr>Esempio di esecuzione del processo</vt:lpstr>
      <vt:lpstr>Esempio di esecuzione del processo</vt:lpstr>
      <vt:lpstr>Esempio di esecuzione del processo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Script Project Proposal</dc:title>
  <dc:creator>Doriana Traetto</dc:creator>
  <cp:revision>1</cp:revision>
  <dcterms:modified xsi:type="dcterms:W3CDTF">2024-01-07T14:23:18Z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d0b24d-6422-44b0-b3de-abb3a9e8c81a_Enabled">
    <vt:lpwstr>true</vt:lpwstr>
  </property>
  <property fmtid="{D5CDD505-2E9C-101B-9397-08002B2CF9AE}" pid="3" name="MSIP_Label_2ad0b24d-6422-44b0-b3de-abb3a9e8c81a_SetDate">
    <vt:lpwstr>2024-01-02T09:55:45Z</vt:lpwstr>
  </property>
  <property fmtid="{D5CDD505-2E9C-101B-9397-08002B2CF9AE}" pid="4" name="MSIP_Label_2ad0b24d-6422-44b0-b3de-abb3a9e8c81a_Method">
    <vt:lpwstr>Standard</vt:lpwstr>
  </property>
  <property fmtid="{D5CDD505-2E9C-101B-9397-08002B2CF9AE}" pid="5" name="MSIP_Label_2ad0b24d-6422-44b0-b3de-abb3a9e8c81a_Name">
    <vt:lpwstr>defa4170-0d19-0005-0004-bc88714345d2</vt:lpwstr>
  </property>
  <property fmtid="{D5CDD505-2E9C-101B-9397-08002B2CF9AE}" pid="6" name="MSIP_Label_2ad0b24d-6422-44b0-b3de-abb3a9e8c81a_SiteId">
    <vt:lpwstr>2fcfe26a-bb62-46b0-b1e3-28f9da0c45fd</vt:lpwstr>
  </property>
  <property fmtid="{D5CDD505-2E9C-101B-9397-08002B2CF9AE}" pid="7" name="MSIP_Label_2ad0b24d-6422-44b0-b3de-abb3a9e8c81a_ActionId">
    <vt:lpwstr>2a6c6e82-e4c9-4d96-8120-959ac99a0449</vt:lpwstr>
  </property>
  <property fmtid="{D5CDD505-2E9C-101B-9397-08002B2CF9AE}" pid="8" name="MSIP_Label_2ad0b24d-6422-44b0-b3de-abb3a9e8c81a_ContentBits">
    <vt:lpwstr>0</vt:lpwstr>
  </property>
</Properties>
</file>