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Oliver" initials="IO" lastIdx="1" clrIdx="0">
    <p:extLst>
      <p:ext uri="{19B8F6BF-5375-455C-9EA6-DF929625EA0E}">
        <p15:presenceInfo xmlns:p15="http://schemas.microsoft.com/office/powerpoint/2012/main" userId="a5291cfa248c0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8C21-91FB-4C8D-B68D-BC0EEDFA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B78B-66D2-41D9-9DBA-84FC49F7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D06A-9CD2-423B-A6F0-1A2C58B7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A118-C086-4476-9182-4B989E6B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EF61-55A6-47ED-9679-0357D3A2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981-E7AB-41B8-9ED5-70022372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4B87-2B55-4229-A6D8-23BD409F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7650B-7A9E-4F32-9CED-A1BC1A1C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D10A-739A-42B5-8347-8E596340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957F-F234-4A80-BC9E-B999AB33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8DAA3-73E4-48F4-A336-F36E5DE70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2E37-6E4F-437F-95C6-CB3E594E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F6D8-0493-47C1-BC5C-C49F9CF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D7AF-BB38-4A07-B27E-27A07FD3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97A5-8DC3-4B76-AA6A-8E92213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86B-48B7-40AF-B6D9-6353AA55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C257-178D-4A08-972F-EA7CB8EA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213C-6229-46DF-A82F-797901D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26A3-13D0-4D15-8845-A2AB415B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A83C-EED5-4144-A87D-2FEFD0A8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D02-2CFF-4E4A-9F6F-FBAA9C28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CBBA-E668-45EA-9511-70CC4D38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91D7-6ACB-400B-B298-A2D1BF5E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A640-6121-4765-B046-9798234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B135-F069-4FED-A354-F841E838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6613-A688-4D4D-97F8-5B175117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37C-1630-4D0A-BD0B-8ABF98FE2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D0AA-4C99-425C-B3D4-F830C67A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EA68-1F0D-4F13-A789-022D9182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A697-CBBE-4A69-8514-84636E04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FD44-C8D9-4E46-993A-E84E5350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3DA-77BE-4C58-8FF5-82702F40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00BE-E803-4BFF-BFFD-A062D54F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9116-FB95-4ECD-BA3D-C587E377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F0B62-7415-4382-8E68-F07867D4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59D28-EE6B-4EF8-A94D-61803C383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F4247-E6E1-499B-9DC9-0063D5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9EAB6-55D1-4C0D-BBB5-5301843C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A325-0C48-45AB-89C6-58037F6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9C0C-33A7-4159-B4D1-5B18272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BB95F-84D4-4900-A12E-6843D9F6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32007-1FF4-4C17-82B7-BF07371B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9357-0771-4311-8ADB-C80EEFB2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949F1-941D-4CC6-9C09-C6750848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7E98C-CC9E-47C6-8E51-B84A6FDF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60F9D-BDF8-4F59-AC1F-38964217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A04-785E-4239-B903-BC4ED9E3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8E9D-EB3E-4E55-A328-3F45AE16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0486-3C81-468E-BD39-2A349304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D3C0-BC5C-4424-87CC-C9755741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B1ED-F86D-47FA-A001-CF614CD8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23C5-AE7F-409D-888F-D0CF646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716-0B34-4632-8183-4BE6C852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6FC3C-DDAA-40F3-B021-8AB9C0BB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4060-5F02-4A71-9FC1-0145B602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A7E5-40BE-4D6E-A140-68CB938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DF9A-258D-47DA-B5D6-D7EBB4C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EA08-DC5E-4D3D-82D9-3B2D0C2C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D9A37-5C0D-4FEF-8D73-A73BA29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3626-5CE4-4E21-A801-39CD42F5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A20B-C351-43B6-871E-28CD1A99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9486-73EB-4827-94B2-D17CC082C70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B6F-F562-4DFB-A549-28CE03022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F106-6765-4A60-804E-BE01D11C4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AFB6BF-92C5-4FA8-A50C-209C8E45BD98}"/>
              </a:ext>
            </a:extLst>
          </p:cNvPr>
          <p:cNvSpPr/>
          <p:nvPr/>
        </p:nvSpPr>
        <p:spPr>
          <a:xfrm>
            <a:off x="4016828" y="1730823"/>
            <a:ext cx="1894114" cy="2233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Front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5E0A5-6BA3-403A-9741-01C047B76BA6}"/>
              </a:ext>
            </a:extLst>
          </p:cNvPr>
          <p:cNvSpPr/>
          <p:nvPr/>
        </p:nvSpPr>
        <p:spPr>
          <a:xfrm>
            <a:off x="6568440" y="1730824"/>
            <a:ext cx="1894114" cy="2233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Back End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E584A8F-50A4-4FE4-B0B9-2EEBE1C60479}"/>
              </a:ext>
            </a:extLst>
          </p:cNvPr>
          <p:cNvSpPr/>
          <p:nvPr/>
        </p:nvSpPr>
        <p:spPr>
          <a:xfrm>
            <a:off x="9522823" y="1825530"/>
            <a:ext cx="1297578" cy="204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97B45-C357-4DCF-A201-70F75C14026B}"/>
              </a:ext>
            </a:extLst>
          </p:cNvPr>
          <p:cNvCxnSpPr>
            <a:cxnSpLocks/>
          </p:cNvCxnSpPr>
          <p:nvPr/>
        </p:nvCxnSpPr>
        <p:spPr>
          <a:xfrm flipV="1">
            <a:off x="2730137" y="2847697"/>
            <a:ext cx="11364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EFF646-F02D-4859-8DC8-A1CD6EAC1593}"/>
              </a:ext>
            </a:extLst>
          </p:cNvPr>
          <p:cNvCxnSpPr>
            <a:cxnSpLocks/>
          </p:cNvCxnSpPr>
          <p:nvPr/>
        </p:nvCxnSpPr>
        <p:spPr>
          <a:xfrm>
            <a:off x="6004560" y="2070457"/>
            <a:ext cx="4724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01B9B-93F8-4213-AB78-657883308446}"/>
              </a:ext>
            </a:extLst>
          </p:cNvPr>
          <p:cNvCxnSpPr>
            <a:cxnSpLocks/>
          </p:cNvCxnSpPr>
          <p:nvPr/>
        </p:nvCxnSpPr>
        <p:spPr>
          <a:xfrm>
            <a:off x="6004560" y="3429000"/>
            <a:ext cx="47244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6C0F8E-0F83-4984-8806-108CD29050BA}"/>
              </a:ext>
            </a:extLst>
          </p:cNvPr>
          <p:cNvCxnSpPr>
            <a:cxnSpLocks/>
          </p:cNvCxnSpPr>
          <p:nvPr/>
        </p:nvCxnSpPr>
        <p:spPr>
          <a:xfrm flipV="1">
            <a:off x="8553994" y="2847697"/>
            <a:ext cx="907869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8AF08-0396-46BE-AE44-B3DA011F5A5A}"/>
              </a:ext>
            </a:extLst>
          </p:cNvPr>
          <p:cNvSpPr txBox="1"/>
          <p:nvPr/>
        </p:nvSpPr>
        <p:spPr>
          <a:xfrm>
            <a:off x="1725082" y="3473026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00A4-5323-4E43-889B-8596BB4C18E5}"/>
              </a:ext>
            </a:extLst>
          </p:cNvPr>
          <p:cNvGrpSpPr/>
          <p:nvPr/>
        </p:nvGrpSpPr>
        <p:grpSpPr>
          <a:xfrm>
            <a:off x="1725082" y="1825530"/>
            <a:ext cx="813649" cy="1645515"/>
            <a:chOff x="4786173" y="2000250"/>
            <a:chExt cx="1276350" cy="25812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E1E65A-CC92-4F2D-A13C-4C3DE95C7578}"/>
                </a:ext>
              </a:extLst>
            </p:cNvPr>
            <p:cNvSpPr/>
            <p:nvPr/>
          </p:nvSpPr>
          <p:spPr>
            <a:xfrm>
              <a:off x="5000625" y="2000250"/>
              <a:ext cx="847445" cy="847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330BB8-DB27-47B0-A345-94BD5FF560E7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5424348" y="2847695"/>
              <a:ext cx="0" cy="1019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6E4220-C38F-4A7A-BF87-B1A74E256DE2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73" y="3209924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BBCC53-0610-4A40-97C2-17177D0AA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38573"/>
              <a:ext cx="414198" cy="74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11347D-26DD-40E3-9177-E3191DF0D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4349" y="3867149"/>
              <a:ext cx="338277" cy="71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9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C9BE530-D5EA-4DAB-B5D7-B956747D1EA3}"/>
              </a:ext>
            </a:extLst>
          </p:cNvPr>
          <p:cNvGrpSpPr/>
          <p:nvPr/>
        </p:nvGrpSpPr>
        <p:grpSpPr>
          <a:xfrm>
            <a:off x="1921415" y="4016334"/>
            <a:ext cx="547548" cy="1107355"/>
            <a:chOff x="4786173" y="2000250"/>
            <a:chExt cx="1276350" cy="25812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22EFFE-3E09-4544-B694-CD4D64DF6DA2}"/>
                </a:ext>
              </a:extLst>
            </p:cNvPr>
            <p:cNvSpPr/>
            <p:nvPr/>
          </p:nvSpPr>
          <p:spPr>
            <a:xfrm>
              <a:off x="5000625" y="2000250"/>
              <a:ext cx="847445" cy="847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0A3D8D-B114-4C50-AA82-3103D02B1C1E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5424348" y="2847695"/>
              <a:ext cx="0" cy="1019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6133C1-129B-486A-BA7E-733B23AF7971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73" y="3209924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31DFA4-0A22-4C0D-A6C5-8C475938F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38573"/>
              <a:ext cx="414198" cy="74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208228-B854-4DD6-85BB-635CE63AFA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4349" y="3867149"/>
              <a:ext cx="338277" cy="71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5F4C71-D820-4EBA-A29C-7EB2D49E0025}"/>
              </a:ext>
            </a:extLst>
          </p:cNvPr>
          <p:cNvSpPr/>
          <p:nvPr/>
        </p:nvSpPr>
        <p:spPr>
          <a:xfrm>
            <a:off x="4452667" y="515264"/>
            <a:ext cx="4284548" cy="52006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789E573-FEA1-49F8-BADB-85D1731D15AE}"/>
              </a:ext>
            </a:extLst>
          </p:cNvPr>
          <p:cNvSpPr/>
          <p:nvPr/>
        </p:nvSpPr>
        <p:spPr>
          <a:xfrm>
            <a:off x="9243949" y="1979105"/>
            <a:ext cx="1297578" cy="204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AA99E8-26CA-4325-B297-94F533676B43}"/>
              </a:ext>
            </a:extLst>
          </p:cNvPr>
          <p:cNvSpPr/>
          <p:nvPr/>
        </p:nvSpPr>
        <p:spPr>
          <a:xfrm>
            <a:off x="4793865" y="1547322"/>
            <a:ext cx="1495425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Form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4D13B4-FFD1-4C80-88F2-A0DB214CA7D1}"/>
              </a:ext>
            </a:extLst>
          </p:cNvPr>
          <p:cNvSpPr/>
          <p:nvPr/>
        </p:nvSpPr>
        <p:spPr>
          <a:xfrm>
            <a:off x="4793814" y="2465986"/>
            <a:ext cx="1495426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Form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08272B-79C2-4AA7-9F39-AE85BA85E46E}"/>
              </a:ext>
            </a:extLst>
          </p:cNvPr>
          <p:cNvSpPr/>
          <p:nvPr/>
        </p:nvSpPr>
        <p:spPr>
          <a:xfrm>
            <a:off x="4790041" y="3531329"/>
            <a:ext cx="1495426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Analytics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F4E104-711F-4037-B1C7-9191CA76D245}"/>
              </a:ext>
            </a:extLst>
          </p:cNvPr>
          <p:cNvSpPr/>
          <p:nvPr/>
        </p:nvSpPr>
        <p:spPr>
          <a:xfrm>
            <a:off x="2815377" y="2456466"/>
            <a:ext cx="1495425" cy="7715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User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74DCB1-5BAF-454C-91D1-E007CFECAE52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5537754" y="3237511"/>
            <a:ext cx="3773" cy="293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EF7887-8B8C-4B43-9125-9DE5C39BA8DB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 flipV="1">
            <a:off x="6285467" y="3001273"/>
            <a:ext cx="2958482" cy="915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5494C1-20E0-453A-A031-442676D6B61A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6289240" y="2851749"/>
            <a:ext cx="2954709" cy="149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8F8F8-F978-4F3C-BB03-D0D765181C46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6289290" y="1933085"/>
            <a:ext cx="2954659" cy="1068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D0DD40-698B-4FD6-91B8-4A0576E46D9E}"/>
              </a:ext>
            </a:extLst>
          </p:cNvPr>
          <p:cNvSpPr txBox="1"/>
          <p:nvPr/>
        </p:nvSpPr>
        <p:spPr>
          <a:xfrm>
            <a:off x="1685269" y="3288765"/>
            <a:ext cx="76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1ECE80-5FD8-4C1E-BC1D-5D362BB5F690}"/>
              </a:ext>
            </a:extLst>
          </p:cNvPr>
          <p:cNvGrpSpPr/>
          <p:nvPr/>
        </p:nvGrpSpPr>
        <p:grpSpPr>
          <a:xfrm>
            <a:off x="1752172" y="2226781"/>
            <a:ext cx="547548" cy="1107355"/>
            <a:chOff x="4786173" y="2000250"/>
            <a:chExt cx="1276350" cy="258127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185943-F8DD-4CFE-B67B-25DF04762D2C}"/>
                </a:ext>
              </a:extLst>
            </p:cNvPr>
            <p:cNvSpPr/>
            <p:nvPr/>
          </p:nvSpPr>
          <p:spPr>
            <a:xfrm>
              <a:off x="5000625" y="2000250"/>
              <a:ext cx="847445" cy="847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2315E5-5DF3-4EAB-8278-CE4D7D7D93B4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5424348" y="2847695"/>
              <a:ext cx="0" cy="1019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5052191-ACE6-4272-94BC-33E7C76BFE47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73" y="3209924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6190D8-9FE1-4EB7-9B65-A8B82BCE7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38573"/>
              <a:ext cx="414198" cy="74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6BFA196-D0B4-4ECA-88B6-09C639965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4349" y="3867149"/>
              <a:ext cx="338277" cy="71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426D4E2-DB07-41DC-929E-615C3325E8F3}"/>
              </a:ext>
            </a:extLst>
          </p:cNvPr>
          <p:cNvSpPr txBox="1"/>
          <p:nvPr/>
        </p:nvSpPr>
        <p:spPr>
          <a:xfrm>
            <a:off x="1606770" y="5208709"/>
            <a:ext cx="11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21E1217-B3B6-428A-BB84-72B55E645CB6}"/>
              </a:ext>
            </a:extLst>
          </p:cNvPr>
          <p:cNvSpPr/>
          <p:nvPr/>
        </p:nvSpPr>
        <p:spPr>
          <a:xfrm>
            <a:off x="4799227" y="4621590"/>
            <a:ext cx="2013938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9198E4-66CD-43A8-814B-F60C84DAB098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562421" y="4684143"/>
            <a:ext cx="2236806" cy="323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7FD618-B384-4234-9811-013B6302FF9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6822970" y="4023441"/>
            <a:ext cx="3069768" cy="983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D9CAB2-0A6D-4192-AD01-C5232EEC73D1}"/>
              </a:ext>
            </a:extLst>
          </p:cNvPr>
          <p:cNvCxnSpPr>
            <a:stCxn id="31" idx="6"/>
            <a:endCxn id="28" idx="2"/>
          </p:cNvCxnSpPr>
          <p:nvPr/>
        </p:nvCxnSpPr>
        <p:spPr>
          <a:xfrm flipV="1">
            <a:off x="4310802" y="1933085"/>
            <a:ext cx="483063" cy="90914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84225A9-902E-4F1E-A920-E437DF384DD5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4310802" y="2842229"/>
            <a:ext cx="483012" cy="9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BC045C6-24A9-4643-87C0-4AEF74B716B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2299720" y="2842229"/>
            <a:ext cx="515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0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>
            <a:extLst>
              <a:ext uri="{FF2B5EF4-FFF2-40B4-BE49-F238E27FC236}">
                <a16:creationId xmlns:a16="http://schemas.microsoft.com/office/drawing/2014/main" id="{5E584A8F-50A4-4FE4-B0B9-2EEBE1C60479}"/>
              </a:ext>
            </a:extLst>
          </p:cNvPr>
          <p:cNvSpPr/>
          <p:nvPr/>
        </p:nvSpPr>
        <p:spPr>
          <a:xfrm>
            <a:off x="4058318" y="4712153"/>
            <a:ext cx="1063567" cy="1704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85188E-E461-4410-87EB-76658DC6A022}"/>
              </a:ext>
            </a:extLst>
          </p:cNvPr>
          <p:cNvSpPr/>
          <p:nvPr/>
        </p:nvSpPr>
        <p:spPr>
          <a:xfrm>
            <a:off x="1710365" y="1309058"/>
            <a:ext cx="1518249" cy="9489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Request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C24FF7-448D-4F60-B5A9-5B0D3C041420}"/>
              </a:ext>
            </a:extLst>
          </p:cNvPr>
          <p:cNvSpPr/>
          <p:nvPr/>
        </p:nvSpPr>
        <p:spPr>
          <a:xfrm>
            <a:off x="1936770" y="201050"/>
            <a:ext cx="1061049" cy="487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FF3B3-09EC-4A3B-9AE6-53EDD3ABB7FA}"/>
              </a:ext>
            </a:extLst>
          </p:cNvPr>
          <p:cNvGrpSpPr/>
          <p:nvPr/>
        </p:nvGrpSpPr>
        <p:grpSpPr>
          <a:xfrm>
            <a:off x="1709053" y="2878580"/>
            <a:ext cx="1518249" cy="1448409"/>
            <a:chOff x="3974890" y="1980591"/>
            <a:chExt cx="1518249" cy="1448409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7FFEAF20-266B-4E89-96F7-E6140DEF03B6}"/>
                </a:ext>
              </a:extLst>
            </p:cNvPr>
            <p:cNvSpPr/>
            <p:nvPr/>
          </p:nvSpPr>
          <p:spPr>
            <a:xfrm>
              <a:off x="3974890" y="1980591"/>
              <a:ext cx="1518249" cy="144840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E1B54-1B74-4339-8D73-4544907813F3}"/>
                </a:ext>
              </a:extLst>
            </p:cNvPr>
            <p:cNvSpPr txBox="1"/>
            <p:nvPr/>
          </p:nvSpPr>
          <p:spPr>
            <a:xfrm>
              <a:off x="4140286" y="2520129"/>
              <a:ext cx="1216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Authorized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C47FCD-E057-47FD-B006-6D177401B994}"/>
              </a:ext>
            </a:extLst>
          </p:cNvPr>
          <p:cNvCxnSpPr>
            <a:cxnSpLocks/>
            <a:stCxn id="4" idx="1"/>
            <a:endCxn id="2" idx="1"/>
          </p:cNvCxnSpPr>
          <p:nvPr/>
        </p:nvCxnSpPr>
        <p:spPr>
          <a:xfrm rot="10800000" flipH="1">
            <a:off x="1709053" y="1783511"/>
            <a:ext cx="1312" cy="1819274"/>
          </a:xfrm>
          <a:prstGeom prst="bentConnector3">
            <a:avLst>
              <a:gd name="adj1" fmla="val -5424382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969309-03CE-4237-9AAF-5A3665670371}"/>
              </a:ext>
            </a:extLst>
          </p:cNvPr>
          <p:cNvSpPr txBox="1"/>
          <p:nvPr/>
        </p:nvSpPr>
        <p:spPr>
          <a:xfrm rot="5400000">
            <a:off x="704006" y="2541693"/>
            <a:ext cx="85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Denied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93D6943-1D7D-4022-A017-737355150FE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158526" y="2567615"/>
            <a:ext cx="620617" cy="13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833E8F-E492-4871-9586-01A3564A974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 rot="16200000" flipH="1">
            <a:off x="2158084" y="997651"/>
            <a:ext cx="620617" cy="21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1D2D0D-69F5-49FE-8CBF-06233C9C158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2644507" y="4150660"/>
            <a:ext cx="1237482" cy="159014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87627FE-EF7C-4AA4-A5B6-B6A239C96C44}"/>
              </a:ext>
            </a:extLst>
          </p:cNvPr>
          <p:cNvSpPr/>
          <p:nvPr/>
        </p:nvSpPr>
        <p:spPr>
          <a:xfrm>
            <a:off x="3862791" y="1309057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Landing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F25E0-6DF4-431F-B899-9E4FDF152A45}"/>
              </a:ext>
            </a:extLst>
          </p:cNvPr>
          <p:cNvSpPr txBox="1"/>
          <p:nvPr/>
        </p:nvSpPr>
        <p:spPr>
          <a:xfrm>
            <a:off x="3227302" y="3270199"/>
            <a:ext cx="112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75D284C-3D30-4A20-B57E-AC821582E927}"/>
              </a:ext>
            </a:extLst>
          </p:cNvPr>
          <p:cNvSpPr/>
          <p:nvPr/>
        </p:nvSpPr>
        <p:spPr>
          <a:xfrm>
            <a:off x="5827549" y="1309057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Requests Tab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D96D2625-D6C5-4A28-B1BD-1F471F97B313}"/>
              </a:ext>
            </a:extLst>
          </p:cNvPr>
          <p:cNvSpPr/>
          <p:nvPr/>
        </p:nvSpPr>
        <p:spPr>
          <a:xfrm>
            <a:off x="6883878" y="4705251"/>
            <a:ext cx="3107362" cy="170463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Model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D2F2CC5-DE96-4E0A-96A8-52F61B6AB7AB}"/>
              </a:ext>
            </a:extLst>
          </p:cNvPr>
          <p:cNvSpPr/>
          <p:nvPr/>
        </p:nvSpPr>
        <p:spPr>
          <a:xfrm>
            <a:off x="8724345" y="2701782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Distribution Tab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BF61FC4-1D57-4AD1-A7D9-F11E9CB100E0}"/>
              </a:ext>
            </a:extLst>
          </p:cNvPr>
          <p:cNvSpPr/>
          <p:nvPr/>
        </p:nvSpPr>
        <p:spPr>
          <a:xfrm>
            <a:off x="7792307" y="1309057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Work Request Tab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2DED7F7-5CF9-462E-887D-D4D2158BE16B}"/>
              </a:ext>
            </a:extLst>
          </p:cNvPr>
          <p:cNvCxnSpPr>
            <a:cxnSpLocks/>
            <a:stCxn id="4" idx="3"/>
            <a:endCxn id="34" idx="2"/>
          </p:cNvCxnSpPr>
          <p:nvPr/>
        </p:nvCxnSpPr>
        <p:spPr>
          <a:xfrm flipV="1">
            <a:off x="3227302" y="2197577"/>
            <a:ext cx="1394614" cy="140520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32E7BB-E213-4CF0-B6B4-B9EDB9A6012F}"/>
              </a:ext>
            </a:extLst>
          </p:cNvPr>
          <p:cNvCxnSpPr>
            <a:cxnSpLocks/>
            <a:stCxn id="8" idx="4"/>
            <a:endCxn id="49" idx="2"/>
          </p:cNvCxnSpPr>
          <p:nvPr/>
        </p:nvCxnSpPr>
        <p:spPr>
          <a:xfrm flipV="1">
            <a:off x="5121885" y="5557569"/>
            <a:ext cx="1761993" cy="69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7F2A6CF-7F26-4B77-BCC5-8613E5AFA24C}"/>
              </a:ext>
            </a:extLst>
          </p:cNvPr>
          <p:cNvSpPr/>
          <p:nvPr/>
        </p:nvSpPr>
        <p:spPr>
          <a:xfrm>
            <a:off x="4928805" y="2726359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Tab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3B9000B-65C3-4FDD-B8AB-B347F896EE74}"/>
              </a:ext>
            </a:extLst>
          </p:cNvPr>
          <p:cNvCxnSpPr>
            <a:cxnSpLocks/>
            <a:stCxn id="34" idx="0"/>
            <a:endCxn id="46" idx="0"/>
          </p:cNvCxnSpPr>
          <p:nvPr/>
        </p:nvCxnSpPr>
        <p:spPr>
          <a:xfrm rot="5400000" flipH="1" flipV="1">
            <a:off x="5604295" y="326678"/>
            <a:ext cx="12700" cy="196475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7B86241-C72A-41DE-BE2F-FE78F8CA2D06}"/>
              </a:ext>
            </a:extLst>
          </p:cNvPr>
          <p:cNvCxnSpPr>
            <a:cxnSpLocks/>
            <a:stCxn id="34" idx="0"/>
            <a:endCxn id="77" idx="0"/>
          </p:cNvCxnSpPr>
          <p:nvPr/>
        </p:nvCxnSpPr>
        <p:spPr>
          <a:xfrm rot="5400000" flipH="1" flipV="1">
            <a:off x="6586674" y="-655701"/>
            <a:ext cx="12700" cy="392951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08D888B-F98A-4481-813B-28959198D158}"/>
              </a:ext>
            </a:extLst>
          </p:cNvPr>
          <p:cNvSpPr/>
          <p:nvPr/>
        </p:nvSpPr>
        <p:spPr>
          <a:xfrm>
            <a:off x="6977009" y="2693148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Information Tab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6918DE6-953D-424D-A06E-A13DE08B1A37}"/>
              </a:ext>
            </a:extLst>
          </p:cNvPr>
          <p:cNvCxnSpPr>
            <a:cxnSpLocks/>
            <a:stCxn id="46" idx="1"/>
            <a:endCxn id="94" idx="0"/>
          </p:cNvCxnSpPr>
          <p:nvPr/>
        </p:nvCxnSpPr>
        <p:spPr>
          <a:xfrm rot="10800000" flipV="1">
            <a:off x="5687931" y="1753317"/>
            <a:ext cx="139619" cy="97304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3525391-22C0-40FA-8F79-3B09F1039790}"/>
              </a:ext>
            </a:extLst>
          </p:cNvPr>
          <p:cNvCxnSpPr>
            <a:cxnSpLocks/>
            <a:stCxn id="46" idx="2"/>
            <a:endCxn id="106" idx="0"/>
          </p:cNvCxnSpPr>
          <p:nvPr/>
        </p:nvCxnSpPr>
        <p:spPr>
          <a:xfrm rot="16200000" flipH="1">
            <a:off x="6913619" y="1870632"/>
            <a:ext cx="495571" cy="1149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E9A0FC1-B181-4673-98AF-C36DEAEE678E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 rot="5400000">
            <a:off x="7895998" y="2037713"/>
            <a:ext cx="495571" cy="8152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CE0E0B6-2214-4362-B16F-9FB8FEE514EE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 rot="16200000" flipH="1">
            <a:off x="8765349" y="1983660"/>
            <a:ext cx="504205" cy="9320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D884265-D212-4931-B1FE-236D1D26EF33}"/>
              </a:ext>
            </a:extLst>
          </p:cNvPr>
          <p:cNvCxnSpPr>
            <a:cxnSpLocks/>
            <a:stCxn id="49" idx="3"/>
            <a:endCxn id="94" idx="2"/>
          </p:cNvCxnSpPr>
          <p:nvPr/>
        </p:nvCxnSpPr>
        <p:spPr>
          <a:xfrm rot="16200000" flipV="1">
            <a:off x="6517559" y="2785250"/>
            <a:ext cx="1090372" cy="27496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7C223313-725E-45ED-837D-BEBCAE97B886}"/>
              </a:ext>
            </a:extLst>
          </p:cNvPr>
          <p:cNvCxnSpPr>
            <a:cxnSpLocks/>
            <a:stCxn id="49" idx="3"/>
            <a:endCxn id="106" idx="2"/>
          </p:cNvCxnSpPr>
          <p:nvPr/>
        </p:nvCxnSpPr>
        <p:spPr>
          <a:xfrm rot="16200000" flipV="1">
            <a:off x="7525056" y="3792747"/>
            <a:ext cx="1123583" cy="701425"/>
          </a:xfrm>
          <a:prstGeom prst="bentConnector3">
            <a:avLst>
              <a:gd name="adj1" fmla="val 49232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35B3FE7F-EB06-4D8B-AF26-87600A2C0C5F}"/>
              </a:ext>
            </a:extLst>
          </p:cNvPr>
          <p:cNvCxnSpPr>
            <a:cxnSpLocks/>
            <a:stCxn id="49" idx="3"/>
            <a:endCxn id="75" idx="2"/>
          </p:cNvCxnSpPr>
          <p:nvPr/>
        </p:nvCxnSpPr>
        <p:spPr>
          <a:xfrm rot="5400000" flipH="1" flipV="1">
            <a:off x="8403040" y="3624822"/>
            <a:ext cx="1114949" cy="1045911"/>
          </a:xfrm>
          <a:prstGeom prst="bentConnector3">
            <a:avLst>
              <a:gd name="adj1" fmla="val 49226"/>
            </a:avLst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CAB6E25-F376-4A5D-ACAA-0F5845522D28}"/>
              </a:ext>
            </a:extLst>
          </p:cNvPr>
          <p:cNvSpPr/>
          <p:nvPr/>
        </p:nvSpPr>
        <p:spPr>
          <a:xfrm>
            <a:off x="3685674" y="444745"/>
            <a:ext cx="7138280" cy="616308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293306-1A0B-4537-9566-FEB1633F76E8}"/>
              </a:ext>
            </a:extLst>
          </p:cNvPr>
          <p:cNvSpPr txBox="1"/>
          <p:nvPr/>
        </p:nvSpPr>
        <p:spPr>
          <a:xfrm>
            <a:off x="2488746" y="5241305"/>
            <a:ext cx="13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1E63F1F-B63A-448D-9E13-0B2BB2FBB3C0}"/>
              </a:ext>
            </a:extLst>
          </p:cNvPr>
          <p:cNvSpPr txBox="1"/>
          <p:nvPr/>
        </p:nvSpPr>
        <p:spPr>
          <a:xfrm>
            <a:off x="5254266" y="5225777"/>
            <a:ext cx="13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Queries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826F35-F4AF-4C7B-A7AE-28654B393680}"/>
              </a:ext>
            </a:extLst>
          </p:cNvPr>
          <p:cNvSpPr txBox="1"/>
          <p:nvPr/>
        </p:nvSpPr>
        <p:spPr>
          <a:xfrm>
            <a:off x="6894315" y="4134066"/>
            <a:ext cx="145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Request</a:t>
            </a:r>
          </a:p>
        </p:txBody>
      </p:sp>
    </p:spTree>
    <p:extLst>
      <p:ext uri="{BB962C8B-B14F-4D97-AF65-F5344CB8AC3E}">
        <p14:creationId xmlns:p14="http://schemas.microsoft.com/office/powerpoint/2010/main" val="42735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1CAB6E25-F376-4A5D-ACAA-0F5845522D28}"/>
              </a:ext>
            </a:extLst>
          </p:cNvPr>
          <p:cNvSpPr/>
          <p:nvPr/>
        </p:nvSpPr>
        <p:spPr>
          <a:xfrm>
            <a:off x="3116359" y="2639683"/>
            <a:ext cx="3965928" cy="317883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8B4B0-1A70-4420-84F4-4A4F89E80714}"/>
              </a:ext>
            </a:extLst>
          </p:cNvPr>
          <p:cNvSpPr/>
          <p:nvPr/>
        </p:nvSpPr>
        <p:spPr>
          <a:xfrm>
            <a:off x="903170" y="3828789"/>
            <a:ext cx="1578634" cy="789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&lt;&lt;security&gt;&gt;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2B3958-4025-43DA-9577-33925FD262CC}"/>
              </a:ext>
            </a:extLst>
          </p:cNvPr>
          <p:cNvSpPr txBox="1"/>
          <p:nvPr/>
        </p:nvSpPr>
        <p:spPr>
          <a:xfrm>
            <a:off x="3116359" y="2252490"/>
            <a:ext cx="1723059" cy="387191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Main Scene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2BC687-E798-43CB-A059-87B5DD03BF7E}"/>
              </a:ext>
            </a:extLst>
          </p:cNvPr>
          <p:cNvGrpSpPr/>
          <p:nvPr/>
        </p:nvGrpSpPr>
        <p:grpSpPr>
          <a:xfrm>
            <a:off x="3150862" y="300929"/>
            <a:ext cx="3888291" cy="1847049"/>
            <a:chOff x="3116358" y="300929"/>
            <a:chExt cx="3888291" cy="184704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AF7CE1-E187-498A-9BE6-4BA2AED481AB}"/>
                </a:ext>
              </a:extLst>
            </p:cNvPr>
            <p:cNvSpPr/>
            <p:nvPr/>
          </p:nvSpPr>
          <p:spPr>
            <a:xfrm>
              <a:off x="3116359" y="688121"/>
              <a:ext cx="3888290" cy="1459857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5DB5D0-4CAF-4766-882A-4F4C773BEE2B}"/>
                </a:ext>
              </a:extLst>
            </p:cNvPr>
            <p:cNvSpPr txBox="1"/>
            <p:nvPr/>
          </p:nvSpPr>
          <p:spPr>
            <a:xfrm>
              <a:off x="3116358" y="300929"/>
              <a:ext cx="1723059" cy="387191"/>
            </a:xfrm>
            <a:prstGeom prst="round2Same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Java Graphical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86BC2E-48E9-4384-A4A6-2BE09FEBF799}"/>
                </a:ext>
              </a:extLst>
            </p:cNvPr>
            <p:cNvSpPr/>
            <p:nvPr/>
          </p:nvSpPr>
          <p:spPr>
            <a:xfrm>
              <a:off x="3425884" y="776379"/>
              <a:ext cx="3138818" cy="477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4B3A72-4CE6-43B0-A455-E40EBFB3C23C}"/>
                </a:ext>
              </a:extLst>
            </p:cNvPr>
            <p:cNvSpPr/>
            <p:nvPr/>
          </p:nvSpPr>
          <p:spPr>
            <a:xfrm>
              <a:off x="3425883" y="1488059"/>
              <a:ext cx="3138818" cy="477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8EAC2-665F-42B3-A36B-76F211F11BEB}"/>
                </a:ext>
              </a:extLst>
            </p:cNvPr>
            <p:cNvSpPr txBox="1"/>
            <p:nvPr/>
          </p:nvSpPr>
          <p:spPr>
            <a:xfrm>
              <a:off x="3590209" y="895955"/>
              <a:ext cx="281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 Swing (</a:t>
              </a:r>
              <a:r>
                <a:rPr lang="en-US" dirty="0" err="1"/>
                <a:t>WindowBuilder</a:t>
              </a:r>
              <a:r>
                <a:rPr lang="en-US" dirty="0"/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2BC75-8DF2-49F0-BCD4-ED6C5DED0E05}"/>
                </a:ext>
              </a:extLst>
            </p:cNvPr>
            <p:cNvSpPr txBox="1"/>
            <p:nvPr/>
          </p:nvSpPr>
          <p:spPr>
            <a:xfrm>
              <a:off x="4426462" y="1596691"/>
              <a:ext cx="1268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JFreeCharts</a:t>
              </a:r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478C070-DAF7-42A1-8E2D-BCA8C8C11E42}"/>
              </a:ext>
            </a:extLst>
          </p:cNvPr>
          <p:cNvSpPr/>
          <p:nvPr/>
        </p:nvSpPr>
        <p:spPr>
          <a:xfrm>
            <a:off x="3443143" y="3870983"/>
            <a:ext cx="2767875" cy="678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&lt;&lt;window builder&gt;&gt;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View Record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FEE113-AA91-4344-B110-79B5EEE29574}"/>
              </a:ext>
            </a:extLst>
          </p:cNvPr>
          <p:cNvGrpSpPr/>
          <p:nvPr/>
        </p:nvGrpSpPr>
        <p:grpSpPr>
          <a:xfrm>
            <a:off x="7594955" y="2363317"/>
            <a:ext cx="3327573" cy="3337426"/>
            <a:chOff x="7533084" y="2252491"/>
            <a:chExt cx="3327573" cy="33374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5FBDC7-0B0C-4658-84B1-E5FB5D7C45C8}"/>
                </a:ext>
              </a:extLst>
            </p:cNvPr>
            <p:cNvSpPr/>
            <p:nvPr/>
          </p:nvSpPr>
          <p:spPr>
            <a:xfrm>
              <a:off x="7533084" y="2639682"/>
              <a:ext cx="3327573" cy="2950235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9F19DB-9F75-45D5-896C-79B1CBA45A47}"/>
                </a:ext>
              </a:extLst>
            </p:cNvPr>
            <p:cNvSpPr txBox="1"/>
            <p:nvPr/>
          </p:nvSpPr>
          <p:spPr>
            <a:xfrm>
              <a:off x="7533084" y="2252491"/>
              <a:ext cx="1723059" cy="387191"/>
            </a:xfrm>
            <a:prstGeom prst="round2Same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Persistent 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FF5C4C-4BDE-4D20-916F-D68F3F1EC233}"/>
                </a:ext>
              </a:extLst>
            </p:cNvPr>
            <p:cNvSpPr/>
            <p:nvPr/>
          </p:nvSpPr>
          <p:spPr>
            <a:xfrm>
              <a:off x="7757373" y="2768203"/>
              <a:ext cx="2809985" cy="5683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SQL Server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E091B4-30B4-495E-8348-A2D3DC777148}"/>
                </a:ext>
              </a:extLst>
            </p:cNvPr>
            <p:cNvSpPr/>
            <p:nvPr/>
          </p:nvSpPr>
          <p:spPr>
            <a:xfrm>
              <a:off x="7757374" y="3635597"/>
              <a:ext cx="2809986" cy="5683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 Management Studio SQL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D963A6-5539-4947-8A44-DA12DB0B1CCD}"/>
                </a:ext>
              </a:extLst>
            </p:cNvPr>
            <p:cNvSpPr/>
            <p:nvPr/>
          </p:nvSpPr>
          <p:spPr>
            <a:xfrm>
              <a:off x="7757372" y="4503991"/>
              <a:ext cx="2809986" cy="5683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Azure SQL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2BDF78C-EEDE-4BA6-9CEE-24D47E8F5768}"/>
              </a:ext>
            </a:extLst>
          </p:cNvPr>
          <p:cNvSpPr/>
          <p:nvPr/>
        </p:nvSpPr>
        <p:spPr>
          <a:xfrm>
            <a:off x="3443142" y="2823802"/>
            <a:ext cx="2767875" cy="678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&lt;&lt;window builder&gt;&gt;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Record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C55319-C0C9-4484-A423-BE6178F90827}"/>
              </a:ext>
            </a:extLst>
          </p:cNvPr>
          <p:cNvSpPr/>
          <p:nvPr/>
        </p:nvSpPr>
        <p:spPr>
          <a:xfrm>
            <a:off x="3443143" y="4811512"/>
            <a:ext cx="2767875" cy="897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&lt;&lt;window builder&gt;&gt;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JFreeChart</a:t>
            </a:r>
            <a:r>
              <a:rPr lang="en-US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518723-51B3-4B94-ADC4-A9F1E0DA4F40}"/>
              </a:ext>
            </a:extLst>
          </p:cNvPr>
          <p:cNvCxnSpPr>
            <a:stCxn id="44" idx="2"/>
            <a:endCxn id="51" idx="0"/>
          </p:cNvCxnSpPr>
          <p:nvPr/>
        </p:nvCxnSpPr>
        <p:spPr>
          <a:xfrm>
            <a:off x="4827081" y="4549098"/>
            <a:ext cx="0" cy="262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0DDD1B-148F-444C-AC71-33C3252186BA}"/>
              </a:ext>
            </a:extLst>
          </p:cNvPr>
          <p:cNvCxnSpPr>
            <a:cxnSpLocks/>
            <a:stCxn id="5" idx="3"/>
            <a:endCxn id="153" idx="1"/>
          </p:cNvCxnSpPr>
          <p:nvPr/>
        </p:nvCxnSpPr>
        <p:spPr>
          <a:xfrm>
            <a:off x="2481804" y="4223448"/>
            <a:ext cx="634555" cy="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A589E5-9130-45D4-A7F0-B0D3824AC371}"/>
              </a:ext>
            </a:extLst>
          </p:cNvPr>
          <p:cNvCxnSpPr>
            <a:cxnSpLocks/>
            <a:stCxn id="153" idx="3"/>
            <a:endCxn id="36" idx="1"/>
          </p:cNvCxnSpPr>
          <p:nvPr/>
        </p:nvCxnSpPr>
        <p:spPr>
          <a:xfrm flipV="1">
            <a:off x="7082287" y="4225626"/>
            <a:ext cx="512668" cy="347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92FB1B-71AA-4EBD-AF85-39A88ABFE892}"/>
              </a:ext>
            </a:extLst>
          </p:cNvPr>
          <p:cNvCxnSpPr>
            <a:cxnSpLocks/>
            <a:stCxn id="35" idx="2"/>
            <a:endCxn id="153" idx="0"/>
          </p:cNvCxnSpPr>
          <p:nvPr/>
        </p:nvCxnSpPr>
        <p:spPr>
          <a:xfrm>
            <a:off x="5095008" y="2147978"/>
            <a:ext cx="4315" cy="4917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>
            <a:extLst>
              <a:ext uri="{FF2B5EF4-FFF2-40B4-BE49-F238E27FC236}">
                <a16:creationId xmlns:a16="http://schemas.microsoft.com/office/drawing/2014/main" id="{5E584A8F-50A4-4FE4-B0B9-2EEBE1C60479}"/>
              </a:ext>
            </a:extLst>
          </p:cNvPr>
          <p:cNvSpPr/>
          <p:nvPr/>
        </p:nvSpPr>
        <p:spPr>
          <a:xfrm>
            <a:off x="4058318" y="4712153"/>
            <a:ext cx="1063567" cy="1704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C24FF7-448D-4F60-B5A9-5B0D3C041420}"/>
              </a:ext>
            </a:extLst>
          </p:cNvPr>
          <p:cNvSpPr/>
          <p:nvPr/>
        </p:nvSpPr>
        <p:spPr>
          <a:xfrm>
            <a:off x="1936770" y="201050"/>
            <a:ext cx="1061049" cy="487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FF3B3-09EC-4A3B-9AE6-53EDD3ABB7FA}"/>
              </a:ext>
            </a:extLst>
          </p:cNvPr>
          <p:cNvGrpSpPr/>
          <p:nvPr/>
        </p:nvGrpSpPr>
        <p:grpSpPr>
          <a:xfrm>
            <a:off x="1709053" y="2878580"/>
            <a:ext cx="1518249" cy="1448409"/>
            <a:chOff x="3974890" y="1980591"/>
            <a:chExt cx="1518249" cy="1448409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7FFEAF20-266B-4E89-96F7-E6140DEF03B6}"/>
                </a:ext>
              </a:extLst>
            </p:cNvPr>
            <p:cNvSpPr/>
            <p:nvPr/>
          </p:nvSpPr>
          <p:spPr>
            <a:xfrm>
              <a:off x="3974890" y="1980591"/>
              <a:ext cx="1518249" cy="144840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E1B54-1B74-4339-8D73-4544907813F3}"/>
                </a:ext>
              </a:extLst>
            </p:cNvPr>
            <p:cNvSpPr txBox="1"/>
            <p:nvPr/>
          </p:nvSpPr>
          <p:spPr>
            <a:xfrm>
              <a:off x="4140542" y="2344883"/>
              <a:ext cx="1202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 Connected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93D6943-1D7D-4022-A017-737355150FEE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 rot="16200000" flipH="1">
            <a:off x="2125085" y="2535486"/>
            <a:ext cx="685303" cy="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833E8F-E492-4871-9586-01A3564A974F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5400000">
            <a:off x="2159137" y="996599"/>
            <a:ext cx="6163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1D2D0D-69F5-49FE-8CBF-06233C9C158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2644507" y="4150660"/>
            <a:ext cx="1237482" cy="159014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0F25E0-6DF4-431F-B899-9E4FDF152A45}"/>
              </a:ext>
            </a:extLst>
          </p:cNvPr>
          <p:cNvSpPr txBox="1"/>
          <p:nvPr/>
        </p:nvSpPr>
        <p:spPr>
          <a:xfrm>
            <a:off x="3156332" y="3566037"/>
            <a:ext cx="112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D96D2625-D6C5-4A28-B1BD-1F471F97B313}"/>
              </a:ext>
            </a:extLst>
          </p:cNvPr>
          <p:cNvSpPr/>
          <p:nvPr/>
        </p:nvSpPr>
        <p:spPr>
          <a:xfrm>
            <a:off x="8349505" y="4736663"/>
            <a:ext cx="3323886" cy="170463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Model</a:t>
            </a:r>
          </a:p>
          <a:p>
            <a:pPr algn="ctr"/>
            <a:r>
              <a:rPr lang="en-US" dirty="0" err="1"/>
              <a:t>WorkRequest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&lt;Map&gt;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2DED7F7-5CF9-462E-887D-D4D2158BE16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3227302" y="3602785"/>
            <a:ext cx="2112452" cy="66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32E7BB-E213-4CF0-B6B4-B9EDB9A6012F}"/>
              </a:ext>
            </a:extLst>
          </p:cNvPr>
          <p:cNvCxnSpPr>
            <a:cxnSpLocks/>
            <a:stCxn id="8" idx="4"/>
            <a:endCxn id="49" idx="2"/>
          </p:cNvCxnSpPr>
          <p:nvPr/>
        </p:nvCxnSpPr>
        <p:spPr>
          <a:xfrm>
            <a:off x="5121885" y="5564471"/>
            <a:ext cx="3227620" cy="24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2293306-1A0B-4537-9566-FEB1633F76E8}"/>
              </a:ext>
            </a:extLst>
          </p:cNvPr>
          <p:cNvSpPr txBox="1"/>
          <p:nvPr/>
        </p:nvSpPr>
        <p:spPr>
          <a:xfrm>
            <a:off x="2488746" y="5241305"/>
            <a:ext cx="13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1E63F1F-B63A-448D-9E13-0B2BB2FBB3C0}"/>
              </a:ext>
            </a:extLst>
          </p:cNvPr>
          <p:cNvSpPr txBox="1"/>
          <p:nvPr/>
        </p:nvSpPr>
        <p:spPr>
          <a:xfrm>
            <a:off x="6030928" y="5207394"/>
            <a:ext cx="13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Queries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826F35-F4AF-4C7B-A7AE-28654B393680}"/>
              </a:ext>
            </a:extLst>
          </p:cNvPr>
          <p:cNvSpPr txBox="1"/>
          <p:nvPr/>
        </p:nvSpPr>
        <p:spPr>
          <a:xfrm rot="5400000">
            <a:off x="9355856" y="2493428"/>
            <a:ext cx="19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F1A752-8C18-408C-8328-FF3B721B9129}"/>
              </a:ext>
            </a:extLst>
          </p:cNvPr>
          <p:cNvSpPr/>
          <p:nvPr/>
        </p:nvSpPr>
        <p:spPr>
          <a:xfrm>
            <a:off x="1708169" y="1304757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Requests Tab in Focus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AE58AA0-8ED1-4227-83DA-E5E70DC7631C}"/>
              </a:ext>
            </a:extLst>
          </p:cNvPr>
          <p:cNvSpPr/>
          <p:nvPr/>
        </p:nvSpPr>
        <p:spPr>
          <a:xfrm>
            <a:off x="443800" y="4797045"/>
            <a:ext cx="1539840" cy="8885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Crash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A02D05D-120B-4632-B4D2-CA5341AB512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213721" y="3602785"/>
            <a:ext cx="495333" cy="119426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DF8C76-C716-4BEC-95FD-4386F5299352}"/>
              </a:ext>
            </a:extLst>
          </p:cNvPr>
          <p:cNvSpPr txBox="1"/>
          <p:nvPr/>
        </p:nvSpPr>
        <p:spPr>
          <a:xfrm rot="16200000">
            <a:off x="873362" y="3968648"/>
            <a:ext cx="9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Denied</a:t>
            </a: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8D37E2BD-3EF6-450B-87A7-81AEB6C942C9}"/>
              </a:ext>
            </a:extLst>
          </p:cNvPr>
          <p:cNvSpPr/>
          <p:nvPr/>
        </p:nvSpPr>
        <p:spPr>
          <a:xfrm>
            <a:off x="5339754" y="2945280"/>
            <a:ext cx="2344614" cy="144840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Analytics Fields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Gnatt</a:t>
            </a:r>
            <a:r>
              <a:rPr lang="en-US" dirty="0"/>
              <a:t>/</a:t>
            </a:r>
            <a:r>
              <a:rPr lang="en-US" dirty="0" err="1"/>
              <a:t>PieChart</a:t>
            </a:r>
            <a:r>
              <a:rPr lang="en-US" dirty="0"/>
              <a:t> Generation</a:t>
            </a: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BDE237B-EDFE-4472-ACA3-94EC0FABF5EC}"/>
              </a:ext>
            </a:extLst>
          </p:cNvPr>
          <p:cNvSpPr/>
          <p:nvPr/>
        </p:nvSpPr>
        <p:spPr>
          <a:xfrm>
            <a:off x="5339754" y="1559618"/>
            <a:ext cx="2344614" cy="11862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Distributions Fields</a:t>
            </a: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D1133245-06CE-475F-BC3F-AB8E1ABDCCE1}"/>
              </a:ext>
            </a:extLst>
          </p:cNvPr>
          <p:cNvSpPr/>
          <p:nvPr/>
        </p:nvSpPr>
        <p:spPr>
          <a:xfrm>
            <a:off x="5339754" y="173956"/>
            <a:ext cx="2344614" cy="11862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Fields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89B1A7-ED48-4192-9BA2-051EE197AB86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3227302" y="767086"/>
            <a:ext cx="2112452" cy="28356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49D6C5-74D6-4757-B1B0-83E93F2E3ADE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 flipV="1">
            <a:off x="3227302" y="2152748"/>
            <a:ext cx="2112452" cy="14500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7A2D6D-B390-45FF-B968-E2575E831F5E}"/>
              </a:ext>
            </a:extLst>
          </p:cNvPr>
          <p:cNvCxnSpPr>
            <a:cxnSpLocks/>
            <a:stCxn id="49" idx="3"/>
            <a:endCxn id="52" idx="3"/>
          </p:cNvCxnSpPr>
          <p:nvPr/>
        </p:nvCxnSpPr>
        <p:spPr>
          <a:xfrm rot="16200000" flipV="1">
            <a:off x="6863120" y="1588335"/>
            <a:ext cx="3969577" cy="232708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F9FB7A7-182A-4B7E-AB65-7AF2430FE64B}"/>
              </a:ext>
            </a:extLst>
          </p:cNvPr>
          <p:cNvCxnSpPr>
            <a:cxnSpLocks/>
            <a:stCxn id="49" idx="3"/>
            <a:endCxn id="51" idx="3"/>
          </p:cNvCxnSpPr>
          <p:nvPr/>
        </p:nvCxnSpPr>
        <p:spPr>
          <a:xfrm rot="16200000" flipV="1">
            <a:off x="7555951" y="2281166"/>
            <a:ext cx="2583915" cy="232708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06F37B6-09BA-42DD-8F0C-743762486504}"/>
              </a:ext>
            </a:extLst>
          </p:cNvPr>
          <p:cNvCxnSpPr>
            <a:cxnSpLocks/>
            <a:stCxn id="49" idx="3"/>
            <a:endCxn id="47" idx="3"/>
          </p:cNvCxnSpPr>
          <p:nvPr/>
        </p:nvCxnSpPr>
        <p:spPr>
          <a:xfrm rot="16200000" flipV="1">
            <a:off x="8314319" y="3039534"/>
            <a:ext cx="1067178" cy="232708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77E76E-7231-46CD-8EAC-81E3AA2BF685}"/>
              </a:ext>
            </a:extLst>
          </p:cNvPr>
          <p:cNvSpPr txBox="1"/>
          <p:nvPr/>
        </p:nvSpPr>
        <p:spPr>
          <a:xfrm>
            <a:off x="5983586" y="5546979"/>
            <a:ext cx="145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Request</a:t>
            </a:r>
          </a:p>
        </p:txBody>
      </p:sp>
    </p:spTree>
    <p:extLst>
      <p:ext uri="{BB962C8B-B14F-4D97-AF65-F5344CB8AC3E}">
        <p14:creationId xmlns:p14="http://schemas.microsoft.com/office/powerpoint/2010/main" val="194165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>
            <a:extLst>
              <a:ext uri="{FF2B5EF4-FFF2-40B4-BE49-F238E27FC236}">
                <a16:creationId xmlns:a16="http://schemas.microsoft.com/office/drawing/2014/main" id="{5E584A8F-50A4-4FE4-B0B9-2EEBE1C60479}"/>
              </a:ext>
            </a:extLst>
          </p:cNvPr>
          <p:cNvSpPr/>
          <p:nvPr/>
        </p:nvSpPr>
        <p:spPr>
          <a:xfrm>
            <a:off x="4058318" y="4712153"/>
            <a:ext cx="1063567" cy="1704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C24FF7-448D-4F60-B5A9-5B0D3C041420}"/>
              </a:ext>
            </a:extLst>
          </p:cNvPr>
          <p:cNvSpPr/>
          <p:nvPr/>
        </p:nvSpPr>
        <p:spPr>
          <a:xfrm>
            <a:off x="1936770" y="201050"/>
            <a:ext cx="1061049" cy="487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FF3B3-09EC-4A3B-9AE6-53EDD3ABB7FA}"/>
              </a:ext>
            </a:extLst>
          </p:cNvPr>
          <p:cNvGrpSpPr/>
          <p:nvPr/>
        </p:nvGrpSpPr>
        <p:grpSpPr>
          <a:xfrm>
            <a:off x="1709053" y="2878580"/>
            <a:ext cx="1518249" cy="1448409"/>
            <a:chOff x="3974890" y="1980591"/>
            <a:chExt cx="1518249" cy="1448409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7FFEAF20-266B-4E89-96F7-E6140DEF03B6}"/>
                </a:ext>
              </a:extLst>
            </p:cNvPr>
            <p:cNvSpPr/>
            <p:nvPr/>
          </p:nvSpPr>
          <p:spPr>
            <a:xfrm>
              <a:off x="3974890" y="1980591"/>
              <a:ext cx="1518249" cy="144840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E1B54-1B74-4339-8D73-4544907813F3}"/>
                </a:ext>
              </a:extLst>
            </p:cNvPr>
            <p:cNvSpPr txBox="1"/>
            <p:nvPr/>
          </p:nvSpPr>
          <p:spPr>
            <a:xfrm>
              <a:off x="4140542" y="2344883"/>
              <a:ext cx="1202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 Connected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93D6943-1D7D-4022-A017-737355150FEE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 rot="16200000" flipH="1">
            <a:off x="2125085" y="2535486"/>
            <a:ext cx="685303" cy="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833E8F-E492-4871-9586-01A3564A974F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5400000">
            <a:off x="2159137" y="996599"/>
            <a:ext cx="6163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1D2D0D-69F5-49FE-8CBF-06233C9C158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2644507" y="4150660"/>
            <a:ext cx="1237482" cy="159014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0F25E0-6DF4-431F-B899-9E4FDF152A45}"/>
              </a:ext>
            </a:extLst>
          </p:cNvPr>
          <p:cNvSpPr txBox="1"/>
          <p:nvPr/>
        </p:nvSpPr>
        <p:spPr>
          <a:xfrm>
            <a:off x="3156332" y="3566037"/>
            <a:ext cx="112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D96D2625-D6C5-4A28-B1BD-1F471F97B313}"/>
              </a:ext>
            </a:extLst>
          </p:cNvPr>
          <p:cNvSpPr/>
          <p:nvPr/>
        </p:nvSpPr>
        <p:spPr>
          <a:xfrm>
            <a:off x="8169215" y="4736663"/>
            <a:ext cx="3504176" cy="170463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Model</a:t>
            </a:r>
          </a:p>
          <a:p>
            <a:pPr algn="ctr"/>
            <a:r>
              <a:rPr lang="en-US" dirty="0" err="1"/>
              <a:t>SendMap</a:t>
            </a:r>
            <a:r>
              <a:rPr lang="en-US" dirty="0"/>
              <a:t>&lt;Map&gt;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32E7BB-E213-4CF0-B6B4-B9EDB9A6012F}"/>
              </a:ext>
            </a:extLst>
          </p:cNvPr>
          <p:cNvCxnSpPr>
            <a:cxnSpLocks/>
            <a:stCxn id="8" idx="4"/>
            <a:endCxn id="49" idx="2"/>
          </p:cNvCxnSpPr>
          <p:nvPr/>
        </p:nvCxnSpPr>
        <p:spPr>
          <a:xfrm>
            <a:off x="5121885" y="5564471"/>
            <a:ext cx="3047330" cy="24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2293306-1A0B-4537-9566-FEB1633F76E8}"/>
              </a:ext>
            </a:extLst>
          </p:cNvPr>
          <p:cNvSpPr txBox="1"/>
          <p:nvPr/>
        </p:nvSpPr>
        <p:spPr>
          <a:xfrm>
            <a:off x="2488746" y="5241305"/>
            <a:ext cx="13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1E63F1F-B63A-448D-9E13-0B2BB2FBB3C0}"/>
              </a:ext>
            </a:extLst>
          </p:cNvPr>
          <p:cNvSpPr txBox="1"/>
          <p:nvPr/>
        </p:nvSpPr>
        <p:spPr>
          <a:xfrm>
            <a:off x="6030928" y="5207394"/>
            <a:ext cx="13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Queries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826F35-F4AF-4C7B-A7AE-28654B393680}"/>
              </a:ext>
            </a:extLst>
          </p:cNvPr>
          <p:cNvSpPr txBox="1"/>
          <p:nvPr/>
        </p:nvSpPr>
        <p:spPr>
          <a:xfrm rot="5400000">
            <a:off x="9144531" y="2760406"/>
            <a:ext cx="19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F1A752-8C18-408C-8328-FF3B721B9129}"/>
              </a:ext>
            </a:extLst>
          </p:cNvPr>
          <p:cNvSpPr/>
          <p:nvPr/>
        </p:nvSpPr>
        <p:spPr>
          <a:xfrm>
            <a:off x="1708169" y="1304757"/>
            <a:ext cx="1518249" cy="888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Work Request Tab</a:t>
            </a:r>
          </a:p>
          <a:p>
            <a:pPr algn="ctr"/>
            <a:r>
              <a:rPr lang="en-US" dirty="0"/>
              <a:t>in Focus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AE58AA0-8ED1-4227-83DA-E5E70DC7631C}"/>
              </a:ext>
            </a:extLst>
          </p:cNvPr>
          <p:cNvSpPr/>
          <p:nvPr/>
        </p:nvSpPr>
        <p:spPr>
          <a:xfrm>
            <a:off x="443800" y="4797045"/>
            <a:ext cx="1539840" cy="8885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Crash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A02D05D-120B-4632-B4D2-CA5341AB512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213721" y="3602785"/>
            <a:ext cx="495333" cy="119426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DF8C76-C716-4BEC-95FD-4386F5299352}"/>
              </a:ext>
            </a:extLst>
          </p:cNvPr>
          <p:cNvSpPr txBox="1"/>
          <p:nvPr/>
        </p:nvSpPr>
        <p:spPr>
          <a:xfrm rot="16200000">
            <a:off x="873362" y="3968648"/>
            <a:ext cx="9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Denied</a:t>
            </a: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BDE237B-EDFE-4472-ACA3-94EC0FABF5EC}"/>
              </a:ext>
            </a:extLst>
          </p:cNvPr>
          <p:cNvSpPr/>
          <p:nvPr/>
        </p:nvSpPr>
        <p:spPr>
          <a:xfrm>
            <a:off x="5305459" y="2483225"/>
            <a:ext cx="2344614" cy="11862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Distributions Fields</a:t>
            </a: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D1133245-06CE-475F-BC3F-AB8E1ABDCCE1}"/>
              </a:ext>
            </a:extLst>
          </p:cNvPr>
          <p:cNvSpPr/>
          <p:nvPr/>
        </p:nvSpPr>
        <p:spPr>
          <a:xfrm>
            <a:off x="5305459" y="1097563"/>
            <a:ext cx="2344614" cy="11862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Fields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89B1A7-ED48-4192-9BA2-051EE197AB86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3227302" y="1690693"/>
            <a:ext cx="2078157" cy="1912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49D6C5-74D6-4757-B1B0-83E93F2E3ADE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 flipV="1">
            <a:off x="3227302" y="3076355"/>
            <a:ext cx="2078157" cy="5264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7A2D6D-B390-45FF-B968-E2575E831F5E}"/>
              </a:ext>
            </a:extLst>
          </p:cNvPr>
          <p:cNvCxnSpPr>
            <a:cxnSpLocks/>
            <a:stCxn id="49" idx="3"/>
            <a:endCxn id="52" idx="3"/>
          </p:cNvCxnSpPr>
          <p:nvPr/>
        </p:nvCxnSpPr>
        <p:spPr>
          <a:xfrm rot="16200000" flipV="1">
            <a:off x="7262703" y="2078063"/>
            <a:ext cx="3045970" cy="22712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F9FB7A7-182A-4B7E-AB65-7AF2430FE64B}"/>
              </a:ext>
            </a:extLst>
          </p:cNvPr>
          <p:cNvCxnSpPr>
            <a:cxnSpLocks/>
            <a:stCxn id="49" idx="3"/>
            <a:endCxn id="51" idx="3"/>
          </p:cNvCxnSpPr>
          <p:nvPr/>
        </p:nvCxnSpPr>
        <p:spPr>
          <a:xfrm rot="16200000" flipV="1">
            <a:off x="7955534" y="2770894"/>
            <a:ext cx="1660308" cy="22712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77E76E-7231-46CD-8EAC-81E3AA2BF685}"/>
              </a:ext>
            </a:extLst>
          </p:cNvPr>
          <p:cNvSpPr txBox="1"/>
          <p:nvPr/>
        </p:nvSpPr>
        <p:spPr>
          <a:xfrm>
            <a:off x="5943993" y="5934235"/>
            <a:ext cx="158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Insertion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83B7-7A47-4C95-B667-CB6164D2FB4A}"/>
              </a:ext>
            </a:extLst>
          </p:cNvPr>
          <p:cNvCxnSpPr>
            <a:cxnSpLocks/>
          </p:cNvCxnSpPr>
          <p:nvPr/>
        </p:nvCxnSpPr>
        <p:spPr>
          <a:xfrm>
            <a:off x="5121885" y="5990630"/>
            <a:ext cx="3047330" cy="6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178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Oliver</dc:creator>
  <cp:lastModifiedBy>Ian Oliver</cp:lastModifiedBy>
  <cp:revision>3</cp:revision>
  <dcterms:created xsi:type="dcterms:W3CDTF">2021-11-15T18:42:55Z</dcterms:created>
  <dcterms:modified xsi:type="dcterms:W3CDTF">2021-12-13T07:28:55Z</dcterms:modified>
</cp:coreProperties>
</file>