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402C-0535-4B74-9065-BA2741BA4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35869-A2D5-411E-B1F9-8F071E1C4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8055-7218-4F2E-8817-E2FE3604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3F11-F0A0-4792-8B37-8491D789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3BDF-2BDA-451E-91B3-36A88A5E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2540-C72B-4603-BE0C-2D117895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99195-5F04-47BD-BC5C-BC96F35E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1084-713C-4557-9F56-5B716F85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E9F0-BD87-49CF-9A55-04F0EF70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9FB4-753A-4025-95B5-408311F6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4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749CE-9349-4856-B027-C5CEDBE8D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45FA5-A096-495F-9388-0B2DE413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12956-92A6-4E07-86BD-B0A8EDAD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821F-D363-48FE-9973-6AE3280C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4D03-5178-4F45-B914-2AB5A631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2BE5-2C5B-4D34-A22F-DFB01F77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81D7-163D-4FD7-9EEC-277AD5F7B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4DCBD-52B6-4C8C-B72C-D7B114D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F11D-EAC0-4404-B063-C517EDB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4455-B364-4785-8DB2-532D11B1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AE5E-88B8-48D1-B36E-592782C0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F655-109C-4D21-BDC6-6EC193E9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F8DF-B284-4F36-A3AE-554C0695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F8EC-E379-4D71-8BAD-159FAD8F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26F7E-12EA-4ED0-B3B8-3443E2C4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DA96-7423-46CD-870D-083B16B0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AFE1-7E4A-41D2-B6C5-760027D68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DFE5B-450E-4323-A9E2-47642C86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5623-1E31-4628-910B-48F20F5C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3466-71CA-4C5D-B5D3-76466780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875E-01F0-437C-AC10-F3B3FFD0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BD31-6C54-4612-AF78-2BBC6AF6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1E847-EF6C-4C3F-9179-48C46BA7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13AC-84D1-4315-84D2-8E467C1F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BF681-6FFF-4B67-BD60-DAAAAC7E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DC882-AADF-48A3-943C-D184880B5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C3803-6D90-40A6-BD55-53CE5236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97A5B-FD92-400A-B58F-C30A936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6E82D-3489-4E85-80B8-F8AB4CFB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931A-0617-4C7B-8E63-F15F27DC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85BE4-01F5-4CFC-A551-DEDF52F2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EACC0-3473-42B4-BD88-8F5E5D1C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C8E2E-24AC-4730-B25E-140FDE20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99A96-3EC7-401E-950C-212B8455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C2B3C-E745-4FA9-92A1-3440AB5C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E09E9-1854-42F5-8452-86F8F012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B591-A5CC-4D49-B251-1C8D2067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B4BC-C655-4F61-BDD9-1289093D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3C331-2517-4809-B6A8-0C0F864F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E0AF-175A-4D7A-83C4-1F63CC0E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021E4-CEE8-4EAB-9E9B-195E5FE1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78DE-B333-45B0-9718-49435777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5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BBAF-3DB4-40CE-AA53-A12D97F2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A83D3-F018-4E1A-8675-DB39C8F30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37AD8-D270-442F-BAB0-CFD4A9BC2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310FD-0B51-4680-9915-FAC2EE4A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F3F75-9FB4-436A-B61A-956E5CD4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5BD6-4660-4503-931D-E73C405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22BDE-7A38-499C-9ED4-4AA07B99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4061-7499-4C23-A690-95C83627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83ED-A703-45EE-A0C7-E282F333F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485C-7E1A-4F69-86C9-1A0DD2B2972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1CE79-779F-44B7-ADE0-BA9C208D2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1595-4DAD-418B-A1A0-CB98DC390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3184-3770-45B6-B21D-20BC1B5A3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BA7A-6755-4B3F-8920-E1F3FFBBA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 495-7381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66608-2007-43A8-A65C-F6E3CDD8F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3 – High Level Design </a:t>
            </a:r>
          </a:p>
          <a:p>
            <a:r>
              <a:rPr lang="en-US" dirty="0"/>
              <a:t>Work Request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3540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E2F9-CBC7-4E18-BC67-4588847F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Software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6DE8-BB59-4CCE-A61B-1D39CEBC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</a:t>
            </a:r>
            <a:r>
              <a:rPr lang="en-US" dirty="0"/>
              <a:t> – </a:t>
            </a:r>
            <a:r>
              <a:rPr lang="en-US" i="1" dirty="0"/>
              <a:t>VS Code </a:t>
            </a:r>
            <a:r>
              <a:rPr lang="en-US" dirty="0"/>
              <a:t>or </a:t>
            </a:r>
            <a:r>
              <a:rPr lang="en-US" i="1" dirty="0"/>
              <a:t>Eclipse</a:t>
            </a:r>
            <a:r>
              <a:rPr lang="en-US" dirty="0"/>
              <a:t> (personal choice, both work together and with git)</a:t>
            </a:r>
          </a:p>
          <a:p>
            <a:r>
              <a:rPr lang="en-US" b="1" dirty="0"/>
              <a:t>Front End </a:t>
            </a:r>
            <a:r>
              <a:rPr lang="en-US" b="1" dirty="0" err="1"/>
              <a:t>Gui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i="1" dirty="0"/>
              <a:t>Qt Jambi</a:t>
            </a:r>
            <a:r>
              <a:rPr lang="en-US" dirty="0"/>
              <a:t>, or </a:t>
            </a:r>
            <a:r>
              <a:rPr lang="en-US" i="1" dirty="0" err="1"/>
              <a:t>GuiGenie</a:t>
            </a:r>
            <a:r>
              <a:rPr lang="en-US" dirty="0"/>
              <a:t>/something similar if Qt Jambi doesn't work</a:t>
            </a:r>
          </a:p>
          <a:p>
            <a:r>
              <a:rPr lang="en-US" b="1" dirty="0"/>
              <a:t>Database Solution </a:t>
            </a:r>
            <a:r>
              <a:rPr lang="en-US" dirty="0"/>
              <a:t>– </a:t>
            </a:r>
            <a:r>
              <a:rPr lang="en-US" i="1" dirty="0"/>
              <a:t>SQLite </a:t>
            </a:r>
            <a:r>
              <a:rPr lang="en-US" dirty="0"/>
              <a:t>allows for the application to be stand alone. As well as easy and fast data import/export</a:t>
            </a:r>
          </a:p>
        </p:txBody>
      </p:sp>
    </p:spTree>
    <p:extLst>
      <p:ext uri="{BB962C8B-B14F-4D97-AF65-F5344CB8AC3E}">
        <p14:creationId xmlns:p14="http://schemas.microsoft.com/office/powerpoint/2010/main" val="90259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7FE9-CD0C-48F3-977F-6417C694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D4A2-7FF4-4E60-98B9-E8C59ACC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intended product is a Work Request form generator and scheduler. Request Forms are filled with a custom built wizard for one of three different categories.</a:t>
            </a:r>
          </a:p>
          <a:p>
            <a:r>
              <a:rPr lang="en-US" dirty="0"/>
              <a:t>Engineering</a:t>
            </a:r>
          </a:p>
          <a:p>
            <a:r>
              <a:rPr lang="en-US" dirty="0"/>
              <a:t>Construction</a:t>
            </a:r>
          </a:p>
          <a:p>
            <a:r>
              <a:rPr lang="en-US" dirty="0"/>
              <a:t>Environmental</a:t>
            </a:r>
          </a:p>
          <a:p>
            <a:pPr marL="0" indent="0">
              <a:buNone/>
            </a:pPr>
            <a:r>
              <a:rPr lang="en-US" dirty="0"/>
              <a:t>Schedules, general resources, timelines, and statuses of individual or all workorders can also be viewed from the Analytics section of the application. Functionally the same as reports, display only.</a:t>
            </a:r>
          </a:p>
        </p:txBody>
      </p:sp>
    </p:spTree>
    <p:extLst>
      <p:ext uri="{BB962C8B-B14F-4D97-AF65-F5344CB8AC3E}">
        <p14:creationId xmlns:p14="http://schemas.microsoft.com/office/powerpoint/2010/main" val="255952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7FE9-CD0C-48F3-977F-6417C694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D4A2-7FF4-4E60-98B9-E8C59ACC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is traditional or </a:t>
            </a:r>
            <a:r>
              <a:rPr lang="en-US" i="1" dirty="0"/>
              <a:t>stand-alone</a:t>
            </a:r>
            <a:r>
              <a:rPr lang="en-US" dirty="0"/>
              <a:t>. Meaning it is not distributed or hosted in a cloud. It does not need an internet connection to function.</a:t>
            </a:r>
          </a:p>
          <a:p>
            <a:r>
              <a:rPr lang="en-US" dirty="0"/>
              <a:t>Using </a:t>
            </a:r>
            <a:r>
              <a:rPr lang="en-US" b="1" dirty="0"/>
              <a:t>SQL Sever</a:t>
            </a:r>
            <a:r>
              <a:rPr lang="en-US" dirty="0"/>
              <a:t> keeps importing and exporting data quick and easy for the application.</a:t>
            </a:r>
          </a:p>
          <a:p>
            <a:r>
              <a:rPr lang="en-US" b="1" dirty="0" err="1"/>
              <a:t>WindowBuilder</a:t>
            </a:r>
            <a:r>
              <a:rPr lang="en-US" b="1" dirty="0"/>
              <a:t> </a:t>
            </a:r>
            <a:r>
              <a:rPr lang="en-US" dirty="0"/>
              <a:t>allows for robust, clean, and dynamic widgets.</a:t>
            </a:r>
          </a:p>
          <a:p>
            <a:r>
              <a:rPr lang="en-US" b="1" dirty="0"/>
              <a:t>Eclipse</a:t>
            </a:r>
            <a:r>
              <a:rPr lang="en-US" dirty="0"/>
              <a:t> a good IDE for developing Java based code. </a:t>
            </a:r>
            <a:r>
              <a:rPr lang="en-US" b="1" dirty="0"/>
              <a:t>VS Code </a:t>
            </a:r>
            <a:r>
              <a:rPr lang="en-US" dirty="0"/>
              <a:t>has multiple extensions that make it a solid Java development tool as well. Both integrate with GIT very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6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DB826836-1F98-404E-AE7A-039A01288542}"/>
              </a:ext>
            </a:extLst>
          </p:cNvPr>
          <p:cNvSpPr/>
          <p:nvPr/>
        </p:nvSpPr>
        <p:spPr>
          <a:xfrm>
            <a:off x="838200" y="1690688"/>
            <a:ext cx="3307080" cy="4802187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GUI Front 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1286C8DF-1969-4E76-BDC9-3BEFA4175581}"/>
              </a:ext>
            </a:extLst>
          </p:cNvPr>
          <p:cNvSpPr/>
          <p:nvPr/>
        </p:nvSpPr>
        <p:spPr>
          <a:xfrm>
            <a:off x="4145280" y="1690688"/>
            <a:ext cx="4244002" cy="4802187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Java Back End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57FE9-CD0C-48F3-977F-6417C694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High Level Flowchart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0BB2F2-E444-4788-B4D1-97928B6E7619}"/>
              </a:ext>
            </a:extLst>
          </p:cNvPr>
          <p:cNvSpPr/>
          <p:nvPr/>
        </p:nvSpPr>
        <p:spPr>
          <a:xfrm>
            <a:off x="1040573" y="4326569"/>
            <a:ext cx="2908888" cy="19140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Analytics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914A4F-8B02-45BE-9F5B-D6195D579D20}"/>
              </a:ext>
            </a:extLst>
          </p:cNvPr>
          <p:cNvGrpSpPr/>
          <p:nvPr/>
        </p:nvGrpSpPr>
        <p:grpSpPr>
          <a:xfrm>
            <a:off x="1037296" y="2326228"/>
            <a:ext cx="2908889" cy="1914077"/>
            <a:chOff x="1037296" y="2326228"/>
            <a:chExt cx="2908889" cy="191407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61D0648-5AA6-471E-8FA2-C018F116F160}"/>
                </a:ext>
              </a:extLst>
            </p:cNvPr>
            <p:cNvSpPr/>
            <p:nvPr/>
          </p:nvSpPr>
          <p:spPr>
            <a:xfrm>
              <a:off x="1037296" y="2326228"/>
              <a:ext cx="2908889" cy="19140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 Request Wizard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8860694D-5626-46DF-8A3E-93E02059FEF3}"/>
                </a:ext>
              </a:extLst>
            </p:cNvPr>
            <p:cNvSpPr/>
            <p:nvPr/>
          </p:nvSpPr>
          <p:spPr>
            <a:xfrm>
              <a:off x="1432560" y="2943045"/>
              <a:ext cx="2118360" cy="301925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Engineering</a:t>
              </a:r>
            </a:p>
          </p:txBody>
        </p:sp>
        <p:sp>
          <p:nvSpPr>
            <p:cNvPr id="11" name="Rectangle: Single Corner Snipped 10">
              <a:extLst>
                <a:ext uri="{FF2B5EF4-FFF2-40B4-BE49-F238E27FC236}">
                  <a16:creationId xmlns:a16="http://schemas.microsoft.com/office/drawing/2014/main" id="{AFF454B8-EF59-4375-87A7-244BCD93C61E}"/>
                </a:ext>
              </a:extLst>
            </p:cNvPr>
            <p:cNvSpPr/>
            <p:nvPr/>
          </p:nvSpPr>
          <p:spPr>
            <a:xfrm>
              <a:off x="1432560" y="3298602"/>
              <a:ext cx="2118360" cy="301925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Environmental</a:t>
              </a:r>
            </a:p>
          </p:txBody>
        </p:sp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01C806BA-DF81-44A6-B205-2FE6DC603B18}"/>
                </a:ext>
              </a:extLst>
            </p:cNvPr>
            <p:cNvSpPr/>
            <p:nvPr/>
          </p:nvSpPr>
          <p:spPr>
            <a:xfrm>
              <a:off x="1432560" y="3654159"/>
              <a:ext cx="2118360" cy="301925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Construction</a:t>
              </a:r>
            </a:p>
          </p:txBody>
        </p:sp>
      </p:grp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150AF422-C872-4062-8FBA-8598AAA86E42}"/>
              </a:ext>
            </a:extLst>
          </p:cNvPr>
          <p:cNvSpPr/>
          <p:nvPr/>
        </p:nvSpPr>
        <p:spPr>
          <a:xfrm>
            <a:off x="1432560" y="4747608"/>
            <a:ext cx="2118360" cy="30192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3A6E3F98-D1D5-4A00-9C1D-B8B6DBEA37D6}"/>
              </a:ext>
            </a:extLst>
          </p:cNvPr>
          <p:cNvSpPr/>
          <p:nvPr/>
        </p:nvSpPr>
        <p:spPr>
          <a:xfrm>
            <a:off x="1432560" y="5093874"/>
            <a:ext cx="2118360" cy="30192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Resources</a:t>
            </a: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90381A8E-D845-48FD-B93B-950A1171B14A}"/>
              </a:ext>
            </a:extLst>
          </p:cNvPr>
          <p:cNvSpPr/>
          <p:nvPr/>
        </p:nvSpPr>
        <p:spPr>
          <a:xfrm>
            <a:off x="1432560" y="5440140"/>
            <a:ext cx="2118360" cy="30192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Timeline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68AE363F-AE34-4D42-922D-04C8EDED398C}"/>
              </a:ext>
            </a:extLst>
          </p:cNvPr>
          <p:cNvSpPr/>
          <p:nvPr/>
        </p:nvSpPr>
        <p:spPr>
          <a:xfrm>
            <a:off x="1432560" y="5776750"/>
            <a:ext cx="2118360" cy="301925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Calendar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Schedule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F1EB99-609E-42EA-9B2D-E9EA81C4C84D}"/>
              </a:ext>
            </a:extLst>
          </p:cNvPr>
          <p:cNvGrpSpPr/>
          <p:nvPr/>
        </p:nvGrpSpPr>
        <p:grpSpPr>
          <a:xfrm>
            <a:off x="8838102" y="2680469"/>
            <a:ext cx="3175576" cy="2825603"/>
            <a:chOff x="7452360" y="1690688"/>
            <a:chExt cx="3388465" cy="3056920"/>
          </a:xfrm>
        </p:grpSpPr>
        <p:sp>
          <p:nvSpPr>
            <p:cNvPr id="26" name="Cloud 25">
              <a:extLst>
                <a:ext uri="{FF2B5EF4-FFF2-40B4-BE49-F238E27FC236}">
                  <a16:creationId xmlns:a16="http://schemas.microsoft.com/office/drawing/2014/main" id="{3535CD10-F823-42CE-B300-AAB55D86EC1E}"/>
                </a:ext>
              </a:extLst>
            </p:cNvPr>
            <p:cNvSpPr/>
            <p:nvPr/>
          </p:nvSpPr>
          <p:spPr>
            <a:xfrm>
              <a:off x="7452360" y="1690688"/>
              <a:ext cx="3388465" cy="3056920"/>
            </a:xfrm>
            <a:prstGeom prst="cloud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4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</a:rPr>
                <a:t>Raw Data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17DFF731-A2B0-4C3E-A44B-FB2A0D76983D}"/>
                </a:ext>
              </a:extLst>
            </p:cNvPr>
            <p:cNvSpPr/>
            <p:nvPr/>
          </p:nvSpPr>
          <p:spPr>
            <a:xfrm>
              <a:off x="7933940" y="2542384"/>
              <a:ext cx="2348746" cy="34361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 Request Data</a:t>
              </a:r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D3573272-DC61-47A6-86A7-088D5D0486E3}"/>
                </a:ext>
              </a:extLst>
            </p:cNvPr>
            <p:cNvSpPr/>
            <p:nvPr/>
          </p:nvSpPr>
          <p:spPr>
            <a:xfrm>
              <a:off x="7933940" y="2919070"/>
              <a:ext cx="2348746" cy="34361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 Request Data</a:t>
              </a:r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B49619F5-E036-478D-A79D-D6AD5A0195FE}"/>
                </a:ext>
              </a:extLst>
            </p:cNvPr>
            <p:cNvSpPr/>
            <p:nvPr/>
          </p:nvSpPr>
          <p:spPr>
            <a:xfrm>
              <a:off x="7933940" y="3678134"/>
              <a:ext cx="2348746" cy="34361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 Request Data</a:t>
              </a:r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2750E9C0-F92C-41DE-B16F-C9DEED6D139B}"/>
                </a:ext>
              </a:extLst>
            </p:cNvPr>
            <p:cNvSpPr/>
            <p:nvPr/>
          </p:nvSpPr>
          <p:spPr>
            <a:xfrm>
              <a:off x="7933940" y="3298602"/>
              <a:ext cx="2348746" cy="343619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 Request Data</a:t>
              </a: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D9327F8-2110-47E0-9FDD-949F7BF3A6E4}"/>
              </a:ext>
            </a:extLst>
          </p:cNvPr>
          <p:cNvSpPr/>
          <p:nvPr/>
        </p:nvSpPr>
        <p:spPr>
          <a:xfrm>
            <a:off x="5335572" y="3585363"/>
            <a:ext cx="2702386" cy="10128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16A4035-BBA6-440C-B129-D974E86F4A77}"/>
              </a:ext>
            </a:extLst>
          </p:cNvPr>
          <p:cNvSpPr/>
          <p:nvPr/>
        </p:nvSpPr>
        <p:spPr>
          <a:xfrm>
            <a:off x="6338966" y="2666410"/>
            <a:ext cx="1702070" cy="60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Wizard Logic Plugin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269A858-2754-41EC-BEF7-0857EA8F9C1D}"/>
              </a:ext>
            </a:extLst>
          </p:cNvPr>
          <p:cNvCxnSpPr>
            <a:cxnSpLocks/>
            <a:stCxn id="39" idx="3"/>
            <a:endCxn id="26" idx="2"/>
          </p:cNvCxnSpPr>
          <p:nvPr/>
        </p:nvCxnSpPr>
        <p:spPr>
          <a:xfrm>
            <a:off x="8037958" y="4091782"/>
            <a:ext cx="809994" cy="1489"/>
          </a:xfrm>
          <a:prstGeom prst="bentConnector3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EB31F89-0A2F-415F-B7DC-8364A71A3C96}"/>
              </a:ext>
            </a:extLst>
          </p:cNvPr>
          <p:cNvSpPr/>
          <p:nvPr/>
        </p:nvSpPr>
        <p:spPr>
          <a:xfrm>
            <a:off x="6335888" y="5627163"/>
            <a:ext cx="1702070" cy="60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Analytics Calculations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23285DC-7ADF-486B-9B37-F2475D350210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3946185" y="2969524"/>
            <a:ext cx="2392781" cy="313743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60CC92F-EE17-4EBF-8585-A8A6916AACF9}"/>
              </a:ext>
            </a:extLst>
          </p:cNvPr>
          <p:cNvCxnSpPr>
            <a:cxnSpLocks/>
            <a:stCxn id="39" idx="1"/>
            <a:endCxn id="9" idx="3"/>
          </p:cNvCxnSpPr>
          <p:nvPr/>
        </p:nvCxnSpPr>
        <p:spPr>
          <a:xfrm rot="10800000" flipV="1">
            <a:off x="3949462" y="4091782"/>
            <a:ext cx="1386111" cy="119182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C51BD65-FB56-4B66-ABB2-85BA2C97624B}"/>
              </a:ext>
            </a:extLst>
          </p:cNvPr>
          <p:cNvCxnSpPr>
            <a:cxnSpLocks/>
          </p:cNvCxnSpPr>
          <p:nvPr/>
        </p:nvCxnSpPr>
        <p:spPr>
          <a:xfrm flipV="1">
            <a:off x="7230353" y="4598199"/>
            <a:ext cx="0" cy="102679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B6AC7A4-1E28-478A-9104-DCFF82406EA4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7190001" y="3272638"/>
            <a:ext cx="0" cy="327889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52B4EC2-050A-4560-BD71-93E5EF3974A4}"/>
              </a:ext>
            </a:extLst>
          </p:cNvPr>
          <p:cNvSpPr/>
          <p:nvPr/>
        </p:nvSpPr>
        <p:spPr>
          <a:xfrm>
            <a:off x="4529654" y="5624991"/>
            <a:ext cx="1462126" cy="606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Calendar Model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8DF8830-9578-4793-BC28-0B246A929E68}"/>
              </a:ext>
            </a:extLst>
          </p:cNvPr>
          <p:cNvCxnSpPr>
            <a:cxnSpLocks/>
            <a:stCxn id="91" idx="1"/>
            <a:endCxn id="16" idx="0"/>
          </p:cNvCxnSpPr>
          <p:nvPr/>
        </p:nvCxnSpPr>
        <p:spPr>
          <a:xfrm flipH="1" flipV="1">
            <a:off x="3550920" y="5927713"/>
            <a:ext cx="978734" cy="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4AD7727-F998-4492-A0CB-F1137AF4FBA3}"/>
              </a:ext>
            </a:extLst>
          </p:cNvPr>
          <p:cNvCxnSpPr>
            <a:cxnSpLocks/>
            <a:stCxn id="39" idx="2"/>
            <a:endCxn id="91" idx="0"/>
          </p:cNvCxnSpPr>
          <p:nvPr/>
        </p:nvCxnSpPr>
        <p:spPr>
          <a:xfrm rot="5400000">
            <a:off x="5460346" y="4398571"/>
            <a:ext cx="1026791" cy="142604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6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278</Words>
  <Application>Microsoft Office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CMSC 495-7381</vt:lpstr>
      <vt:lpstr>General Software Info</vt:lpstr>
      <vt:lpstr>Product Overview and Description</vt:lpstr>
      <vt:lpstr>Product Overview and Description</vt:lpstr>
      <vt:lpstr>Product High Level 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495-7381</dc:title>
  <dc:creator>Ian Oliver</dc:creator>
  <cp:lastModifiedBy>Ian Oliver</cp:lastModifiedBy>
  <cp:revision>2</cp:revision>
  <dcterms:created xsi:type="dcterms:W3CDTF">2021-10-31T00:47:33Z</dcterms:created>
  <dcterms:modified xsi:type="dcterms:W3CDTF">2021-11-15T19:40:03Z</dcterms:modified>
</cp:coreProperties>
</file>