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Oliver" initials="IO" lastIdx="1" clrIdx="0">
    <p:extLst>
      <p:ext uri="{19B8F6BF-5375-455C-9EA6-DF929625EA0E}">
        <p15:presenceInfo xmlns:p15="http://schemas.microsoft.com/office/powerpoint/2012/main" userId="a5291cfa248c04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6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8C21-91FB-4C8D-B68D-BC0EEDFA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B78B-66D2-41D9-9DBA-84FC49F7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D06A-9CD2-423B-A6F0-1A2C58B7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A118-C086-4476-9182-4B989E6B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EF61-55A6-47ED-9679-0357D3A2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F981-E7AB-41B8-9ED5-70022372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4B87-2B55-4229-A6D8-23BD409F0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7650B-7A9E-4F32-9CED-A1BC1A1C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D10A-739A-42B5-8347-8E596340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0957F-F234-4A80-BC9E-B999AB33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8DAA3-73E4-48F4-A336-F36E5DE70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B2E37-6E4F-437F-95C6-CB3E594E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8F6D8-0493-47C1-BC5C-C49F9CF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D7AF-BB38-4A07-B27E-27A07FD3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097A5-8DC3-4B76-AA6A-8E92213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B86B-48B7-40AF-B6D9-6353AA55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C257-178D-4A08-972F-EA7CB8EA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213C-6229-46DF-A82F-797901D0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26A3-13D0-4D15-8845-A2AB415B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A83C-EED5-4144-A87D-2FEFD0A8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0D02-2CFF-4E4A-9F6F-FBAA9C28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CBBA-E668-45EA-9511-70CC4D38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F91D7-6ACB-400B-B298-A2D1BF5E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A640-6121-4765-B046-97982340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AB135-F069-4FED-A354-F841E838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6613-A688-4D4D-97F8-5B175117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37C-1630-4D0A-BD0B-8ABF98FE2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ED0AA-4C99-425C-B3D4-F830C67A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4EA68-1F0D-4F13-A789-022D9182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A697-CBBE-4A69-8514-84636E04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FD44-C8D9-4E46-993A-E84E5350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B3DA-77BE-4C58-8FF5-82702F40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A00BE-E803-4BFF-BFFD-A062D54F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99116-FB95-4ECD-BA3D-C587E377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F0B62-7415-4382-8E68-F07867D49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59D28-EE6B-4EF8-A94D-61803C383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F4247-E6E1-499B-9DC9-0063D55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9EAB6-55D1-4C0D-BBB5-5301843C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A325-0C48-45AB-89C6-58037F6A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9C0C-33A7-4159-B4D1-5B182721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BB95F-84D4-4900-A12E-6843D9F6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32007-1FF4-4C17-82B7-BF07371B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99357-0771-4311-8ADB-C80EEFB2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949F1-941D-4CC6-9C09-C6750848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7E98C-CC9E-47C6-8E51-B84A6FDF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60F9D-BDF8-4F59-AC1F-38964217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9A04-785E-4239-B903-BC4ED9E3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8E9D-EB3E-4E55-A328-3F45AE16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00486-3C81-468E-BD39-2A349304A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D3C0-BC5C-4424-87CC-C9755741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BB1ED-F86D-47FA-A001-CF614CD8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23C5-AE7F-409D-888F-D0CF6464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A716-0B34-4632-8183-4BE6C852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6FC3C-DDAA-40F3-B021-8AB9C0BB1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4060-5F02-4A71-9FC1-0145B602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7A7E5-40BE-4D6E-A140-68CB938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5DF9A-258D-47DA-B5D6-D7EBB4C4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EA08-DC5E-4D3D-82D9-3B2D0C2C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D9A37-5C0D-4FEF-8D73-A73BA299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3626-5CE4-4E21-A801-39CD42F5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A20B-C351-43B6-871E-28CD1A993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9486-73EB-4827-94B2-D17CC082C7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B6F-F562-4DFB-A549-28CE03022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F106-6765-4A60-804E-BE01D11C4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6D69-27FB-4798-BB58-A15CE649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7D08376-5817-4AA5-A9C0-3495B0DFBB26}"/>
              </a:ext>
            </a:extLst>
          </p:cNvPr>
          <p:cNvSpPr/>
          <p:nvPr/>
        </p:nvSpPr>
        <p:spPr>
          <a:xfrm>
            <a:off x="1546859" y="2201086"/>
            <a:ext cx="1293223" cy="1293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FB6BF-92C5-4FA8-A50C-209C8E45BD98}"/>
              </a:ext>
            </a:extLst>
          </p:cNvPr>
          <p:cNvSpPr/>
          <p:nvPr/>
        </p:nvSpPr>
        <p:spPr>
          <a:xfrm>
            <a:off x="4016828" y="1730823"/>
            <a:ext cx="1894114" cy="22337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Request Front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5E0A5-6BA3-403A-9741-01C047B76BA6}"/>
              </a:ext>
            </a:extLst>
          </p:cNvPr>
          <p:cNvSpPr/>
          <p:nvPr/>
        </p:nvSpPr>
        <p:spPr>
          <a:xfrm>
            <a:off x="6568440" y="1730824"/>
            <a:ext cx="1894114" cy="22337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Request Back End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E584A8F-50A4-4FE4-B0B9-2EEBE1C60479}"/>
              </a:ext>
            </a:extLst>
          </p:cNvPr>
          <p:cNvSpPr/>
          <p:nvPr/>
        </p:nvSpPr>
        <p:spPr>
          <a:xfrm>
            <a:off x="9522823" y="1825530"/>
            <a:ext cx="1297578" cy="2044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097B45-C357-4DCF-A201-70F75C14026B}"/>
              </a:ext>
            </a:extLst>
          </p:cNvPr>
          <p:cNvCxnSpPr>
            <a:cxnSpLocks/>
          </p:cNvCxnSpPr>
          <p:nvPr/>
        </p:nvCxnSpPr>
        <p:spPr>
          <a:xfrm flipV="1">
            <a:off x="2730137" y="2847697"/>
            <a:ext cx="11364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EFF646-F02D-4859-8DC8-A1CD6EAC1593}"/>
              </a:ext>
            </a:extLst>
          </p:cNvPr>
          <p:cNvCxnSpPr>
            <a:cxnSpLocks/>
          </p:cNvCxnSpPr>
          <p:nvPr/>
        </p:nvCxnSpPr>
        <p:spPr>
          <a:xfrm>
            <a:off x="6004560" y="2070457"/>
            <a:ext cx="47244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101B9B-93F8-4213-AB78-657883308446}"/>
              </a:ext>
            </a:extLst>
          </p:cNvPr>
          <p:cNvCxnSpPr>
            <a:cxnSpLocks/>
          </p:cNvCxnSpPr>
          <p:nvPr/>
        </p:nvCxnSpPr>
        <p:spPr>
          <a:xfrm>
            <a:off x="6004560" y="3429000"/>
            <a:ext cx="472440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6C0F8E-0F83-4984-8806-108CD29050BA}"/>
              </a:ext>
            </a:extLst>
          </p:cNvPr>
          <p:cNvCxnSpPr>
            <a:cxnSpLocks/>
          </p:cNvCxnSpPr>
          <p:nvPr/>
        </p:nvCxnSpPr>
        <p:spPr>
          <a:xfrm flipV="1">
            <a:off x="8553994" y="2847697"/>
            <a:ext cx="907869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miley Face 19">
            <a:extLst>
              <a:ext uri="{FF2B5EF4-FFF2-40B4-BE49-F238E27FC236}">
                <a16:creationId xmlns:a16="http://schemas.microsoft.com/office/drawing/2014/main" id="{3B1A1567-6308-413D-A16B-4BA45DF9FAA1}"/>
              </a:ext>
            </a:extLst>
          </p:cNvPr>
          <p:cNvSpPr/>
          <p:nvPr/>
        </p:nvSpPr>
        <p:spPr>
          <a:xfrm>
            <a:off x="1485356" y="2367638"/>
            <a:ext cx="1410789" cy="1276900"/>
          </a:xfrm>
          <a:prstGeom prst="smileyFace">
            <a:avLst/>
          </a:prstGeom>
          <a:solidFill>
            <a:srgbClr val="4472C4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2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C9BE530-D5EA-4DAB-B5D7-B956747D1EA3}"/>
              </a:ext>
            </a:extLst>
          </p:cNvPr>
          <p:cNvGrpSpPr/>
          <p:nvPr/>
        </p:nvGrpSpPr>
        <p:grpSpPr>
          <a:xfrm>
            <a:off x="2106872" y="3879168"/>
            <a:ext cx="547548" cy="1107355"/>
            <a:chOff x="4786173" y="2000250"/>
            <a:chExt cx="1276350" cy="25812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22EFFE-3E09-4544-B694-CD4D64DF6DA2}"/>
                </a:ext>
              </a:extLst>
            </p:cNvPr>
            <p:cNvSpPr/>
            <p:nvPr/>
          </p:nvSpPr>
          <p:spPr>
            <a:xfrm>
              <a:off x="5000625" y="2000250"/>
              <a:ext cx="847445" cy="8474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0A3D8D-B114-4C50-AA82-3103D02B1C1E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5424348" y="2847695"/>
              <a:ext cx="0" cy="10194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6133C1-129B-486A-BA7E-733B23AF7971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73" y="3209924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31DFA4-0A22-4C0D-A6C5-8C475938F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9675" y="3838573"/>
              <a:ext cx="414198" cy="742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208228-B854-4DD6-85BB-635CE63AFA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4349" y="3867149"/>
              <a:ext cx="338277" cy="71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5F4C71-D820-4EBA-A29C-7EB2D49E0025}"/>
              </a:ext>
            </a:extLst>
          </p:cNvPr>
          <p:cNvSpPr/>
          <p:nvPr/>
        </p:nvSpPr>
        <p:spPr>
          <a:xfrm>
            <a:off x="4011727" y="523891"/>
            <a:ext cx="4284548" cy="52006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Request 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C789E573-FEA1-49F8-BADB-85D1731D15AE}"/>
              </a:ext>
            </a:extLst>
          </p:cNvPr>
          <p:cNvSpPr/>
          <p:nvPr/>
        </p:nvSpPr>
        <p:spPr>
          <a:xfrm>
            <a:off x="8803009" y="1987732"/>
            <a:ext cx="1297578" cy="2044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AA99E8-26CA-4325-B297-94F533676B43}"/>
              </a:ext>
            </a:extLst>
          </p:cNvPr>
          <p:cNvSpPr/>
          <p:nvPr/>
        </p:nvSpPr>
        <p:spPr>
          <a:xfrm>
            <a:off x="4352925" y="1555949"/>
            <a:ext cx="1495425" cy="771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Form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4D13B4-FFD1-4C80-88F2-A0DB214CA7D1}"/>
              </a:ext>
            </a:extLst>
          </p:cNvPr>
          <p:cNvSpPr/>
          <p:nvPr/>
        </p:nvSpPr>
        <p:spPr>
          <a:xfrm>
            <a:off x="4352874" y="2474613"/>
            <a:ext cx="1495426" cy="771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Form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08272B-79C2-4AA7-9F39-AE85BA85E46E}"/>
              </a:ext>
            </a:extLst>
          </p:cNvPr>
          <p:cNvSpPr/>
          <p:nvPr/>
        </p:nvSpPr>
        <p:spPr>
          <a:xfrm>
            <a:off x="4314546" y="3382764"/>
            <a:ext cx="1495426" cy="771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Analytics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F4E104-711F-4037-B1C7-9191CA76D245}"/>
              </a:ext>
            </a:extLst>
          </p:cNvPr>
          <p:cNvSpPr/>
          <p:nvPr/>
        </p:nvSpPr>
        <p:spPr>
          <a:xfrm>
            <a:off x="6639926" y="3661321"/>
            <a:ext cx="1495425" cy="7715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User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AE1090-1E34-421A-8F82-EC07C2EBDC7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661277" y="1941712"/>
            <a:ext cx="1691648" cy="147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F376D9-B037-4D22-9CEE-36B70434A00B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661277" y="2301386"/>
            <a:ext cx="1691597" cy="558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74DCB1-5BAF-454C-91D1-E007CFECAE5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661277" y="2556117"/>
            <a:ext cx="1653269" cy="1212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EF7887-8B8C-4B43-9125-9DE5C39BA8DB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 flipV="1">
            <a:off x="5809972" y="3009900"/>
            <a:ext cx="2993037" cy="758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5494C1-20E0-453A-A031-442676D6B61A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5848300" y="2860376"/>
            <a:ext cx="2954709" cy="149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E8F8F8-F978-4F3C-BB03-D0D765181C46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>
            <a:off x="5848350" y="1941712"/>
            <a:ext cx="2954659" cy="1068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7C496D-C90B-47FB-B4D1-C00A083539D8}"/>
              </a:ext>
            </a:extLst>
          </p:cNvPr>
          <p:cNvCxnSpPr>
            <a:cxnSpLocks/>
          </p:cNvCxnSpPr>
          <p:nvPr/>
        </p:nvCxnSpPr>
        <p:spPr>
          <a:xfrm>
            <a:off x="5740488" y="2207370"/>
            <a:ext cx="1207201" cy="1435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6CDBC7-B5DE-4E46-B342-A13C939A758A}"/>
              </a:ext>
            </a:extLst>
          </p:cNvPr>
          <p:cNvCxnSpPr>
            <a:cxnSpLocks/>
          </p:cNvCxnSpPr>
          <p:nvPr/>
        </p:nvCxnSpPr>
        <p:spPr>
          <a:xfrm>
            <a:off x="5816747" y="3107018"/>
            <a:ext cx="1007462" cy="6368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6EB40B-829F-4999-9F89-83F8E4A06949}"/>
              </a:ext>
            </a:extLst>
          </p:cNvPr>
          <p:cNvCxnSpPr>
            <a:cxnSpLocks/>
          </p:cNvCxnSpPr>
          <p:nvPr/>
        </p:nvCxnSpPr>
        <p:spPr>
          <a:xfrm flipV="1">
            <a:off x="5740488" y="4028041"/>
            <a:ext cx="767550" cy="40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D0DD40-698B-4FD6-91B8-4A0576E46D9E}"/>
              </a:ext>
            </a:extLst>
          </p:cNvPr>
          <p:cNvSpPr txBox="1"/>
          <p:nvPr/>
        </p:nvSpPr>
        <p:spPr>
          <a:xfrm>
            <a:off x="2091414" y="2996825"/>
            <a:ext cx="76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EA3027-21BF-4763-A6CD-622A392D3F35}"/>
              </a:ext>
            </a:extLst>
          </p:cNvPr>
          <p:cNvSpPr txBox="1"/>
          <p:nvPr/>
        </p:nvSpPr>
        <p:spPr>
          <a:xfrm>
            <a:off x="5612339" y="2482264"/>
            <a:ext cx="99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&lt;&lt;include&gt;&gt;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B12ECD-90CD-42DC-9CF2-5BA56BE5669F}"/>
              </a:ext>
            </a:extLst>
          </p:cNvPr>
          <p:cNvSpPr txBox="1"/>
          <p:nvPr/>
        </p:nvSpPr>
        <p:spPr>
          <a:xfrm>
            <a:off x="5612339" y="3151889"/>
            <a:ext cx="99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&lt;&lt;include&gt;&gt;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580C38-1B68-4195-B9E4-B857D09440DA}"/>
              </a:ext>
            </a:extLst>
          </p:cNvPr>
          <p:cNvSpPr txBox="1"/>
          <p:nvPr/>
        </p:nvSpPr>
        <p:spPr>
          <a:xfrm>
            <a:off x="5654042" y="4088526"/>
            <a:ext cx="99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&lt;&lt;include&gt;&gt;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1ECE80-5FD8-4C1E-BC1D-5D362BB5F690}"/>
              </a:ext>
            </a:extLst>
          </p:cNvPr>
          <p:cNvGrpSpPr/>
          <p:nvPr/>
        </p:nvGrpSpPr>
        <p:grpSpPr>
          <a:xfrm>
            <a:off x="2158317" y="1934841"/>
            <a:ext cx="547548" cy="1107355"/>
            <a:chOff x="4786173" y="2000250"/>
            <a:chExt cx="1276350" cy="2581275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D185943-F8DD-4CFE-B67B-25DF04762D2C}"/>
                </a:ext>
              </a:extLst>
            </p:cNvPr>
            <p:cNvSpPr/>
            <p:nvPr/>
          </p:nvSpPr>
          <p:spPr>
            <a:xfrm>
              <a:off x="5000625" y="2000250"/>
              <a:ext cx="847445" cy="8474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2315E5-5DF3-4EAB-8278-CE4D7D7D93B4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>
              <a:off x="5424348" y="2847695"/>
              <a:ext cx="0" cy="10194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5052191-ACE6-4272-94BC-33E7C76BFE47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73" y="3209924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6190D8-9FE1-4EB7-9B65-A8B82BCE7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9675" y="3838573"/>
              <a:ext cx="414198" cy="742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6BFA196-D0B4-4ECA-88B6-09C639965F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4349" y="3867149"/>
              <a:ext cx="338277" cy="71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426D4E2-DB07-41DC-929E-615C3325E8F3}"/>
              </a:ext>
            </a:extLst>
          </p:cNvPr>
          <p:cNvSpPr txBox="1"/>
          <p:nvPr/>
        </p:nvSpPr>
        <p:spPr>
          <a:xfrm>
            <a:off x="1792227" y="5071543"/>
            <a:ext cx="11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21E1217-B3B6-428A-BB84-72B55E645CB6}"/>
              </a:ext>
            </a:extLst>
          </p:cNvPr>
          <p:cNvSpPr/>
          <p:nvPr/>
        </p:nvSpPr>
        <p:spPr>
          <a:xfrm>
            <a:off x="4358287" y="4630217"/>
            <a:ext cx="2013938" cy="771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9198E4-66CD-43A8-814B-F60C84DAB098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2740202" y="4578639"/>
            <a:ext cx="1618085" cy="437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7FD618-B384-4234-9811-013B6302FF95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6382030" y="4032068"/>
            <a:ext cx="3069768" cy="983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0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Oliver</dc:creator>
  <cp:lastModifiedBy>Ian Oliver</cp:lastModifiedBy>
  <cp:revision>1</cp:revision>
  <dcterms:created xsi:type="dcterms:W3CDTF">2021-11-15T18:42:55Z</dcterms:created>
  <dcterms:modified xsi:type="dcterms:W3CDTF">2021-11-15T19:40:36Z</dcterms:modified>
</cp:coreProperties>
</file>