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8A67-544D-42C4-A2DA-65795BCD6DCB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66800" y="627221"/>
            <a:ext cx="6705600" cy="3048000"/>
            <a:chOff x="304800" y="457200"/>
            <a:chExt cx="6705600" cy="3048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457200"/>
              <a:ext cx="1524000" cy="3048000"/>
              <a:chOff x="304800" y="457200"/>
              <a:chExt cx="1524000" cy="556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457200"/>
                <a:ext cx="1524000" cy="834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" name="Straight Connector 5"/>
              <p:cNvCxnSpPr>
                <a:stCxn id="4" idx="2"/>
              </p:cNvCxnSpPr>
              <p:nvPr/>
            </p:nvCxnSpPr>
            <p:spPr>
              <a:xfrm>
                <a:off x="1066800" y="1291590"/>
                <a:ext cx="0" cy="4728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"/>
              <a:ext cx="1524000" cy="3009900"/>
              <a:chOff x="304800" y="457200"/>
              <a:chExt cx="1524000" cy="30099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4572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Phone Controller</a:t>
                </a:r>
                <a:endParaRPr lang="en-US" sz="1400" dirty="0"/>
              </a:p>
            </p:txBody>
          </p:sp>
          <p:cxnSp>
            <p:nvCxnSpPr>
              <p:cNvPr id="10" name="Straight Connector 9"/>
              <p:cNvCxnSpPr>
                <a:stCxn id="9" idx="2"/>
              </p:cNvCxnSpPr>
              <p:nvPr/>
            </p:nvCxnSpPr>
            <p:spPr>
              <a:xfrm>
                <a:off x="1066800" y="914400"/>
                <a:ext cx="0" cy="255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733800" y="457200"/>
              <a:ext cx="1524000" cy="3009900"/>
              <a:chOff x="3581400" y="321733"/>
              <a:chExt cx="1524000" cy="30099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21733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Phone View Tracker</a:t>
                </a:r>
                <a:endParaRPr lang="en-US" sz="1200" dirty="0"/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 flipH="1">
                <a:off x="4318000" y="778933"/>
                <a:ext cx="25400" cy="255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486400" y="457200"/>
              <a:ext cx="1524000" cy="3009900"/>
              <a:chOff x="3581400" y="321733"/>
              <a:chExt cx="1524000" cy="5562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81400" y="321733"/>
                <a:ext cx="1524000" cy="844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Storage Agent</a:t>
                </a:r>
                <a:endParaRPr lang="en-US" sz="1600" dirty="0"/>
              </a:p>
            </p:txBody>
          </p:sp>
          <p:cxnSp>
            <p:nvCxnSpPr>
              <p:cNvPr id="16" name="Straight Connector 15"/>
              <p:cNvCxnSpPr>
                <a:stCxn id="15" idx="2"/>
              </p:cNvCxnSpPr>
              <p:nvPr/>
            </p:nvCxnSpPr>
            <p:spPr>
              <a:xfrm>
                <a:off x="4343400" y="1166685"/>
                <a:ext cx="0" cy="471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066800" y="1219200"/>
              <a:ext cx="1676400" cy="304800"/>
              <a:chOff x="1066800" y="914400"/>
              <a:chExt cx="1676400" cy="304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04900" y="914400"/>
                <a:ext cx="16002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Show “nexus-s”</a:t>
                </a:r>
                <a:endParaRPr lang="en-US" sz="105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94000" y="1600200"/>
              <a:ext cx="1676400" cy="304800"/>
              <a:chOff x="1066800" y="914400"/>
              <a:chExt cx="1676400" cy="3048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104900" y="914400"/>
                <a:ext cx="1600200" cy="253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User visited “nexus-s”</a:t>
                </a:r>
                <a:endParaRPr lang="en-US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521200" y="1905000"/>
              <a:ext cx="1676400" cy="304800"/>
              <a:chOff x="1066800" y="914400"/>
              <a:chExt cx="1676400" cy="3048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prstDash val="sysDot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104900" y="914400"/>
                <a:ext cx="1600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Store User’s “nexus-s” visit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04900" y="1897305"/>
              <a:ext cx="1655233" cy="308521"/>
              <a:chOff x="1104900" y="1592505"/>
              <a:chExt cx="1655233" cy="308521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1104900" y="1901026"/>
                <a:ext cx="1638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159933" y="1592505"/>
                <a:ext cx="16002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Render “nexus-s” view</a:t>
                </a:r>
                <a:endParaRPr lang="en-US" sz="105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200400" y="3962400"/>
            <a:ext cx="3200400" cy="2133600"/>
            <a:chOff x="3200400" y="4495800"/>
            <a:chExt cx="3200400" cy="2133600"/>
          </a:xfrm>
        </p:grpSpPr>
        <p:sp>
          <p:nvSpPr>
            <p:cNvPr id="42" name="Rectangle 41"/>
            <p:cNvSpPr/>
            <p:nvPr/>
          </p:nvSpPr>
          <p:spPr>
            <a:xfrm>
              <a:off x="3200400" y="4495800"/>
              <a:ext cx="3200400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58354" y="4511244"/>
              <a:ext cx="78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F0"/>
                  </a:solidFill>
                </a:rPr>
                <a:t>Legends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50292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505200" y="53340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20683" y="4849678"/>
              <a:ext cx="1440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ASP.NET Pipeline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18987" y="514201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Rx Pipeline</a:t>
              </a:r>
              <a:endParaRPr lang="en-US" sz="1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556000" y="5638800"/>
              <a:ext cx="406400" cy="0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38600" y="5483423"/>
              <a:ext cx="1477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F# Agent Pipeline</a:t>
              </a:r>
              <a:endParaRPr lang="en-US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94100" y="5943600"/>
              <a:ext cx="4445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8600" y="5864423"/>
              <a:ext cx="1178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Synchronous</a:t>
              </a:r>
              <a:endParaRPr lang="en-US" sz="14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03734" y="6251377"/>
              <a:ext cx="4445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80172" y="6172200"/>
              <a:ext cx="1314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  Asynchronous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Tamizhvendan Sembiyan</dc:creator>
  <cp:lastModifiedBy>Tamizhvendan Sembiyan</cp:lastModifiedBy>
  <cp:revision>2</cp:revision>
  <dcterms:created xsi:type="dcterms:W3CDTF">2014-12-31T12:29:30Z</dcterms:created>
  <dcterms:modified xsi:type="dcterms:W3CDTF">2014-12-31T12:48:47Z</dcterms:modified>
</cp:coreProperties>
</file>