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8A67-544D-42C4-A2DA-65795BCD6DCB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68DA-C97B-4BCF-8542-F9F8EB867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66800" y="932021"/>
            <a:ext cx="6705600" cy="3048000"/>
            <a:chOff x="304800" y="457200"/>
            <a:chExt cx="6705600" cy="30480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457200"/>
              <a:ext cx="1524000" cy="3048000"/>
              <a:chOff x="304800" y="457200"/>
              <a:chExt cx="1524000" cy="5562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" y="457200"/>
                <a:ext cx="1524000" cy="834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User</a:t>
                </a:r>
                <a:endParaRPr lang="en-US" sz="1400" dirty="0"/>
              </a:p>
            </p:txBody>
          </p:sp>
          <p:cxnSp>
            <p:nvCxnSpPr>
              <p:cNvPr id="6" name="Straight Connector 5"/>
              <p:cNvCxnSpPr>
                <a:stCxn id="4" idx="2"/>
              </p:cNvCxnSpPr>
              <p:nvPr/>
            </p:nvCxnSpPr>
            <p:spPr>
              <a:xfrm>
                <a:off x="1066800" y="1291590"/>
                <a:ext cx="0" cy="4728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981200" y="457200"/>
              <a:ext cx="1524000" cy="3009900"/>
              <a:chOff x="304800" y="457200"/>
              <a:chExt cx="1524000" cy="30099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800" y="457200"/>
                <a:ext cx="1524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Phone</a:t>
                </a:r>
                <a:r>
                  <a:rPr lang="en-US" sz="1400" dirty="0" smtClean="0"/>
                  <a:t> </a:t>
                </a:r>
                <a:r>
                  <a:rPr lang="en-US" sz="1200" dirty="0"/>
                  <a:t>Controller</a:t>
                </a:r>
                <a:endParaRPr lang="en-US" sz="1200" dirty="0"/>
              </a:p>
            </p:txBody>
          </p:sp>
          <p:cxnSp>
            <p:nvCxnSpPr>
              <p:cNvPr id="10" name="Straight Connector 9"/>
              <p:cNvCxnSpPr>
                <a:stCxn id="9" idx="2"/>
              </p:cNvCxnSpPr>
              <p:nvPr/>
            </p:nvCxnSpPr>
            <p:spPr>
              <a:xfrm>
                <a:off x="1066800" y="914400"/>
                <a:ext cx="0" cy="255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733800" y="457200"/>
              <a:ext cx="1524000" cy="3009900"/>
              <a:chOff x="3581400" y="321733"/>
              <a:chExt cx="1524000" cy="30099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21733"/>
                <a:ext cx="1524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Phone </a:t>
                </a:r>
                <a:r>
                  <a:rPr lang="en-US" sz="1400" dirty="0"/>
                  <a:t>View</a:t>
                </a:r>
                <a:r>
                  <a:rPr lang="en-US" sz="1200" dirty="0" smtClean="0"/>
                  <a:t> Tracker</a:t>
                </a:r>
                <a:endParaRPr lang="en-US" sz="1200" dirty="0"/>
              </a:p>
            </p:txBody>
          </p:sp>
          <p:cxnSp>
            <p:nvCxnSpPr>
              <p:cNvPr id="13" name="Straight Connector 12"/>
              <p:cNvCxnSpPr>
                <a:stCxn id="12" idx="2"/>
              </p:cNvCxnSpPr>
              <p:nvPr/>
            </p:nvCxnSpPr>
            <p:spPr>
              <a:xfrm flipH="1">
                <a:off x="4318000" y="778933"/>
                <a:ext cx="25400" cy="255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486400" y="457200"/>
              <a:ext cx="1524000" cy="3009900"/>
              <a:chOff x="3581400" y="321733"/>
              <a:chExt cx="1524000" cy="5562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581400" y="321733"/>
                <a:ext cx="1524000" cy="8449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Storage</a:t>
                </a:r>
                <a:r>
                  <a:rPr lang="en-US" sz="1600" dirty="0" smtClean="0"/>
                  <a:t> </a:t>
                </a:r>
                <a:r>
                  <a:rPr lang="en-US" sz="1400" dirty="0"/>
                  <a:t>Agent</a:t>
                </a:r>
                <a:endParaRPr lang="en-US" sz="1400" dirty="0"/>
              </a:p>
            </p:txBody>
          </p:sp>
          <p:cxnSp>
            <p:nvCxnSpPr>
              <p:cNvPr id="16" name="Straight Connector 15"/>
              <p:cNvCxnSpPr>
                <a:stCxn id="15" idx="2"/>
              </p:cNvCxnSpPr>
              <p:nvPr/>
            </p:nvCxnSpPr>
            <p:spPr>
              <a:xfrm>
                <a:off x="4343400" y="1166685"/>
                <a:ext cx="0" cy="4717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066800" y="1219200"/>
              <a:ext cx="1676400" cy="304800"/>
              <a:chOff x="1066800" y="914400"/>
              <a:chExt cx="1676400" cy="3048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1066800" y="1219200"/>
                <a:ext cx="1676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104900" y="914400"/>
                <a:ext cx="16002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Show “nexus-s”</a:t>
                </a:r>
                <a:endParaRPr lang="en-US" sz="105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794000" y="1600200"/>
              <a:ext cx="1676400" cy="304800"/>
              <a:chOff x="1066800" y="914400"/>
              <a:chExt cx="1676400" cy="3048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1066800" y="1219200"/>
                <a:ext cx="1676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104900" y="914400"/>
                <a:ext cx="1600200" cy="253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User visited “nexus-s”</a:t>
                </a:r>
                <a:endParaRPr lang="en-US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521200" y="1905000"/>
              <a:ext cx="1676400" cy="304800"/>
              <a:chOff x="1066800" y="914400"/>
              <a:chExt cx="1676400" cy="30480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066800" y="1219200"/>
                <a:ext cx="1676400" cy="0"/>
              </a:xfrm>
              <a:prstGeom prst="straightConnector1">
                <a:avLst/>
              </a:prstGeom>
              <a:ln w="38100">
                <a:prstDash val="sysDot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104900" y="914400"/>
                <a:ext cx="1600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Store User’s “nexus-s” visit</a:t>
                </a:r>
                <a:endParaRPr lang="en-US" sz="1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104900" y="1897305"/>
              <a:ext cx="1655233" cy="308521"/>
              <a:chOff x="1104900" y="1592505"/>
              <a:chExt cx="1655233" cy="308521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1104900" y="1901026"/>
                <a:ext cx="16383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159933" y="1592505"/>
                <a:ext cx="16002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Render “nexus-s” view</a:t>
                </a:r>
                <a:endParaRPr lang="en-US" sz="105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2819400" y="4267200"/>
            <a:ext cx="3200400" cy="2133600"/>
            <a:chOff x="3200400" y="4495800"/>
            <a:chExt cx="3200400" cy="2133600"/>
          </a:xfrm>
        </p:grpSpPr>
        <p:sp>
          <p:nvSpPr>
            <p:cNvPr id="42" name="Rectangle 41"/>
            <p:cNvSpPr/>
            <p:nvPr/>
          </p:nvSpPr>
          <p:spPr>
            <a:xfrm>
              <a:off x="3200400" y="4495800"/>
              <a:ext cx="3200400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58354" y="4511244"/>
              <a:ext cx="787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B0F0"/>
                  </a:solidFill>
                </a:rPr>
                <a:t>Legends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505200" y="50292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505200" y="53340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20683" y="4849678"/>
              <a:ext cx="1440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ASP.NET Pipeline</a:t>
              </a:r>
              <a:endParaRPr 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18987" y="514201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Rx Pipeline</a:t>
              </a:r>
              <a:endParaRPr lang="en-US" sz="1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556000" y="5638800"/>
              <a:ext cx="406400" cy="0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038600" y="5483423"/>
              <a:ext cx="1477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F# Agent Pipeline</a:t>
              </a:r>
              <a:endParaRPr lang="en-US" sz="14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94100" y="5943600"/>
              <a:ext cx="4445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38600" y="5864423"/>
              <a:ext cx="1178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Synchronous</a:t>
              </a:r>
              <a:endParaRPr lang="en-US" sz="1400" b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03734" y="6251377"/>
              <a:ext cx="4445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80172" y="6172200"/>
              <a:ext cx="1314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  Asynchronous</a:t>
              </a:r>
              <a:endParaRPr lang="en-US" sz="14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14595" y="381000"/>
            <a:ext cx="275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Phone Visit Workflow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22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0995" y="359229"/>
            <a:ext cx="449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Phone Visit Recommendation Workflow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2667000" y="4721424"/>
            <a:ext cx="3886200" cy="1907976"/>
            <a:chOff x="2667000" y="4721424"/>
            <a:chExt cx="3886200" cy="1907976"/>
          </a:xfrm>
        </p:grpSpPr>
        <p:grpSp>
          <p:nvGrpSpPr>
            <p:cNvPr id="59" name="Group 58"/>
            <p:cNvGrpSpPr/>
            <p:nvPr/>
          </p:nvGrpSpPr>
          <p:grpSpPr>
            <a:xfrm>
              <a:off x="2667000" y="4721424"/>
              <a:ext cx="3886200" cy="1907976"/>
              <a:chOff x="3074894" y="4495803"/>
              <a:chExt cx="3200400" cy="2133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74894" y="4495803"/>
                <a:ext cx="3200400" cy="2133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458354" y="4511244"/>
                <a:ext cx="7870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B0F0"/>
                    </a:solidFill>
                  </a:rPr>
                  <a:t>Legends</a:t>
                </a:r>
                <a:endParaRPr lang="en-US" sz="14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3263153" y="5334000"/>
                <a:ext cx="761999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4054860" y="4849678"/>
                <a:ext cx="13724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SignalR </a:t>
                </a:r>
                <a:r>
                  <a:rPr lang="en-US" sz="1400" b="1" dirty="0" smtClean="0"/>
                  <a:t>Pipeline</a:t>
                </a:r>
                <a:endParaRPr lang="en-US" sz="14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042118" y="5142011"/>
                <a:ext cx="963952" cy="34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    Rx </a:t>
                </a:r>
                <a:r>
                  <a:rPr lang="en-US" sz="1400" b="1" dirty="0" smtClean="0"/>
                  <a:t>Pipeline</a:t>
                </a:r>
                <a:endParaRPr lang="en-US" sz="1400" b="1" dirty="0"/>
              </a:p>
            </p:txBody>
          </p:sp>
          <p:cxnSp>
            <p:nvCxnSpPr>
              <p:cNvPr id="51" name="Straight Arrow Connector 50"/>
              <p:cNvCxnSpPr>
                <a:endCxn id="54" idx="1"/>
              </p:cNvCxnSpPr>
              <p:nvPr/>
            </p:nvCxnSpPr>
            <p:spPr>
              <a:xfrm flipV="1">
                <a:off x="3263153" y="5655509"/>
                <a:ext cx="889348" cy="1"/>
              </a:xfrm>
              <a:prstGeom prst="straightConnector1">
                <a:avLst/>
              </a:prstGeom>
              <a:ln w="38100">
                <a:prstDash val="sysDot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152501" y="5483423"/>
                <a:ext cx="1250101" cy="34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 F</a:t>
                </a:r>
                <a:r>
                  <a:rPr lang="en-US" sz="1400" b="1" dirty="0" smtClean="0"/>
                  <a:t># Agent Pipeline</a:t>
                </a:r>
                <a:endParaRPr lang="en-US" sz="14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594100" y="5943600"/>
                <a:ext cx="4445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38600" y="5864423"/>
                <a:ext cx="1178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Synchronous</a:t>
                </a:r>
                <a:endParaRPr lang="en-US" sz="1400" b="1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03734" y="6251377"/>
                <a:ext cx="444500" cy="152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80172" y="6172200"/>
                <a:ext cx="1314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  Asynchronous</a:t>
                </a:r>
                <a:endParaRPr lang="en-US" sz="1400" b="1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2895600" y="5204104"/>
              <a:ext cx="961359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105400" y="2699519"/>
            <a:ext cx="1600200" cy="57708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Get recommendation for given user with given phone visit history</a:t>
            </a:r>
            <a:endParaRPr lang="en-US" sz="1050" dirty="0"/>
          </a:p>
        </p:txBody>
      </p:sp>
      <p:grpSp>
        <p:nvGrpSpPr>
          <p:cNvPr id="66" name="Group 65"/>
          <p:cNvGrpSpPr/>
          <p:nvPr/>
        </p:nvGrpSpPr>
        <p:grpSpPr>
          <a:xfrm>
            <a:off x="990600" y="1143000"/>
            <a:ext cx="6705600" cy="3048000"/>
            <a:chOff x="990600" y="1143000"/>
            <a:chExt cx="6705600" cy="3048000"/>
          </a:xfrm>
        </p:grpSpPr>
        <p:grpSp>
          <p:nvGrpSpPr>
            <p:cNvPr id="65" name="Group 64"/>
            <p:cNvGrpSpPr/>
            <p:nvPr/>
          </p:nvGrpSpPr>
          <p:grpSpPr>
            <a:xfrm>
              <a:off x="990600" y="1143000"/>
              <a:ext cx="6705600" cy="3048000"/>
              <a:chOff x="914400" y="1600200"/>
              <a:chExt cx="6705600" cy="30480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914400" y="1600200"/>
                <a:ext cx="6705600" cy="3048000"/>
                <a:chOff x="304800" y="457200"/>
                <a:chExt cx="6705600" cy="304800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304800" y="457200"/>
                  <a:ext cx="1524000" cy="3048000"/>
                  <a:chOff x="304800" y="457200"/>
                  <a:chExt cx="1524000" cy="5562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04800" y="457200"/>
                    <a:ext cx="1524000" cy="83439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User</a:t>
                    </a:r>
                    <a:endParaRPr lang="en-US" sz="1400" dirty="0"/>
                  </a:p>
                </p:txBody>
              </p:sp>
              <p:cxnSp>
                <p:nvCxnSpPr>
                  <p:cNvPr id="6" name="Straight Connector 5"/>
                  <p:cNvCxnSpPr>
                    <a:stCxn id="4" idx="2"/>
                  </p:cNvCxnSpPr>
                  <p:nvPr/>
                </p:nvCxnSpPr>
                <p:spPr>
                  <a:xfrm>
                    <a:off x="1066800" y="1291590"/>
                    <a:ext cx="0" cy="4728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981200" y="457200"/>
                  <a:ext cx="1524000" cy="3009900"/>
                  <a:chOff x="304800" y="457200"/>
                  <a:chExt cx="1524000" cy="30099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304800" y="457200"/>
                    <a:ext cx="15240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Recommendation SignalR Hub</a:t>
                    </a:r>
                    <a:endParaRPr lang="en-US" sz="1200" dirty="0"/>
                  </a:p>
                </p:txBody>
              </p:sp>
              <p:cxnSp>
                <p:nvCxnSpPr>
                  <p:cNvPr id="10" name="Straight Connector 9"/>
                  <p:cNvCxnSpPr>
                    <a:stCxn id="9" idx="2"/>
                  </p:cNvCxnSpPr>
                  <p:nvPr/>
                </p:nvCxnSpPr>
                <p:spPr>
                  <a:xfrm>
                    <a:off x="1066800" y="914400"/>
                    <a:ext cx="0" cy="25527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733800" y="457200"/>
                  <a:ext cx="1524000" cy="2220686"/>
                  <a:chOff x="3581400" y="321733"/>
                  <a:chExt cx="1524000" cy="2220686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581400" y="321733"/>
                    <a:ext cx="15240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Storage Agent</a:t>
                    </a:r>
                    <a:endParaRPr lang="en-US" sz="1200" dirty="0"/>
                  </a:p>
                </p:txBody>
              </p:sp>
              <p:cxnSp>
                <p:nvCxnSpPr>
                  <p:cNvPr id="13" name="Straight Connector 12"/>
                  <p:cNvCxnSpPr>
                    <a:stCxn id="12" idx="2"/>
                  </p:cNvCxnSpPr>
                  <p:nvPr/>
                </p:nvCxnSpPr>
                <p:spPr>
                  <a:xfrm>
                    <a:off x="4343400" y="778933"/>
                    <a:ext cx="25400" cy="17634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5486400" y="457200"/>
                  <a:ext cx="1524000" cy="3009900"/>
                  <a:chOff x="3581400" y="321733"/>
                  <a:chExt cx="1524000" cy="556260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581400" y="321733"/>
                    <a:ext cx="1524000" cy="8449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Recommendation Agent</a:t>
                    </a:r>
                    <a:endParaRPr lang="en-US" sz="1400" dirty="0"/>
                  </a:p>
                </p:txBody>
              </p:sp>
              <p:cxnSp>
                <p:nvCxnSpPr>
                  <p:cNvPr id="16" name="Straight Connector 15"/>
                  <p:cNvCxnSpPr>
                    <a:stCxn id="15" idx="2"/>
                  </p:cNvCxnSpPr>
                  <p:nvPr/>
                </p:nvCxnSpPr>
                <p:spPr>
                  <a:xfrm>
                    <a:off x="4343400" y="1166685"/>
                    <a:ext cx="0" cy="47176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1066800" y="1219200"/>
                  <a:ext cx="1676400" cy="304800"/>
                  <a:chOff x="1066800" y="914400"/>
                  <a:chExt cx="1676400" cy="304800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066800" y="1219200"/>
                    <a:ext cx="1676400" cy="0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prstDash val="lgDashDotDot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104900" y="914400"/>
                    <a:ext cx="160020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Get recommendation</a:t>
                    </a:r>
                    <a:endParaRPr lang="en-US" sz="1050" dirty="0"/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2819400" y="1524000"/>
                  <a:ext cx="1600200" cy="415498"/>
                </a:xfrm>
                <a:prstGeom prst="rect">
                  <a:avLst/>
                </a:prstGeom>
                <a:noFill/>
                <a:ln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/>
                    <a:t>Get recommendation for given user</a:t>
                  </a:r>
                  <a:endParaRPr lang="en-US" sz="1050" dirty="0"/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4521200" y="2209800"/>
                  <a:ext cx="1676400" cy="0"/>
                </a:xfrm>
                <a:prstGeom prst="straightConnector1">
                  <a:avLst/>
                </a:prstGeom>
                <a:ln w="38100">
                  <a:prstDash val="sysDot"/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3403600" y="3147812"/>
                <a:ext cx="1676400" cy="0"/>
              </a:xfrm>
              <a:prstGeom prst="straightConnector1">
                <a:avLst/>
              </a:prstGeom>
              <a:ln w="38100">
                <a:prstDash val="sysDot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3376279" y="4038600"/>
                <a:ext cx="3481721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346916" y="4038600"/>
                <a:ext cx="1600200" cy="577081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Recommended Phone Id for given user.  / No Recommendation</a:t>
                </a:r>
                <a:endParaRPr lang="en-US" sz="1050" dirty="0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>
              <a:off x="1752600" y="4029418"/>
              <a:ext cx="167640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85163" y="3733800"/>
              <a:ext cx="16002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Show recommendation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3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100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Tamizhvendan Sembiyan</dc:creator>
  <cp:lastModifiedBy>Tamizhvendan Sembiyan</cp:lastModifiedBy>
  <cp:revision>10</cp:revision>
  <dcterms:created xsi:type="dcterms:W3CDTF">2014-12-31T12:29:30Z</dcterms:created>
  <dcterms:modified xsi:type="dcterms:W3CDTF">2015-01-02T00:10:33Z</dcterms:modified>
</cp:coreProperties>
</file>