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6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bold.fntdata"/><Relationship Id="rId16" Type="http://schemas.openxmlformats.org/officeDocument/2006/relationships/slide" Target="slides/slide12.xml"/><Relationship Id="rId38" Type="http://schemas.openxmlformats.org/officeDocument/2006/relationships/font" Target="fonts/Robo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earn.genetics.utah.edu/content/basics/dn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 to SDZ’s Python Workshop #4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Riko Hamblin and Ibukun Oluwayomi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You can also specify the exact parameters...</a:t>
            </a:r>
            <a:r>
              <a:rPr lang="en"/>
              <a:t> 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rPr b="1" lang="en" sz="1900"/>
              <a:t>print firstfunction(num2 = 3, num1 = 5)</a:t>
            </a:r>
            <a:br>
              <a:rPr b="1" lang="en" sz="1900"/>
            </a:b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Arguments vs Parameters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en" sz="2000"/>
              <a:t>Arguments are given to a function when it’s being called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en" sz="2000"/>
              <a:t>Parameters are defined in the function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make one….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def firstfunction ( num1 , num2 ):</a:t>
            </a:r>
            <a:br>
              <a:rPr lang="en" sz="2000"/>
            </a:br>
            <a:r>
              <a:rPr lang="en" sz="2000"/>
              <a:t>	result = num1 / num2</a:t>
            </a:r>
            <a:br>
              <a:rPr lang="en" sz="2000"/>
            </a:br>
            <a:r>
              <a:rPr lang="en" sz="2000"/>
              <a:t>	return result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#How do we use a function?</a:t>
            </a:r>
            <a:br>
              <a:rPr b="1" lang="en" sz="2000"/>
            </a:br>
            <a:r>
              <a:rPr lang="en" sz="1700"/>
              <a:t>ans</a:t>
            </a:r>
            <a:r>
              <a:rPr lang="en" sz="1700"/>
              <a:t> = firstfunction(3,5)</a:t>
            </a:r>
            <a:br>
              <a:rPr lang="en" sz="1700"/>
            </a:br>
            <a:r>
              <a:rPr lang="en" sz="1700"/>
              <a:t>print ans</a:t>
            </a:r>
            <a:br>
              <a:rPr lang="en" sz="1700"/>
            </a:br>
            <a:r>
              <a:rPr lang="en" sz="1700"/>
              <a:t>print firstfunction(10,5)</a:t>
            </a:r>
          </a:p>
        </p:txBody>
      </p:sp>
      <p:sp>
        <p:nvSpPr>
          <p:cNvPr id="154" name="Shape 154"/>
          <p:cNvSpPr/>
          <p:nvPr/>
        </p:nvSpPr>
        <p:spPr>
          <a:xfrm>
            <a:off x="2501050" y="1919075"/>
            <a:ext cx="1617300" cy="48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603600" y="16716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Parameters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117000" y="2704325"/>
            <a:ext cx="2297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CC0000"/>
                </a:solidFill>
              </a:rPr>
              <a:t>Notice what is indented and what is not</a:t>
            </a:r>
          </a:p>
        </p:txBody>
      </p:sp>
      <p:sp>
        <p:nvSpPr>
          <p:cNvPr id="157" name="Shape 157"/>
          <p:cNvSpPr/>
          <p:nvPr/>
        </p:nvSpPr>
        <p:spPr>
          <a:xfrm>
            <a:off x="2355100" y="3493100"/>
            <a:ext cx="540900" cy="594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2896000" y="349310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Argument</a:t>
            </a:r>
            <a:r>
              <a:rPr b="1" lang="en" sz="1600">
                <a:solidFill>
                  <a:srgbClr val="CC0000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arguments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Function definition is here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printinfo( name, age = 35 ):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print "Name: ", name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print "Age ",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Now you can call printinfo function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printinfo( age=50, name="miki" 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printinfo( "miki"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define a function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30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See …..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name_of_function(arguments):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Do stuff with arguments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of the day.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DNA SEQUENCE TO PROTEIN CONVERTER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NUCLEOTIDE TRIPLETS TO AMINO ACID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37" y="3256650"/>
            <a:ext cx="78962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background on Genetics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92000" y="1882725"/>
            <a:ext cx="81021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The Central Dogma of Molecular Biology: DNA makes RNA, RNA makes proteins.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Transcription is the process by which DNA is copied (transcribed) to RNA, which carries the information needed for protein synthesis.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Translation is the process by which RNA gets converted into a protein. (sequence of amino-acids)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Genetics video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our DNA strand.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TCGTCGACGATGATCATCGGCTACTCGA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800"/>
              </a:spcBef>
              <a:spcAft>
                <a:spcPts val="13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434650" y="1775975"/>
            <a:ext cx="34452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 = </a:t>
            </a:r>
            <a:r>
              <a:rPr lang="en"/>
              <a:t>Thymine</a:t>
            </a:r>
            <a:r>
              <a:rPr lang="en"/>
              <a:t>.(only in DNA)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= Adenine.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 = Cytosine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 = Guanine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 = Uracil (only in RNA)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 . Convert to RNA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This is our DNA strand.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TCGTCGACGATGATCATCGGCTACTCGA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Equivalent RNA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UCGUCGACGAUGAUCAUCGGCUACUCGA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Notice that all the ‘T’ s were converted to ‘U’s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800"/>
              </a:spcBef>
              <a:spcAft>
                <a:spcPts val="13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434650" y="1775975"/>
            <a:ext cx="34452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 = Thymine.(only in DNA)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= Adenine.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 = Cytosine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 = Guanine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 = Uracil (only in RNA)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 for Today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Functions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Files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App of the 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 . Convert codons to amino acid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71900" y="1919075"/>
            <a:ext cx="8222100" cy="315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codon is a group of three nucleic acids. Triplets.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E.g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GCA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UAU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AAA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Each color is a codon. Each codon represent an amino acid.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AUG =&gt; Methionine. (M)</a:t>
            </a:r>
            <a:b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GCA =&gt; Alanine. (A)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UAU =&gt; Tyrosine. (Y)</a:t>
            </a:r>
            <a:b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AAA =&gt; Lysine. (K)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There is a table that makes the mapping easy.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88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800"/>
              </a:spcBef>
              <a:spcAft>
                <a:spcPts val="13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3024" cy="510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Data structure does the table remind you of?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71900" y="1919075"/>
            <a:ext cx="8222100" cy="315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Program specification.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are given a file containing a DNA sequence. Our task is to convert the DNA sequence to an amino acid sequence (protein) and store the result in another file.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Input file = 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ATGGCATATAAA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Output file =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88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800"/>
              </a:spcBef>
              <a:spcAft>
                <a:spcPts val="13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679700" y="3037775"/>
            <a:ext cx="44643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DNA = </a:t>
            </a:r>
            <a:r>
              <a:rPr lang="en">
                <a:solidFill>
                  <a:srgbClr val="FF0000"/>
                </a:solidFill>
              </a:rPr>
              <a:t>ATGGCATATAAA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RNA = 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AUG</a:t>
            </a:r>
            <a:r>
              <a:rPr lang="en">
                <a:solidFill>
                  <a:schemeClr val="dk1"/>
                </a:solidFill>
              </a:rPr>
              <a:t>GCA</a:t>
            </a:r>
            <a:r>
              <a:rPr lang="en">
                <a:solidFill>
                  <a:schemeClr val="accent6"/>
                </a:solidFill>
              </a:rPr>
              <a:t>UAU</a:t>
            </a:r>
            <a:r>
              <a:rPr lang="en">
                <a:solidFill>
                  <a:schemeClr val="lt2"/>
                </a:solidFill>
              </a:rPr>
              <a:t>AAA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Then amino acid is 	</a:t>
            </a:r>
            <a:r>
              <a:rPr lang="en">
                <a:solidFill>
                  <a:srgbClr val="FF0000"/>
                </a:solidFill>
              </a:rPr>
              <a:t>AUG =&gt; Methionine. (M)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			</a:t>
            </a:r>
            <a:r>
              <a:rPr lang="en">
                <a:solidFill>
                  <a:schemeClr val="dk1"/>
                </a:solidFill>
              </a:rPr>
              <a:t>GCA =&gt; Alanine. (A)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			</a:t>
            </a:r>
            <a:r>
              <a:rPr lang="en">
                <a:solidFill>
                  <a:schemeClr val="accent6"/>
                </a:solidFill>
              </a:rPr>
              <a:t>UAU =&gt; Tyrosine. (Y)</a:t>
            </a: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				</a:t>
            </a:r>
            <a:r>
              <a:rPr lang="en">
                <a:solidFill>
                  <a:schemeClr val="lt2"/>
                </a:solidFill>
              </a:rPr>
              <a:t>AAA =&gt; Lysine. (K)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Which is MAYK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Thought Process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Read DNA sequence from file and store in a variable.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need to store it as a string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Convert DNA sequence into RNA sequence. Change T-U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need a function that will return the RNA sequence when we pass it a DNA sequence.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Convert RNA sequence into amino acid sequence. (Groups of 3)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need a data structure that maps the triplets to the corresponding amino-acid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need a function that will return a protein sequence when we pass it a RNA.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amino acid sequence in the output file.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Create and output file and write to 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Instead of getting information from a user ( raw_input( ) ) or “hard-coding” in into our code we can get it from it a file.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opening a file we can: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Read from a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Write to a file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from a file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 = open(“input.txt”, “r”)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or line in f: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rint line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f.close( 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Opening a file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file_variable = open(“filename”, “mode”)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modes are: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‘r’ – Read mode which is used when the file is only being read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w’ – Write mode which is used to edit and write new information to the file (any existing files with the same name will be erased when this mode is activated)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‘a’ – Appending mode, which is used to add new data to the end of the file; that is new information is automatically amended to the end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‘r+’ – Special read and write mode, which is used to handle both actions when working with a file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from a file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 = open(“input.txt”, “r”)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all_content = f.read( 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print all_content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to the file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 = open(“input.txt”, “r”)</a:t>
            </a:r>
            <a:br>
              <a:rPr lang="en"/>
            </a:br>
            <a:r>
              <a:rPr lang="en"/>
              <a:t>output = open(“output.txt”, “w”)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line in f:</a:t>
            </a:r>
            <a:br>
              <a:rPr lang="en"/>
            </a:br>
            <a:r>
              <a:rPr lang="en"/>
              <a:t>	print line</a:t>
            </a:r>
            <a:br>
              <a:rPr lang="en"/>
            </a:br>
            <a:r>
              <a:rPr lang="en"/>
              <a:t>	output.write(line)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f.close( )</a:t>
            </a:r>
            <a:br>
              <a:rPr lang="en"/>
            </a:br>
            <a:r>
              <a:rPr lang="en"/>
              <a:t>output.close(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to the file - using “a”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 = open(“input.txt”, “r”)</a:t>
            </a:r>
            <a:br>
              <a:rPr lang="en"/>
            </a:br>
            <a:r>
              <a:rPr lang="en"/>
              <a:t>output = open(“output.txt”, “a”)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line in f:</a:t>
            </a:r>
            <a:br>
              <a:rPr lang="en"/>
            </a:br>
            <a:r>
              <a:rPr lang="en"/>
              <a:t>	print f</a:t>
            </a:r>
            <a:br>
              <a:rPr lang="en"/>
            </a:br>
            <a:r>
              <a:rPr lang="en"/>
              <a:t>	output.write(line)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f.close( )</a:t>
            </a:r>
            <a:br>
              <a:rPr lang="en"/>
            </a:br>
            <a:r>
              <a:rPr lang="en"/>
              <a:t>output.close(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 are reusable code blocks. They provide a way to write code only once then use it multiple times in various locations.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keeping all the code associated with a particular step in one place it makes code </a:t>
            </a:r>
            <a:r>
              <a:rPr b="1" lang="en"/>
              <a:t>maintainable and readable.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Small task using files…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go to Pycharm …...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Thought Process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Read DNA sequence from file and store in a variable.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need to store it as a string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Convert DNA sequence into RNA sequence. Change T-U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need a function that will return the RNA sequence when we pass it a DNA sequence.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Convert RNA sequence into amino acid sequence. (Groups of 3)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need a data structure that maps the triplets to the corresponding amino-acid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need a function that will return a protein sequence when we pass it a RNA.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amino acid sequence in the output file.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Create and output file and write to it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55425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Let’s Write Some Code!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Congratulations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finished our workshop!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Idea of a function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87" name="Shape 87"/>
          <p:cNvSpPr/>
          <p:nvPr/>
        </p:nvSpPr>
        <p:spPr>
          <a:xfrm>
            <a:off x="2898750" y="2368475"/>
            <a:ext cx="1855800" cy="124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700"/>
              <a:t>Function</a:t>
            </a:r>
          </a:p>
        </p:txBody>
      </p:sp>
      <p:sp>
        <p:nvSpPr>
          <p:cNvPr id="88" name="Shape 88"/>
          <p:cNvSpPr/>
          <p:nvPr/>
        </p:nvSpPr>
        <p:spPr>
          <a:xfrm>
            <a:off x="1758750" y="2810375"/>
            <a:ext cx="1140000" cy="5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754550" y="2810375"/>
            <a:ext cx="1140000" cy="5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963275" y="2873375"/>
            <a:ext cx="839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Inputs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976375" y="2873375"/>
            <a:ext cx="120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Out</a:t>
            </a:r>
            <a:r>
              <a:rPr lang="en" sz="1800"/>
              <a:t>puts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Idea of a function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98" name="Shape 98"/>
          <p:cNvSpPr/>
          <p:nvPr/>
        </p:nvSpPr>
        <p:spPr>
          <a:xfrm>
            <a:off x="2898750" y="2368475"/>
            <a:ext cx="1855800" cy="124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700"/>
              <a:t>Function</a:t>
            </a:r>
          </a:p>
        </p:txBody>
      </p:sp>
      <p:sp>
        <p:nvSpPr>
          <p:cNvPr id="99" name="Shape 99"/>
          <p:cNvSpPr/>
          <p:nvPr/>
        </p:nvSpPr>
        <p:spPr>
          <a:xfrm>
            <a:off x="1758750" y="2810375"/>
            <a:ext cx="1140000" cy="5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754550" y="2810375"/>
            <a:ext cx="1140000" cy="5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963275" y="2873375"/>
            <a:ext cx="839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976375" y="2873375"/>
            <a:ext cx="120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Outputs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18750" y="3331775"/>
            <a:ext cx="2110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The number of inputs </a:t>
            </a:r>
            <a:r>
              <a:rPr lang="en">
                <a:solidFill>
                  <a:srgbClr val="FF0000"/>
                </a:solidFill>
              </a:rPr>
              <a:t>could be 0,1 or more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471425" y="3262175"/>
            <a:ext cx="2110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The number of outputs could be 0,1 or more.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have been using Functions all along!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Think of: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raw_input(“Enter a name: “)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</a:t>
            </a:r>
            <a:r>
              <a:rPr lang="en"/>
              <a:t>ar = ‘lower’.upper( 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</a:t>
            </a:r>
            <a:r>
              <a:rPr lang="en"/>
              <a:t>quare = math.pow(3, 2)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……..We can name functions all day!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215675" y="3663150"/>
            <a:ext cx="1413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square = 9</a:t>
            </a:r>
          </a:p>
        </p:txBody>
      </p:sp>
      <p:sp>
        <p:nvSpPr>
          <p:cNvPr id="112" name="Shape 112"/>
          <p:cNvSpPr/>
          <p:nvPr/>
        </p:nvSpPr>
        <p:spPr>
          <a:xfrm rot="10800000">
            <a:off x="3535050" y="3862050"/>
            <a:ext cx="742500" cy="132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make one….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d</a:t>
            </a:r>
            <a:r>
              <a:rPr lang="en" sz="2000"/>
              <a:t>ef firstfunction ( num1 , num2 ):</a:t>
            </a:r>
            <a:br>
              <a:rPr lang="en" sz="2000"/>
            </a:br>
            <a:r>
              <a:rPr lang="en" sz="2000"/>
              <a:t>	</a:t>
            </a:r>
            <a:r>
              <a:rPr lang="en" sz="2000"/>
              <a:t>r</a:t>
            </a:r>
            <a:r>
              <a:rPr lang="en" sz="2000"/>
              <a:t>esult = num1 / num2</a:t>
            </a:r>
            <a:br>
              <a:rPr lang="en" sz="2000"/>
            </a:br>
            <a:r>
              <a:rPr lang="en" sz="2000"/>
              <a:t>	return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make one….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def firstfunction ( num1 , num2 ):</a:t>
            </a:r>
            <a:br>
              <a:rPr lang="en" sz="2000"/>
            </a:br>
            <a:r>
              <a:rPr lang="en" sz="2000"/>
              <a:t>	result = num1 / num2</a:t>
            </a:r>
            <a:br>
              <a:rPr lang="en" sz="2000"/>
            </a:br>
            <a:r>
              <a:rPr lang="en" sz="2000"/>
              <a:t>	return result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#How do we use a function?</a:t>
            </a:r>
            <a:br>
              <a:rPr b="1" lang="en" sz="2000"/>
            </a:br>
          </a:p>
        </p:txBody>
      </p:sp>
      <p:sp>
        <p:nvSpPr>
          <p:cNvPr id="125" name="Shape 125"/>
          <p:cNvSpPr/>
          <p:nvPr/>
        </p:nvSpPr>
        <p:spPr>
          <a:xfrm>
            <a:off x="2501050" y="1919075"/>
            <a:ext cx="1617300" cy="48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603600" y="16716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Parameters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make one….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def firstfunction ( num1 , num2 ):</a:t>
            </a:r>
            <a:br>
              <a:rPr lang="en" sz="2000"/>
            </a:br>
            <a:r>
              <a:rPr lang="en" sz="2000"/>
              <a:t>	result = num1 / num2</a:t>
            </a:r>
            <a:br>
              <a:rPr lang="en" sz="2000"/>
            </a:br>
            <a:r>
              <a:rPr lang="en" sz="2000"/>
              <a:t>	return result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#How do we use a function?</a:t>
            </a:r>
            <a:br>
              <a:rPr b="1" lang="en" sz="2000"/>
            </a:br>
            <a:r>
              <a:rPr lang="en" sz="1700"/>
              <a:t>ans </a:t>
            </a:r>
            <a:r>
              <a:rPr lang="en" sz="1700"/>
              <a:t>= firstfunction(3,5)</a:t>
            </a:r>
            <a:br>
              <a:rPr lang="en" sz="1700"/>
            </a:br>
            <a:r>
              <a:rPr lang="en" sz="1700"/>
              <a:t>print ans</a:t>
            </a:r>
            <a:br>
              <a:rPr lang="en" sz="1700"/>
            </a:br>
            <a:r>
              <a:rPr lang="en" sz="1700"/>
              <a:t>print firstfunction(10,5)</a:t>
            </a:r>
          </a:p>
        </p:txBody>
      </p:sp>
      <p:sp>
        <p:nvSpPr>
          <p:cNvPr id="133" name="Shape 133"/>
          <p:cNvSpPr/>
          <p:nvPr/>
        </p:nvSpPr>
        <p:spPr>
          <a:xfrm>
            <a:off x="2501050" y="1919075"/>
            <a:ext cx="1617300" cy="48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603600" y="16716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CC0000"/>
                </a:solidFill>
              </a:rPr>
              <a:t>Parameters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117000" y="2704325"/>
            <a:ext cx="2297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CC0000"/>
                </a:solidFill>
              </a:rPr>
              <a:t>Notice what is indented and what is not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