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Only Jpeg images will be displayed. Svg,png will raise exception.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open-notify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Welcome  to SDZ’s Python Workshop #</a:t>
            </a:r>
            <a:r>
              <a:rPr lang="en"/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 Riko Hamblin and Ibukun Oluwayomi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display images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2400" y="1780050"/>
            <a:ext cx="9081600" cy="327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PIL import Image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userInput = raw_input("Enter the name of a popular person to get their picture: ")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page = wikipedia.page(userInput)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except wikipedia.WikipediaException: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print "Make sure its a popular person! Someone most likely to have a wikipedia page"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userInput = raw_input("Enter the name of a popular person to get their picture: ")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print page.images # this will show you the address to all the images on that page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index_jpgFile = 0 # the index of an image with .jpg extention.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image = page.images[index_jpgFile]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urllib.urlretrieve(image,"image.jpg") # save it to your computer so you can display it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 = Image.open("image.jpg") # open the image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im.show() # display it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im.convert('L').show() # display it in gray scale.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try the spotify api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spotipy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sp = spotipy.Spotify()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file = open('spotify.txt','w')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artist_name = raw_input("Enter the name of the artist.")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results = sp.search(q=artist_name, limit=20)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#print results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print "The tracks by", artist_name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 i, t in enumerate(results['tracks']['items']):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info = i, t['name'], t['popularity'], t["preview_url"]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print info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file.write(str(info) + "\n")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file.close()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Thank you!!!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55425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>
                <a:solidFill>
                  <a:srgbClr val="000000"/>
                </a:solidFill>
              </a:rPr>
              <a:t>Today’s Agenda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80525" y="2100125"/>
            <a:ext cx="8542800" cy="1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Web API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JSON 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Some awesome Python Libraries.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WEB API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It's basically a set of programming instructions and standards for accessing</a:t>
            </a:r>
            <a:br>
              <a:rPr lang="en"/>
            </a:br>
            <a:r>
              <a:rPr lang="en"/>
              <a:t>a Web-based software application or Web tool.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software company wikipedia releases its API to the public so</a:t>
            </a:r>
            <a:br>
              <a:rPr lang="en"/>
            </a:br>
            <a:r>
              <a:rPr lang="en"/>
              <a:t>that other software developers can design products that are powered by its service.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can make a program that searches wikipedia for information on a topic.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JSON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9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JSON: JavaScript Object Notation.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JSON is a syntax for storing and exchanging data between computers.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JSON is text, written with JavaScript object notation.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 {"name":"John", "age":30,"cars":[ "Ford", "BMW", "Fiat" ] 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is similar to Python dictionaries. This is the for of response we get from wikipedia and other WEB Api’s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need to install the following libraries: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p</a:t>
            </a:r>
            <a:r>
              <a:rPr lang="en"/>
              <a:t>ip (it might be already installed if you have Pycharm)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wikipedia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requests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pillow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access information about a space station.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 to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http://open-notify.org/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Type this code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response = requests.get("http://api.open-notify.org/iss-now.json")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print response.json()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this prints out the location of the space station.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en" sz="2900"/>
              <a:t>Names of </a:t>
            </a:r>
            <a:r>
              <a:rPr lang="en" sz="2900"/>
              <a:t>Astronauts</a:t>
            </a:r>
            <a:r>
              <a:rPr lang="en" sz="2900"/>
              <a:t> currently in ISS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response = requests.get("http://api.open-notify.org/astros.json")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print response.headers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data =  response.json()# print the json object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print data['number']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get people  in space.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people = (data["people"])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 i in people: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print i["name"]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make a wikipedia summary program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program asks the user for a topic to search for.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program then prints the summary of that topic from wikipedia.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will do this using the wikipedia api.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95700" y="1919075"/>
            <a:ext cx="8845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wikipedia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userInput = raw_input("Enter search query")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result  = wikipedia.search(userInput)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print result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for i in range(len(result)):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try: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print wikipedia.summary(result[i])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except wikipedia.WikipediaException: # some items might not have summaries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# You might get some warnings. Ignore them.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pass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print "-----------------------------------------------"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