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 to SDZ’s Python Workshop #3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Riko Hamblin and Ibukun Oluwayomi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Dictionary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indent="457200" lvl="0" marL="1828800">
              <a:spcBef>
                <a:spcPts val="0"/>
              </a:spcBef>
              <a:buNone/>
            </a:pPr>
            <a:r>
              <a:rPr lang="en" sz="2300"/>
              <a:t>Let’s write some code!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Dictionary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300"/>
              <a:t>Let’s modify our original Address Book so that we are using dictionaries!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 b="1" sz="2100"/>
          </a:p>
          <a:p>
            <a:pPr indent="457200" lvl="0" marL="914400">
              <a:spcBef>
                <a:spcPts val="0"/>
              </a:spcBef>
              <a:buNone/>
            </a:pPr>
            <a:r>
              <a:rPr b="1" lang="en" sz="2100"/>
              <a:t>[ ] when defining lists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 b="1" sz="2100"/>
          </a:p>
          <a:p>
            <a:pPr indent="457200" lvl="0" marL="914400">
              <a:spcBef>
                <a:spcPts val="0"/>
              </a:spcBef>
              <a:buNone/>
            </a:pPr>
            <a:r>
              <a:rPr b="1" lang="en" sz="2100"/>
              <a:t>{ } when defining Dictionaries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Congratulations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finished our workshop!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/>
              <a:t>Used to: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 Store information/data in a meaningful way</a:t>
            </a:r>
            <a:br>
              <a:rPr lang="en" sz="1900"/>
            </a:b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Model data as close to real-world as possible e.g. if you have 300 numbers and you want to store them for further processing then keep these numbers in a </a:t>
            </a:r>
            <a:r>
              <a:rPr b="1" i="1" lang="en" sz="1900"/>
              <a:t>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Example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31175" y="1820450"/>
            <a:ext cx="87939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 a scenario where we want to store 5 numbers. One way is to just create 5 variables to store the numbers:</a:t>
            </a:r>
            <a:br>
              <a:rPr lang="en"/>
            </a:br>
          </a:p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var1 = 9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var2 = 7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var3 = 0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var4 = 12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var5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However, if we have to store 5000 integers it would be unrealistic to use 5000 variables. In addition, we will forget their names easily!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Lists in Python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where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come in handy. A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collection of items. These items are ordered in memory so that it is easy to retrieve any of them.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say we have a list of cars or a list of colours. How do we store them efficiently in memory?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273250" y="2946925"/>
            <a:ext cx="27711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cars = [</a:t>
            </a:r>
            <a:r>
              <a:rPr lang="en" sz="1200">
                <a:solidFill>
                  <a:srgbClr val="0D90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'Toyota'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D90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'Honda'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D90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'Ford'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3B78E7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cars[</a:t>
            </a:r>
            <a:r>
              <a:rPr lang="en" sz="1200">
                <a:solidFill>
                  <a:srgbClr val="C5392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    </a:t>
            </a:r>
            <a:r>
              <a:rPr lang="en" sz="1200">
                <a:solidFill>
                  <a:srgbClr val="D81B6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## Toyota</a:t>
            </a:r>
          </a:p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3B78E7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cars[</a:t>
            </a:r>
            <a:r>
              <a:rPr lang="en" sz="1200">
                <a:solidFill>
                  <a:srgbClr val="C5392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    </a:t>
            </a:r>
            <a:r>
              <a:rPr lang="en" sz="1200">
                <a:solidFill>
                  <a:srgbClr val="D81B6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## Ford</a:t>
            </a:r>
          </a:p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3B78E7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len(cars)  </a:t>
            </a:r>
            <a:r>
              <a:rPr lang="en" sz="1200">
                <a:solidFill>
                  <a:srgbClr val="D81B6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##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19 at 11.11.35 PM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7" y="3438322"/>
            <a:ext cx="4322800" cy="6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71900" y="2946925"/>
            <a:ext cx="49122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colours = [</a:t>
            </a:r>
            <a:r>
              <a:rPr lang="en" sz="1200">
                <a:solidFill>
                  <a:srgbClr val="0D90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'red’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D90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'blue'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D90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'green'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30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also supports computed lists, called list comprehensions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its simplest form, a list comprehension has the following syntax: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 = [expression for variable in sequence]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lets create a list containing the numbers 0 to 40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numbers = [1,2,3,4,5,6,7,8,9,10, "I am tired of typing :( "]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 numbers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numbers = [i for i in range(40)]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 numbers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what does this do? Remember that range()creates a sequence of numbers.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each of those numbers is appended to our list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or we could have done it this way.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twos = [] # create an empty list first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i in range(50):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twos.append(2) # append 2 to the list 50 times.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 twos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Comprehension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LET’S WRITE SOME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Dictionary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30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dictionary :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Operates like a list where we can use anything to identify an element. However it is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memory.</a:t>
            </a:r>
            <a:b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Key-Value mappings. </a:t>
            </a:r>
            <a:b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Interchangeable with terms like: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 Table, Hash-Map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Dictionary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of how an ACTUAL dictionary is structured: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KEY: </a:t>
            </a:r>
            <a:r>
              <a:rPr lang="en"/>
              <a:t>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VALUE: </a:t>
            </a:r>
            <a:r>
              <a:rPr lang="en"/>
              <a:t>Definition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34895" l="0" r="0" t="0"/>
          <a:stretch/>
        </p:blipFill>
        <p:spPr>
          <a:xfrm>
            <a:off x="3654050" y="2511699"/>
            <a:ext cx="2341424" cy="18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