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0033A0"/>
    <a:srgbClr val="FFFFFF"/>
    <a:srgbClr val="0072B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/>
    <p:restoredTop sz="94617"/>
  </p:normalViewPr>
  <p:slideViewPr>
    <p:cSldViewPr snapToGrid="0" snapToObjects="1">
      <p:cViewPr varScale="1">
        <p:scale>
          <a:sx n="85" d="100"/>
          <a:sy n="85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a map of the world&#10;&#10;Description automatically generated">
            <a:extLst>
              <a:ext uri="{FF2B5EF4-FFF2-40B4-BE49-F238E27FC236}">
                <a16:creationId xmlns:a16="http://schemas.microsoft.com/office/drawing/2014/main" id="{0E10F226-CA81-FD8A-ACBA-FA59A2E5F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79" y="760396"/>
            <a:ext cx="10898118" cy="2271562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055444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solidFill>
                  <a:srgbClr val="FFB8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4AD15DFC-F8D5-8814-B7FB-C255CC3C99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66" y="5662253"/>
            <a:ext cx="216586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9ED6-DF88-1B2B-9327-C34889D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7124-E854-7447-34E1-B81AC67E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73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355271"/>
            <a:ext cx="11200606" cy="4898572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117019D-95B7-4A53-DF27-26F2A6948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26602B-D7E0-72FD-18BA-1E1EF78C1C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4" y="6294329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361118"/>
            <a:ext cx="11532007" cy="1168405"/>
          </a:xfrm>
        </p:spPr>
        <p:txBody>
          <a:bodyPr/>
          <a:lstStyle>
            <a:lvl1pPr>
              <a:defRPr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1745" y="1626669"/>
            <a:ext cx="5520212" cy="461900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43601" y="1626669"/>
            <a:ext cx="5930152" cy="46190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2FF-D1CC-E512-181C-0714F655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E648-5394-A879-1872-06DE5A77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F550-E4F2-29A1-AAED-FBA06007E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2D79-AAFA-54E0-99FD-8B8620910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EBF9C-6422-7BAD-D306-44717CDF7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1BA83-9735-AD7B-32D4-374CFF1E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BF-0DEC-407C-AE01-7E9C7D5CA77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938F-E4E0-9005-AF3B-4927D72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AED3B-E566-A2DC-E895-77401C1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DBE-BBE2-4CAF-B340-04F251F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060-7C60-DCA0-9053-541F5C6B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00018-D759-F301-5F6C-93B14AC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BF-0DEC-407C-AE01-7E9C7D5CA77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9C836-B40B-4DAD-0B5B-3B5661BF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BD91-7624-D1BF-0633-6E03A81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DBE-BBE2-4CAF-B340-04F251F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6A90-4953-947C-5AB9-B5EC4153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6F5-3F65-E8CD-C5E1-1E95322D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61AB-E1B4-3F84-D4F3-274E9AD1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C8867-F4DA-8DB8-1571-717AD9D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BF-0DEC-407C-AE01-7E9C7D5CA77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049A-A59D-22C0-3BD3-F053838D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68B4-F967-E3B5-A2C3-30D37673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DBE-BBE2-4CAF-B340-04F251F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4B8A-8409-D48D-332C-91BD5D0A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BE0AB-92E5-EFB1-8F54-80E52636B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FD60-24D5-39B7-DC1B-2FED8920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8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69180-2057-B874-0C50-E3E91253F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622A-4020-2C85-318D-6BB2ED722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6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64" y="424543"/>
            <a:ext cx="11495727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714500"/>
            <a:ext cx="11275291" cy="449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6C0F1DC1-B29E-87F8-0758-B94992B9AE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1" y="6302497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  <p:sldLayoutId id="2147483671" r:id="rId6"/>
    <p:sldLayoutId id="2147483673" r:id="rId7"/>
    <p:sldLayoutId id="2147483674" r:id="rId8"/>
    <p:sldLayoutId id="2147483676" r:id="rId9"/>
    <p:sldLayoutId id="2147483672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33A0"/>
          </a:solidFill>
          <a:latin typeface="Arial" panose="020B0604020202020204" pitchFamily="34" charset="0"/>
          <a:ea typeface="Calibri" panose="020F050202020403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2BC"/>
        </a:buClr>
        <a:buSzPct val="120000"/>
        <a:buFont typeface="Arial" panose="020B0604020202020204" pitchFamily="34" charset="0"/>
        <a:buChar char="•"/>
        <a:defRPr sz="22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16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LEGOUPIL Edouard</cp:lastModifiedBy>
  <cp:revision>46</cp:revision>
  <dcterms:created xsi:type="dcterms:W3CDTF">2018-07-30T23:03:22Z</dcterms:created>
  <dcterms:modified xsi:type="dcterms:W3CDTF">2025-01-03T15:30:50Z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b15e2b-c6d2-488b-8aea-978109a77633_Enabled">
    <vt:lpwstr>true</vt:lpwstr>
  </property>
  <property fmtid="{D5CDD505-2E9C-101B-9397-08002B2CF9AE}" pid="3" name="MSIP_Label_65b15e2b-c6d2-488b-8aea-978109a77633_SetDate">
    <vt:lpwstr>2024-09-27T14:13:41Z</vt:lpwstr>
  </property>
  <property fmtid="{D5CDD505-2E9C-101B-9397-08002B2CF9AE}" pid="4" name="MSIP_Label_65b15e2b-c6d2-488b-8aea-978109a77633_Method">
    <vt:lpwstr>Privileged</vt:lpwstr>
  </property>
  <property fmtid="{D5CDD505-2E9C-101B-9397-08002B2CF9AE}" pid="5" name="MSIP_Label_65b15e2b-c6d2-488b-8aea-978109a77633_Name">
    <vt:lpwstr>IOMLb0010IN123173</vt:lpwstr>
  </property>
  <property fmtid="{D5CDD505-2E9C-101B-9397-08002B2CF9AE}" pid="6" name="MSIP_Label_65b15e2b-c6d2-488b-8aea-978109a77633_SiteId">
    <vt:lpwstr>1588262d-23fb-43b4-bd6e-bce49c8e6186</vt:lpwstr>
  </property>
  <property fmtid="{D5CDD505-2E9C-101B-9397-08002B2CF9AE}" pid="7" name="MSIP_Label_65b15e2b-c6d2-488b-8aea-978109a77633_ActionId">
    <vt:lpwstr>6578dea2-8930-476d-9507-07a50b85f2ea</vt:lpwstr>
  </property>
  <property fmtid="{D5CDD505-2E9C-101B-9397-08002B2CF9AE}" pid="8" name="MSIP_Label_65b15e2b-c6d2-488b-8aea-978109a77633_ContentBits">
    <vt:lpwstr>0</vt:lpwstr>
  </property>
</Properties>
</file>