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package/2006/relationships/metadata/core-properties" Target="docProps/core.xml"/>
<Relationship Id="rId3" Type="http://schemas.openxmlformats.org/package/2006/relationships/metadata/extended-properties" Target="docProps/app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C"/>
    <a:srgbClr val="0033A0"/>
    <a:srgbClr val="FFFFFF"/>
    <a:srgbClr val="0072B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8994"/>
    <p:restoredTop sz="94617"/>
  </p:normalViewPr>
  <p:slideViewPr>
    <p:cSldViewPr snapToGrid="0" snapToObjects="1">
      <p:cViewPr varScale="1">
        <p:scale>
          <a:sx d="100" n="94"/>
          <a:sy d="100" n="94"/>
        </p:scale>
        <p:origin x="86" y="125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66"/>
        <a:sy d="100" n="66"/>
      </p:scale>
      <p:origin x="0" y="0"/>
    </p:cViewPr>
  </p:sorterViewPr>
  <p:notesViewPr>
    <p:cSldViewPr snapToGrid="0" snapToObjects="1">
      <p:cViewPr varScale="1">
        <p:scale>
          <a:sx d="100" n="79"/>
          <a:sy d="100" n="79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6" Type="http://schemas.openxmlformats.org/officeDocument/2006/relationships/tableStyles" Target="tableStyles.xml"/>
<Relationship Id="rId15" Type="http://schemas.openxmlformats.org/officeDocument/2006/relationships/theme" Target="theme/theme1.xml"/>
<Relationship Id="rId1" Type="http://schemas.openxmlformats.org/officeDocument/2006/relationships/slideMaster" Target="slideMasters/slideMaster1.xml"/>
<Relationship Id="rId14" Type="http://schemas.openxmlformats.org/officeDocument/2006/relationships/viewProps" Target="viewProps.xml"/>
<Relationship Id="rId13" Type="http://schemas.openxmlformats.org/officeDocument/2006/relationships/presProps" Target="presProps.xml"/>
<Relationship Id="rId12" Type="http://schemas.openxmlformats.org/officeDocument/2006/relationships/handoutMaster" Target="handoutMasters/handoutMaster1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a map of the world&#10;&#10;Description automatically generated">
            <a:extLst>
              <a:ext uri="{FF2B5EF4-FFF2-40B4-BE49-F238E27FC236}">
                <a16:creationId xmlns:a16="http://schemas.microsoft.com/office/drawing/2014/main" id="{0E10F226-CA81-FD8A-ACBA-FA59A2E5F7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79" y="760396"/>
            <a:ext cx="10898118" cy="2271562"/>
          </a:xfrm>
        </p:spPr>
        <p:txBody>
          <a:bodyPr anchor="t" anchorCtr="0">
            <a:normAutofit/>
          </a:bodyPr>
          <a:lstStyle>
            <a:lvl1pPr algn="l">
              <a:defRPr sz="660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055444"/>
            <a:ext cx="10347158" cy="1353928"/>
          </a:xfrm>
        </p:spPr>
        <p:txBody>
          <a:bodyPr>
            <a:normAutofit/>
          </a:bodyPr>
          <a:lstStyle>
            <a:lvl1pPr marL="0" indent="0" algn="r">
              <a:buNone/>
              <a:defRPr sz="4400">
                <a:solidFill>
                  <a:srgbClr val="FFB81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4AD15DFC-F8D5-8814-B7FB-C255CC3C99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66" y="5662253"/>
            <a:ext cx="216586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355271"/>
            <a:ext cx="11200606" cy="4898572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117019D-95B7-4A53-DF27-26F2A6948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00" y="885524"/>
            <a:ext cx="11142600" cy="2107058"/>
          </a:xfrm>
        </p:spPr>
        <p:txBody>
          <a:bodyPr anchor="t" anchorCtr="0">
            <a:noAutofit/>
          </a:bodyPr>
          <a:lstStyle>
            <a:lvl1pPr algn="l">
              <a:defRPr sz="6000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072" y="4060598"/>
            <a:ext cx="9626228" cy="1055832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26602B-D7E0-72FD-18BA-1E1EF78C1C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84" y="6294329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361118"/>
            <a:ext cx="11532007" cy="1168405"/>
          </a:xfrm>
        </p:spPr>
        <p:txBody>
          <a:bodyPr/>
          <a:lstStyle>
            <a:lvl1pPr>
              <a:defRPr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1745" y="1626669"/>
            <a:ext cx="5520212" cy="461900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43601" y="1626669"/>
            <a:ext cx="5930152" cy="46190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slideLayouts/slideLayout3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media/image1.jpg" Type="http://schemas.openxmlformats.org/officeDocument/2006/relationships/image" /><Relationship Id="rId5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ype="http://schemas.openxmlformats.org/officeDocument/2006/relationships/slideLayout" Target="../slideLayouts/slideLayout5.xml" /><Relationship Id="rId8" Type="http://schemas.openxmlformats.org/officeDocument/2006/relationships/slideLayout" Target="../slideLayouts/slideLayout8.xml" /><Relationship Id="rId7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364" y="424543"/>
            <a:ext cx="11495727" cy="10287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799" y="1714500"/>
            <a:ext cx="11275291" cy="449035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6C0F1DC1-B29E-87F8-0758-B94992B9AE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1" y="6302497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7" r:id="rId9"/>
    <p:sldLayoutId id="2147483666" r:id="rId8"/>
    <p:sldLayoutId id="2147483665" r:id="rId7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3600">
          <a:solidFill>
            <a:srgbClr val="0033A0"/>
          </a:solidFill>
          <a:latin charset="0" panose="020B0604020202020204" pitchFamily="34" typeface="Arial"/>
          <a:ea charset="0" panose="020F0502020204030204" pitchFamily="34" typeface="Calibri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rgbClr val="0072BC"/>
        </a:buClr>
        <a:buSzPct val="120000"/>
        <a:buFont charset="0" panose="020B0604020202020204" pitchFamily="34" typeface="Arial"/>
        <a:buChar char="•"/>
        <a:defRPr b="0" i="0" kern="1200" sz="22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rgbClr val="0072BC"/>
        </a:buClr>
        <a:buFont charset="0" panose="020B0604020202020204" pitchFamily="34" typeface="Arial"/>
        <a:buChar char="•"/>
        <a:defRPr b="0" i="0" kern="1200" sz="20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rgbClr val="0072BC"/>
        </a:buClr>
        <a:buFont charset="0" panose="020B0604020202020204" pitchFamily="34" typeface="Arial"/>
        <a:buChar char="•"/>
        <a:defRPr b="0" i="0" kern="1200" sz="18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rgbClr val="0072BC"/>
        </a:buClr>
        <a:buFont charset="0" panose="020B0604020202020204" pitchFamily="34" typeface="Arial"/>
        <a:buChar char="•"/>
        <a:defRPr b="0" i="0" kern="1200" sz="16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4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79" y="760396"/>
            <a:ext cx="10898118" cy="22715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424539" y="4055444"/>
            <a:ext cx="10347158" cy="13539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if needed</a:t>
            </a:r>
            <a:br/>
            <a:br/>
            <a:r>
              <a:rPr/>
              <a:t>Your name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 plot locations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1828800" y="1828800"/>
            <a:ext cx="1828800" cy="1828800"/>
            <a:chOff x="1828800" y="1828800"/>
            <a:chExt cx="1828800" cy="1828800"/>
          </a:xfrm>
        </p:grpSpPr>
        <p:sp>
          <p:nvSpPr>
            <p:cNvPr id="4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159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479905" y="3236990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479905" y="3136106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479905" y="3035223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479905" y="2934340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79905" y="2833457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79905" y="2732573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9905" y="2631690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79905" y="2530807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79905" y="2429924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79905" y="2329040"/>
              <a:ext cx="1114432" cy="0"/>
            </a:xfrm>
            <a:custGeom>
              <a:avLst/>
              <a:pathLst>
                <a:path w="1114432" h="0">
                  <a:moveTo>
                    <a:pt x="0" y="0"/>
                  </a:moveTo>
                  <a:lnTo>
                    <a:pt x="1114432" y="0"/>
                  </a:lnTo>
                  <a:lnTo>
                    <a:pt x="1114432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0561" y="2268510"/>
              <a:ext cx="0" cy="1029009"/>
            </a:xfrm>
            <a:custGeom>
              <a:avLst/>
              <a:pathLst>
                <a:path w="0" h="1029009">
                  <a:moveTo>
                    <a:pt x="0" y="1029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14038" y="2268510"/>
              <a:ext cx="0" cy="1029009"/>
            </a:xfrm>
            <a:custGeom>
              <a:avLst/>
              <a:pathLst>
                <a:path w="0" h="1029009">
                  <a:moveTo>
                    <a:pt x="0" y="1029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97516" y="2268510"/>
              <a:ext cx="0" cy="1029009"/>
            </a:xfrm>
            <a:custGeom>
              <a:avLst/>
              <a:pathLst>
                <a:path w="0" h="1029009">
                  <a:moveTo>
                    <a:pt x="0" y="1029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80993" y="2268510"/>
              <a:ext cx="0" cy="1029009"/>
            </a:xfrm>
            <a:custGeom>
              <a:avLst/>
              <a:pathLst>
                <a:path w="0" h="1029009">
                  <a:moveTo>
                    <a:pt x="0" y="1029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69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0561" y="2288687"/>
              <a:ext cx="1013120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530561" y="2389570"/>
              <a:ext cx="634181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30561" y="2490453"/>
              <a:ext cx="609856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30561" y="2591337"/>
              <a:ext cx="593101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30561" y="2692220"/>
              <a:ext cx="479486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30561" y="2793103"/>
              <a:ext cx="419646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30561" y="2893986"/>
              <a:ext cx="358791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30561" y="2994870"/>
              <a:ext cx="348061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30561" y="3095753"/>
              <a:ext cx="345519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30561" y="3196636"/>
              <a:ext cx="331886" cy="8070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65656" y="3203637"/>
              <a:ext cx="285780" cy="517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188862" y="3103030"/>
              <a:ext cx="262574" cy="51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35575" y="3014001"/>
              <a:ext cx="215861" cy="3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48986" y="2913118"/>
              <a:ext cx="202449" cy="3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71658" y="2800380"/>
              <a:ext cx="279778" cy="51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56952" y="2699497"/>
              <a:ext cx="494484" cy="51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85855" y="2610468"/>
              <a:ext cx="165581" cy="3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93268" y="2509585"/>
              <a:ext cx="458168" cy="3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280631" y="2410033"/>
              <a:ext cx="170805" cy="38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32393" y="2307818"/>
              <a:ext cx="119043" cy="3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15856" y="3324908"/>
              <a:ext cx="29409" cy="3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76115" y="3325485"/>
              <a:ext cx="75846" cy="37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44888" y="3324908"/>
              <a:ext cx="105255" cy="3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328365" y="3325485"/>
              <a:ext cx="105255" cy="37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84328" y="3376160"/>
              <a:ext cx="505584" cy="51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696042" y="2757159"/>
              <a:ext cx="413765" cy="517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Country of Origin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892062" y="2018946"/>
              <a:ext cx="354800" cy="63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63357" y="2033581"/>
              <a:ext cx="97017" cy="48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76870" y="2025333"/>
              <a:ext cx="99683" cy="57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93049" y="2035782"/>
              <a:ext cx="72615" cy="4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82160" y="2035224"/>
              <a:ext cx="276851" cy="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875506" y="2018946"/>
              <a:ext cx="362086" cy="63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54088" y="2039968"/>
              <a:ext cx="60771" cy="42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31354" y="2018946"/>
              <a:ext cx="179492" cy="63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92062" y="2096505"/>
              <a:ext cx="286959" cy="61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195517" y="2094737"/>
              <a:ext cx="34974" cy="63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46986" y="2111697"/>
              <a:ext cx="145231" cy="4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92062" y="1887290"/>
              <a:ext cx="215107" cy="65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29438" y="1887290"/>
              <a:ext cx="415942" cy="65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67649" y="1886830"/>
              <a:ext cx="86269" cy="6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676186" y="1867534"/>
              <a:ext cx="339676" cy="857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38132" y="1867534"/>
              <a:ext cx="264248" cy="857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92062" y="3502129"/>
              <a:ext cx="154598" cy="328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058207" y="3500740"/>
              <a:ext cx="138754" cy="34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08508" y="3501891"/>
              <a:ext cx="160501" cy="33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0556" y="3492536"/>
              <a:ext cx="252396" cy="42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44500" y="3500502"/>
              <a:ext cx="41910" cy="34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97957" y="3501891"/>
              <a:ext cx="200611" cy="33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910115" y="3500740"/>
              <a:ext cx="79241" cy="34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00903" y="3500740"/>
              <a:ext cx="119611" cy="34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132061" y="3495206"/>
              <a:ext cx="144462" cy="39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88070" y="3490496"/>
              <a:ext cx="225158" cy="444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92062" y="3550408"/>
              <a:ext cx="175564" cy="33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79173" y="3549453"/>
              <a:ext cx="267481" cy="34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58201" y="3540359"/>
              <a:ext cx="161565" cy="432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531313" y="3549453"/>
              <a:ext cx="111428" cy="34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654289" y="3544396"/>
              <a:ext cx="127967" cy="39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5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  <p:grpSp xmlns:pic="http://schemas.openxmlformats.org/drawingml/2006/picture">
        <p:nvGrpSpPr>
          <p:cNvPr id="76" name="grp2"/>
          <p:cNvGrpSpPr/>
          <p:nvPr/>
        </p:nvGrpSpPr>
        <p:grpSpPr>
          <a:xfrm>
            <a:off x="3657600" y="3657600"/>
            <a:ext cx="2743200" cy="2743200"/>
            <a:chOff x="3657600" y="3657600"/>
            <a:chExt cx="2743200" cy="2743200"/>
          </a:xfrm>
        </p:grpSpPr>
        <p:sp>
          <p:nvSpPr>
            <p:cNvPr id="77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108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5"/>
            <p:cNvSpPr/>
            <p:nvPr/>
          </p:nvSpPr>
          <p:spPr>
            <a:xfrm>
              <a:off x="4829589" y="5675974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6"/>
            <p:cNvSpPr/>
            <p:nvPr/>
          </p:nvSpPr>
          <p:spPr>
            <a:xfrm>
              <a:off x="4829589" y="5548173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"/>
            <p:cNvSpPr/>
            <p:nvPr/>
          </p:nvSpPr>
          <p:spPr>
            <a:xfrm>
              <a:off x="4829589" y="5420371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"/>
            <p:cNvSpPr/>
            <p:nvPr/>
          </p:nvSpPr>
          <p:spPr>
            <a:xfrm>
              <a:off x="4829589" y="5292570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9"/>
            <p:cNvSpPr/>
            <p:nvPr/>
          </p:nvSpPr>
          <p:spPr>
            <a:xfrm>
              <a:off x="4829589" y="5164768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10"/>
            <p:cNvSpPr/>
            <p:nvPr/>
          </p:nvSpPr>
          <p:spPr>
            <a:xfrm>
              <a:off x="4829589" y="5036966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11"/>
            <p:cNvSpPr/>
            <p:nvPr/>
          </p:nvSpPr>
          <p:spPr>
            <a:xfrm>
              <a:off x="4829589" y="4909165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12"/>
            <p:cNvSpPr/>
            <p:nvPr/>
          </p:nvSpPr>
          <p:spPr>
            <a:xfrm>
              <a:off x="4829589" y="4781363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13"/>
            <p:cNvSpPr/>
            <p:nvPr/>
          </p:nvSpPr>
          <p:spPr>
            <a:xfrm>
              <a:off x="4829589" y="4653562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14"/>
            <p:cNvSpPr/>
            <p:nvPr/>
          </p:nvSpPr>
          <p:spPr>
            <a:xfrm>
              <a:off x="4829589" y="4525760"/>
              <a:ext cx="1457337" cy="0"/>
            </a:xfrm>
            <a:custGeom>
              <a:avLst/>
              <a:pathLst>
                <a:path w="1457337" h="0">
                  <a:moveTo>
                    <a:pt x="0" y="0"/>
                  </a:moveTo>
                  <a:lnTo>
                    <a:pt x="1457337" y="0"/>
                  </a:lnTo>
                  <a:lnTo>
                    <a:pt x="1457337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15"/>
            <p:cNvSpPr/>
            <p:nvPr/>
          </p:nvSpPr>
          <p:spPr>
            <a:xfrm>
              <a:off x="4895831" y="4449079"/>
              <a:ext cx="0" cy="1303576"/>
            </a:xfrm>
            <a:custGeom>
              <a:avLst/>
              <a:pathLst>
                <a:path w="0" h="1303576">
                  <a:moveTo>
                    <a:pt x="0" y="13035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16"/>
            <p:cNvSpPr/>
            <p:nvPr/>
          </p:nvSpPr>
          <p:spPr>
            <a:xfrm>
              <a:off x="5266534" y="4449079"/>
              <a:ext cx="0" cy="1303576"/>
            </a:xfrm>
            <a:custGeom>
              <a:avLst/>
              <a:pathLst>
                <a:path w="0" h="1303576">
                  <a:moveTo>
                    <a:pt x="0" y="13035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17"/>
            <p:cNvSpPr/>
            <p:nvPr/>
          </p:nvSpPr>
          <p:spPr>
            <a:xfrm>
              <a:off x="5637236" y="4449079"/>
              <a:ext cx="0" cy="1303576"/>
            </a:xfrm>
            <a:custGeom>
              <a:avLst/>
              <a:pathLst>
                <a:path w="0" h="1303576">
                  <a:moveTo>
                    <a:pt x="0" y="13035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18"/>
            <p:cNvSpPr/>
            <p:nvPr/>
          </p:nvSpPr>
          <p:spPr>
            <a:xfrm>
              <a:off x="6007938" y="4449079"/>
              <a:ext cx="0" cy="1303576"/>
            </a:xfrm>
            <a:custGeom>
              <a:avLst/>
              <a:pathLst>
                <a:path w="0" h="1303576">
                  <a:moveTo>
                    <a:pt x="0" y="13035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652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19"/>
            <p:cNvSpPr/>
            <p:nvPr/>
          </p:nvSpPr>
          <p:spPr>
            <a:xfrm>
              <a:off x="4895831" y="4474639"/>
              <a:ext cx="1324852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20"/>
            <p:cNvSpPr/>
            <p:nvPr/>
          </p:nvSpPr>
          <p:spPr>
            <a:xfrm>
              <a:off x="4895831" y="4602441"/>
              <a:ext cx="829315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21"/>
            <p:cNvSpPr/>
            <p:nvPr/>
          </p:nvSpPr>
          <p:spPr>
            <a:xfrm>
              <a:off x="4895831" y="4730242"/>
              <a:ext cx="797506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22"/>
            <p:cNvSpPr/>
            <p:nvPr/>
          </p:nvSpPr>
          <p:spPr>
            <a:xfrm>
              <a:off x="4895831" y="4858044"/>
              <a:ext cx="775596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23"/>
            <p:cNvSpPr/>
            <p:nvPr/>
          </p:nvSpPr>
          <p:spPr>
            <a:xfrm>
              <a:off x="4895831" y="4985846"/>
              <a:ext cx="627021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24"/>
            <p:cNvSpPr/>
            <p:nvPr/>
          </p:nvSpPr>
          <p:spPr>
            <a:xfrm>
              <a:off x="4895831" y="5113647"/>
              <a:ext cx="548770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25"/>
            <p:cNvSpPr/>
            <p:nvPr/>
          </p:nvSpPr>
          <p:spPr>
            <a:xfrm>
              <a:off x="4895831" y="5241449"/>
              <a:ext cx="469190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26"/>
            <p:cNvSpPr/>
            <p:nvPr/>
          </p:nvSpPr>
          <p:spPr>
            <a:xfrm>
              <a:off x="4895831" y="5369251"/>
              <a:ext cx="455159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27"/>
            <p:cNvSpPr/>
            <p:nvPr/>
          </p:nvSpPr>
          <p:spPr>
            <a:xfrm>
              <a:off x="4895831" y="5497052"/>
              <a:ext cx="451834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28"/>
            <p:cNvSpPr/>
            <p:nvPr/>
          </p:nvSpPr>
          <p:spPr>
            <a:xfrm>
              <a:off x="4895831" y="5624854"/>
              <a:ext cx="434006" cy="102241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29"/>
            <p:cNvSpPr/>
            <p:nvPr/>
          </p:nvSpPr>
          <p:spPr>
            <a:xfrm>
              <a:off x="4263941" y="5615940"/>
              <a:ext cx="514405" cy="930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103" name="tx30"/>
            <p:cNvSpPr/>
            <p:nvPr/>
          </p:nvSpPr>
          <p:spPr>
            <a:xfrm>
              <a:off x="4305712" y="5488636"/>
              <a:ext cx="472634" cy="9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104" name="tx31"/>
            <p:cNvSpPr/>
            <p:nvPr/>
          </p:nvSpPr>
          <p:spPr>
            <a:xfrm>
              <a:off x="4389796" y="5382172"/>
              <a:ext cx="388550" cy="71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105" name="tx32"/>
            <p:cNvSpPr/>
            <p:nvPr/>
          </p:nvSpPr>
          <p:spPr>
            <a:xfrm>
              <a:off x="4413936" y="5254370"/>
              <a:ext cx="364409" cy="71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106" name="tx33"/>
            <p:cNvSpPr/>
            <p:nvPr/>
          </p:nvSpPr>
          <p:spPr>
            <a:xfrm>
              <a:off x="4274745" y="5105231"/>
              <a:ext cx="503600" cy="9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107" name="tx34"/>
            <p:cNvSpPr/>
            <p:nvPr/>
          </p:nvSpPr>
          <p:spPr>
            <a:xfrm>
              <a:off x="3888274" y="4977429"/>
              <a:ext cx="890071" cy="92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108" name="tx35"/>
            <p:cNvSpPr/>
            <p:nvPr/>
          </p:nvSpPr>
          <p:spPr>
            <a:xfrm>
              <a:off x="4480299" y="4870965"/>
              <a:ext cx="298046" cy="71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109" name="tx36"/>
            <p:cNvSpPr/>
            <p:nvPr/>
          </p:nvSpPr>
          <p:spPr>
            <a:xfrm>
              <a:off x="3953643" y="4743164"/>
              <a:ext cx="824702" cy="71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110" name="tx37"/>
            <p:cNvSpPr/>
            <p:nvPr/>
          </p:nvSpPr>
          <p:spPr>
            <a:xfrm>
              <a:off x="4470896" y="4617758"/>
              <a:ext cx="307449" cy="68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111" name="tx38"/>
            <p:cNvSpPr/>
            <p:nvPr/>
          </p:nvSpPr>
          <p:spPr>
            <a:xfrm>
              <a:off x="4564067" y="4487560"/>
              <a:ext cx="214279" cy="71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112" name="tx39"/>
            <p:cNvSpPr/>
            <p:nvPr/>
          </p:nvSpPr>
          <p:spPr>
            <a:xfrm>
              <a:off x="4869363" y="5801954"/>
              <a:ext cx="52936" cy="68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113" name="tx40"/>
            <p:cNvSpPr/>
            <p:nvPr/>
          </p:nvSpPr>
          <p:spPr>
            <a:xfrm>
              <a:off x="5198272" y="5802994"/>
              <a:ext cx="136523" cy="66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114" name="tx41"/>
            <p:cNvSpPr/>
            <p:nvPr/>
          </p:nvSpPr>
          <p:spPr>
            <a:xfrm>
              <a:off x="5542506" y="5801954"/>
              <a:ext cx="189460" cy="68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115" name="tx42"/>
            <p:cNvSpPr/>
            <p:nvPr/>
          </p:nvSpPr>
          <p:spPr>
            <a:xfrm>
              <a:off x="5913208" y="5802994"/>
              <a:ext cx="189460" cy="66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116" name="tx43"/>
            <p:cNvSpPr/>
            <p:nvPr/>
          </p:nvSpPr>
          <p:spPr>
            <a:xfrm>
              <a:off x="5103231" y="5894209"/>
              <a:ext cx="910052" cy="9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117" name="tx44"/>
            <p:cNvSpPr/>
            <p:nvPr/>
          </p:nvSpPr>
          <p:spPr>
            <a:xfrm rot="-5400000">
              <a:off x="3418635" y="5054327"/>
              <a:ext cx="744777" cy="930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Country of Origin</a:t>
              </a:r>
            </a:p>
          </p:txBody>
        </p:sp>
        <p:sp>
          <p:nvSpPr>
            <p:cNvPr id="118" name="tx45"/>
            <p:cNvSpPr/>
            <p:nvPr/>
          </p:nvSpPr>
          <p:spPr>
            <a:xfrm>
              <a:off x="3771472" y="3999863"/>
              <a:ext cx="638640" cy="114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119" name="tx46"/>
            <p:cNvSpPr/>
            <p:nvPr/>
          </p:nvSpPr>
          <p:spPr>
            <a:xfrm>
              <a:off x="4439804" y="4026206"/>
              <a:ext cx="174631" cy="87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120" name="tx47"/>
            <p:cNvSpPr/>
            <p:nvPr/>
          </p:nvSpPr>
          <p:spPr>
            <a:xfrm>
              <a:off x="4644126" y="4011360"/>
              <a:ext cx="179430" cy="102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121" name="tx48"/>
            <p:cNvSpPr/>
            <p:nvPr/>
          </p:nvSpPr>
          <p:spPr>
            <a:xfrm>
              <a:off x="4853248" y="4030168"/>
              <a:ext cx="130708" cy="83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122" name="tx49"/>
            <p:cNvSpPr/>
            <p:nvPr/>
          </p:nvSpPr>
          <p:spPr>
            <a:xfrm>
              <a:off x="5013648" y="4029164"/>
              <a:ext cx="498332" cy="84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123" name="tx50"/>
            <p:cNvSpPr/>
            <p:nvPr/>
          </p:nvSpPr>
          <p:spPr>
            <a:xfrm>
              <a:off x="5541671" y="3999863"/>
              <a:ext cx="651755" cy="114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124" name="tx51"/>
            <p:cNvSpPr/>
            <p:nvPr/>
          </p:nvSpPr>
          <p:spPr>
            <a:xfrm>
              <a:off x="3771472" y="4174350"/>
              <a:ext cx="109388" cy="7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125" name="tx52"/>
            <p:cNvSpPr/>
            <p:nvPr/>
          </p:nvSpPr>
          <p:spPr>
            <a:xfrm>
              <a:off x="3910552" y="4136511"/>
              <a:ext cx="323087" cy="114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126" name="tx53"/>
            <p:cNvSpPr/>
            <p:nvPr/>
          </p:nvSpPr>
          <p:spPr>
            <a:xfrm>
              <a:off x="4263331" y="4139469"/>
              <a:ext cx="516526" cy="111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127" name="tx54"/>
            <p:cNvSpPr/>
            <p:nvPr/>
          </p:nvSpPr>
          <p:spPr>
            <a:xfrm>
              <a:off x="4809549" y="4136287"/>
              <a:ext cx="62954" cy="114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128" name="tx55"/>
            <p:cNvSpPr/>
            <p:nvPr/>
          </p:nvSpPr>
          <p:spPr>
            <a:xfrm>
              <a:off x="4902194" y="4166816"/>
              <a:ext cx="261416" cy="83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9" name="tx56"/>
            <p:cNvSpPr/>
            <p:nvPr/>
          </p:nvSpPr>
          <p:spPr>
            <a:xfrm>
              <a:off x="3771472" y="3670646"/>
              <a:ext cx="387194" cy="118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130" name="tx57"/>
            <p:cNvSpPr/>
            <p:nvPr/>
          </p:nvSpPr>
          <p:spPr>
            <a:xfrm>
              <a:off x="4198750" y="3670646"/>
              <a:ext cx="748695" cy="118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131" name="tx58"/>
            <p:cNvSpPr/>
            <p:nvPr/>
          </p:nvSpPr>
          <p:spPr>
            <a:xfrm>
              <a:off x="4987528" y="3669817"/>
              <a:ext cx="155284" cy="119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132" name="tx59"/>
            <p:cNvSpPr/>
            <p:nvPr/>
          </p:nvSpPr>
          <p:spPr>
            <a:xfrm>
              <a:off x="5182896" y="3635084"/>
              <a:ext cx="611418" cy="154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133" name="tx60"/>
            <p:cNvSpPr/>
            <p:nvPr/>
          </p:nvSpPr>
          <p:spPr>
            <a:xfrm>
              <a:off x="3771472" y="3819558"/>
              <a:ext cx="475648" cy="154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5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134" name="tx61"/>
            <p:cNvSpPr/>
            <p:nvPr/>
          </p:nvSpPr>
          <p:spPr>
            <a:xfrm>
              <a:off x="3771472" y="6120953"/>
              <a:ext cx="278276" cy="59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135" name="tx62"/>
            <p:cNvSpPr/>
            <p:nvPr/>
          </p:nvSpPr>
          <p:spPr>
            <a:xfrm>
              <a:off x="4070533" y="6118453"/>
              <a:ext cx="249757" cy="6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136" name="tx63"/>
            <p:cNvSpPr/>
            <p:nvPr/>
          </p:nvSpPr>
          <p:spPr>
            <a:xfrm>
              <a:off x="4341075" y="6120524"/>
              <a:ext cx="288903" cy="5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137" name="tx64"/>
            <p:cNvSpPr/>
            <p:nvPr/>
          </p:nvSpPr>
          <p:spPr>
            <a:xfrm>
              <a:off x="4650762" y="6103686"/>
              <a:ext cx="454314" cy="76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138" name="tx65"/>
            <p:cNvSpPr/>
            <p:nvPr/>
          </p:nvSpPr>
          <p:spPr>
            <a:xfrm>
              <a:off x="5125861" y="6118023"/>
              <a:ext cx="75439" cy="61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139" name="tx66"/>
            <p:cNvSpPr/>
            <p:nvPr/>
          </p:nvSpPr>
          <p:spPr>
            <a:xfrm>
              <a:off x="5222083" y="6120524"/>
              <a:ext cx="361099" cy="59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140" name="tx67"/>
            <p:cNvSpPr/>
            <p:nvPr/>
          </p:nvSpPr>
          <p:spPr>
            <a:xfrm>
              <a:off x="5603967" y="6118453"/>
              <a:ext cx="142635" cy="6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141" name="tx68"/>
            <p:cNvSpPr/>
            <p:nvPr/>
          </p:nvSpPr>
          <p:spPr>
            <a:xfrm>
              <a:off x="5767386" y="6118453"/>
              <a:ext cx="215300" cy="6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142" name="tx69"/>
            <p:cNvSpPr/>
            <p:nvPr/>
          </p:nvSpPr>
          <p:spPr>
            <a:xfrm>
              <a:off x="6003470" y="6108491"/>
              <a:ext cx="260032" cy="71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143" name="tx70"/>
            <p:cNvSpPr/>
            <p:nvPr/>
          </p:nvSpPr>
          <p:spPr>
            <a:xfrm>
              <a:off x="3771472" y="6187695"/>
              <a:ext cx="405285" cy="80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144" name="tx71"/>
            <p:cNvSpPr/>
            <p:nvPr/>
          </p:nvSpPr>
          <p:spPr>
            <a:xfrm>
              <a:off x="4197541" y="6207854"/>
              <a:ext cx="316016" cy="59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145" name="tx72"/>
            <p:cNvSpPr/>
            <p:nvPr/>
          </p:nvSpPr>
          <p:spPr>
            <a:xfrm>
              <a:off x="4534341" y="6206135"/>
              <a:ext cx="481466" cy="6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146" name="tx73"/>
            <p:cNvSpPr/>
            <p:nvPr/>
          </p:nvSpPr>
          <p:spPr>
            <a:xfrm>
              <a:off x="5036592" y="6189766"/>
              <a:ext cx="290817" cy="779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147" name="tx74"/>
            <p:cNvSpPr/>
            <p:nvPr/>
          </p:nvSpPr>
          <p:spPr>
            <a:xfrm>
              <a:off x="5348193" y="6206135"/>
              <a:ext cx="200571" cy="6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148" name="tx75"/>
            <p:cNvSpPr/>
            <p:nvPr/>
          </p:nvSpPr>
          <p:spPr>
            <a:xfrm>
              <a:off x="5569549" y="6197032"/>
              <a:ext cx="230341" cy="706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ph idx="1"/>
          </p:nvPr>
        </p:nvGraphicFramePr>
        <p:xfrm>
          <a:off x="736600" y="1346200"/>
          <a:ext cx="11188700" cy="4889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1188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 (…, list = character(), package = NULL, lib.loc = NULL,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verbose = getOption(“verbose”), envir = .GlobalEnv, overwrite = TRUE)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{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fileExt &lt;- function(x) {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db &lt;- grepl(“\.[^.]+\.(gz|bz2|xz)$”, x)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 noGrp="1"/>
          </p:cNvGraphicFramePr>
          <p:nvPr>
            <p:ph idx="1"/>
          </p:nvPr>
        </p:nvGraphicFramePr>
        <p:xfrm>
          <a:off x="736600" y="1346200"/>
          <a:ext cx="11188700" cy="4889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1188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 (…, list = character(), package = NULL, lib.loc = NULL,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verbose = getOption(“verbose”), envir = .GlobalEnv, overwrite = TRUE)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{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fileExt &lt;- function(x) {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db &lt;- grepl(“\.[^.]+\.(gz|bz2|xz)$”, x)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ggplot in right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Some</a:t>
            </a:r>
          </a:p>
          <a:p>
            <a:pPr lvl="0"/>
            <a:r>
              <a:rPr/>
              <a:t>Bullets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5943601" y="1626669"/>
            <a:ext cx="5930152" cy="4619010"/>
            <a:chOff x="5943601" y="1626669"/>
            <a:chExt cx="5930152" cy="4619010"/>
          </a:xfrm>
        </p:grpSpPr>
        <p:sp>
          <p:nvSpPr>
            <p:cNvPr id="5" name="rc4"/>
            <p:cNvSpPr/>
            <p:nvPr/>
          </p:nvSpPr>
          <p:spPr>
            <a:xfrm>
              <a:off x="5943601" y="1626669"/>
              <a:ext cx="5930151" cy="4619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549217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661170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773122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885074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549217" y="2556282"/>
              <a:ext cx="3974004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549217" y="2838802"/>
              <a:ext cx="248760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549217" y="3121323"/>
              <a:ext cx="239218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549217" y="3403843"/>
              <a:ext cx="2326464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549217" y="3686364"/>
              <a:ext cx="1880803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549217" y="3968884"/>
              <a:ext cx="164608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549217" y="4251405"/>
              <a:ext cx="1407375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549217" y="4533925"/>
              <a:ext cx="136528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549217" y="4816445"/>
              <a:ext cx="1355315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549217" y="5098966"/>
              <a:ext cx="1301837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350517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</a:path>
              </a:pathLst>
            </a:custGeom>
            <a:ln w="11826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596320" y="5131928"/>
              <a:ext cx="685873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52014" y="4850071"/>
              <a:ext cx="630179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764126" y="4596000"/>
              <a:ext cx="518066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796313" y="4313480"/>
              <a:ext cx="485879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610725" y="4002510"/>
              <a:ext cx="671467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095431" y="3719989"/>
              <a:ext cx="1186762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884798" y="3465919"/>
              <a:ext cx="39739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182589" y="3183398"/>
              <a:ext cx="1099603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872260" y="2904072"/>
              <a:ext cx="409932" cy="91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996488" y="2618357"/>
              <a:ext cx="28570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513926" y="5447218"/>
              <a:ext cx="70582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570154" y="5448605"/>
              <a:ext cx="182031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46815" y="5447218"/>
              <a:ext cx="252614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58767" y="5448605"/>
              <a:ext cx="252614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929518" y="5570225"/>
              <a:ext cx="1213403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095431" y="2083020"/>
              <a:ext cx="851520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86540" y="2118143"/>
              <a:ext cx="232841" cy="1172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58969" y="2098349"/>
              <a:ext cx="239241" cy="137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537799" y="2123427"/>
              <a:ext cx="174277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751665" y="2122087"/>
              <a:ext cx="664443" cy="113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455696" y="2083020"/>
              <a:ext cx="869007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9364292" y="2133473"/>
              <a:ext cx="145851" cy="101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49732" y="2083020"/>
              <a:ext cx="430783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0020103" y="2086964"/>
              <a:ext cx="688702" cy="148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748394" y="2082722"/>
              <a:ext cx="83939" cy="152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871921" y="2123427"/>
              <a:ext cx="348555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095431" y="1767047"/>
              <a:ext cx="516258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665134" y="1767047"/>
              <a:ext cx="998260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716839" y="1765942"/>
              <a:ext cx="207045" cy="159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7977329" y="1719630"/>
              <a:ext cx="815224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845998" y="1719630"/>
              <a:ext cx="634197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095431" y="5872550"/>
              <a:ext cx="371035" cy="787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494179" y="5869216"/>
              <a:ext cx="33301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854901" y="5871977"/>
              <a:ext cx="385204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67817" y="5849527"/>
              <a:ext cx="605752" cy="101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01282" y="5868643"/>
              <a:ext cx="100585" cy="82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029579" y="5871977"/>
              <a:ext cx="481466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538757" y="5869216"/>
              <a:ext cx="19018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56649" y="5869216"/>
              <a:ext cx="287067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9071428" y="5855934"/>
              <a:ext cx="346709" cy="95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45850" y="5844630"/>
              <a:ext cx="540380" cy="10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013942" y="5871508"/>
              <a:ext cx="421354" cy="798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0463008" y="5869216"/>
              <a:ext cx="641955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1132675" y="5847391"/>
              <a:ext cx="387756" cy="103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095431" y="5986126"/>
              <a:ext cx="267429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390572" y="5973989"/>
              <a:ext cx="307121" cy="942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with ggplot 1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742950" y="1355271"/>
            <a:ext cx="11200606" cy="4898572"/>
            <a:chOff x="742950" y="1355271"/>
            <a:chExt cx="11200606" cy="4898572"/>
          </a:xfrm>
        </p:grpSpPr>
        <p:sp>
          <p:nvSpPr>
            <p:cNvPr id="4" name="rc4"/>
            <p:cNvSpPr/>
            <p:nvPr/>
          </p:nvSpPr>
          <p:spPr>
            <a:xfrm>
              <a:off x="742950" y="1355271"/>
              <a:ext cx="11200606" cy="48985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88132" y="2228380"/>
              <a:ext cx="0" cy="3278180"/>
            </a:xfrm>
            <a:custGeom>
              <a:avLst/>
              <a:pathLst>
                <a:path w="0" h="3278180">
                  <a:moveTo>
                    <a:pt x="0" y="3278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40728" y="2228380"/>
              <a:ext cx="0" cy="3278180"/>
            </a:xfrm>
            <a:custGeom>
              <a:avLst/>
              <a:pathLst>
                <a:path w="0" h="3278180">
                  <a:moveTo>
                    <a:pt x="0" y="3278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93323" y="2228380"/>
              <a:ext cx="0" cy="3278180"/>
            </a:xfrm>
            <a:custGeom>
              <a:avLst/>
              <a:pathLst>
                <a:path w="0" h="3278180">
                  <a:moveTo>
                    <a:pt x="0" y="3278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45918" y="2228380"/>
              <a:ext cx="0" cy="3278180"/>
            </a:xfrm>
            <a:custGeom>
              <a:avLst/>
              <a:pathLst>
                <a:path w="0" h="3278180">
                  <a:moveTo>
                    <a:pt x="0" y="3278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588132" y="2292658"/>
              <a:ext cx="8765326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588132" y="2614048"/>
              <a:ext cx="5486817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588132" y="2935438"/>
              <a:ext cx="5276364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588132" y="3256828"/>
              <a:ext cx="5131403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588132" y="3578219"/>
              <a:ext cx="4148424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88132" y="3899609"/>
              <a:ext cx="3630705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8132" y="4220999"/>
              <a:ext cx="3104200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8132" y="4542389"/>
              <a:ext cx="3011367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88132" y="4863780"/>
              <a:ext cx="2989373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588132" y="5185170"/>
              <a:ext cx="2871419" cy="25711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9866" y="2228380"/>
              <a:ext cx="0" cy="3278180"/>
            </a:xfrm>
            <a:custGeom>
              <a:avLst/>
              <a:pathLst>
                <a:path w="0" h="3278180">
                  <a:moveTo>
                    <a:pt x="0" y="3278180"/>
                  </a:moveTo>
                  <a:lnTo>
                    <a:pt x="0" y="0"/>
                  </a:lnTo>
                </a:path>
              </a:pathLst>
            </a:custGeom>
            <a:ln w="11826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95669" y="5233680"/>
              <a:ext cx="685873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451363" y="4912953"/>
              <a:ext cx="630179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63475" y="4620013"/>
              <a:ext cx="518066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595662" y="4298622"/>
              <a:ext cx="485879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410074" y="3948782"/>
              <a:ext cx="671467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894780" y="3627392"/>
              <a:ext cx="1186762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684147" y="3334452"/>
              <a:ext cx="39739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81938" y="3013062"/>
              <a:ext cx="1099603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671609" y="2694866"/>
              <a:ext cx="409932" cy="91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95837" y="2370281"/>
              <a:ext cx="28570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52841" y="5572292"/>
              <a:ext cx="70582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49712" y="5573678"/>
              <a:ext cx="182031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367016" y="5572292"/>
              <a:ext cx="252614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9819611" y="5573678"/>
              <a:ext cx="252614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364094" y="5695298"/>
              <a:ext cx="1213403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94780" y="1811622"/>
              <a:ext cx="851520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785889" y="1846745"/>
              <a:ext cx="232841" cy="1172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58318" y="1826951"/>
              <a:ext cx="239241" cy="137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37148" y="1852029"/>
              <a:ext cx="174277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51014" y="1850689"/>
              <a:ext cx="664443" cy="113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55045" y="1811622"/>
              <a:ext cx="869007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63641" y="1862075"/>
              <a:ext cx="145851" cy="101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49081" y="1811622"/>
              <a:ext cx="430783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819452" y="1815566"/>
              <a:ext cx="688702" cy="148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47743" y="1811324"/>
              <a:ext cx="83939" cy="152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71270" y="1852029"/>
              <a:ext cx="348555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94780" y="1495649"/>
              <a:ext cx="516258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464483" y="1495649"/>
              <a:ext cx="998260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16188" y="1494544"/>
              <a:ext cx="207045" cy="159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76678" y="1448232"/>
              <a:ext cx="815224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347" y="1448232"/>
              <a:ext cx="634197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94780" y="5997624"/>
              <a:ext cx="371035" cy="787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293528" y="5994290"/>
              <a:ext cx="33301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654250" y="5997051"/>
              <a:ext cx="385204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67166" y="5974600"/>
              <a:ext cx="605752" cy="101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700631" y="5993717"/>
              <a:ext cx="100585" cy="82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828928" y="5997051"/>
              <a:ext cx="481466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338106" y="5994290"/>
              <a:ext cx="19018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55998" y="5994290"/>
              <a:ext cx="287067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70777" y="5981007"/>
              <a:ext cx="346709" cy="95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45199" y="5969704"/>
              <a:ext cx="540380" cy="10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13291" y="5996582"/>
              <a:ext cx="421354" cy="798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62357" y="5994290"/>
              <a:ext cx="641955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932024" y="5972464"/>
              <a:ext cx="387756" cy="103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47493" y="5994290"/>
              <a:ext cx="267429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642634" y="5982153"/>
              <a:ext cx="307121" cy="942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with ggplot 2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90246" y="873109"/>
              <a:ext cx="0" cy="5237608"/>
            </a:xfrm>
            <a:custGeom>
              <a:avLst/>
              <a:pathLst>
                <a:path w="0" h="5237608">
                  <a:moveTo>
                    <a:pt x="0" y="523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95021" y="873109"/>
              <a:ext cx="0" cy="5237608"/>
            </a:xfrm>
            <a:custGeom>
              <a:avLst/>
              <a:pathLst>
                <a:path w="0" h="5237608">
                  <a:moveTo>
                    <a:pt x="0" y="523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99797" y="873109"/>
              <a:ext cx="0" cy="5237608"/>
            </a:xfrm>
            <a:custGeom>
              <a:avLst/>
              <a:pathLst>
                <a:path w="0" h="5237608">
                  <a:moveTo>
                    <a:pt x="0" y="523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04573" y="873109"/>
              <a:ext cx="0" cy="5237608"/>
            </a:xfrm>
            <a:custGeom>
              <a:avLst/>
              <a:pathLst>
                <a:path w="0" h="5237608">
                  <a:moveTo>
                    <a:pt x="0" y="523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890246" y="975807"/>
              <a:ext cx="9666593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90246" y="1489298"/>
              <a:ext cx="6050981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890246" y="2002789"/>
              <a:ext cx="5818890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890246" y="2516280"/>
              <a:ext cx="5659023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890246" y="3029771"/>
              <a:ext cx="4574973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890246" y="3543262"/>
              <a:ext cx="4004021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90246" y="4056753"/>
              <a:ext cx="3423380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90246" y="4570244"/>
              <a:ext cx="3321001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890246" y="5083735"/>
              <a:ext cx="3296746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890246" y="5597226"/>
              <a:ext cx="3166663" cy="410792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06916" y="873109"/>
              <a:ext cx="0" cy="5237608"/>
            </a:xfrm>
            <a:custGeom>
              <a:avLst/>
              <a:pathLst>
                <a:path w="0" h="5237608">
                  <a:moveTo>
                    <a:pt x="0" y="5237608"/>
                  </a:moveTo>
                  <a:lnTo>
                    <a:pt x="0" y="0"/>
                  </a:lnTo>
                </a:path>
              </a:pathLst>
            </a:custGeom>
            <a:ln w="11826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52719" y="5722577"/>
              <a:ext cx="685873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08413" y="5209749"/>
              <a:ext cx="630179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20525" y="4724708"/>
              <a:ext cx="518066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852712" y="4211217"/>
              <a:ext cx="485879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67124" y="3669276"/>
              <a:ext cx="671467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1830" y="3155785"/>
              <a:ext cx="1186762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941197" y="2670744"/>
              <a:ext cx="39739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8988" y="2157253"/>
              <a:ext cx="1099603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28659" y="1646956"/>
              <a:ext cx="409932" cy="91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052887" y="1130271"/>
              <a:ext cx="28570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54955" y="6176449"/>
              <a:ext cx="70582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04006" y="6177835"/>
              <a:ext cx="182031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173490" y="6176449"/>
              <a:ext cx="252614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9878266" y="6177835"/>
              <a:ext cx="252614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16841" y="6299455"/>
              <a:ext cx="1213403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51830" y="456351"/>
              <a:ext cx="851520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042939" y="491474"/>
              <a:ext cx="232841" cy="1172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315368" y="471680"/>
              <a:ext cx="239241" cy="137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594198" y="496758"/>
              <a:ext cx="174277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808064" y="495418"/>
              <a:ext cx="664443" cy="113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12095" y="456351"/>
              <a:ext cx="869007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0691" y="506804"/>
              <a:ext cx="145851" cy="101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06131" y="456351"/>
              <a:ext cx="430783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6502" y="460295"/>
              <a:ext cx="688702" cy="148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04793" y="456053"/>
              <a:ext cx="83939" cy="152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28320" y="496758"/>
              <a:ext cx="348555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51830" y="140378"/>
              <a:ext cx="516258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21533" y="140378"/>
              <a:ext cx="998260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773238" y="139273"/>
              <a:ext cx="207045" cy="159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33728" y="92961"/>
              <a:ext cx="815224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902397" y="92961"/>
              <a:ext cx="634197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51830" y="6601781"/>
              <a:ext cx="371035" cy="787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0578" y="6598447"/>
              <a:ext cx="33301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11300" y="6601208"/>
              <a:ext cx="385204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24216" y="6578757"/>
              <a:ext cx="605752" cy="101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957681" y="6597874"/>
              <a:ext cx="100585" cy="82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85978" y="6601208"/>
              <a:ext cx="481466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95156" y="6598447"/>
              <a:ext cx="19018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813048" y="6598447"/>
              <a:ext cx="287067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27827" y="6585164"/>
              <a:ext cx="346709" cy="95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02249" y="6573861"/>
              <a:ext cx="540380" cy="10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070341" y="6600739"/>
              <a:ext cx="421354" cy="798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19407" y="6598447"/>
              <a:ext cx="641955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89074" y="6576621"/>
              <a:ext cx="387756" cy="103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04543" y="6598447"/>
              <a:ext cx="267429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99684" y="6586310"/>
              <a:ext cx="307121" cy="942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ggplot in left column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341745" y="1626669"/>
            <a:ext cx="5520212" cy="4619009"/>
            <a:chOff x="341745" y="1626669"/>
            <a:chExt cx="5520212" cy="4619009"/>
          </a:xfrm>
        </p:grpSpPr>
        <p:sp>
          <p:nvSpPr>
            <p:cNvPr id="4" name="rc4"/>
            <p:cNvSpPr/>
            <p:nvPr/>
          </p:nvSpPr>
          <p:spPr>
            <a:xfrm>
              <a:off x="341745" y="1626669"/>
              <a:ext cx="5520212" cy="46190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28728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36404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44080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51756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928728" y="2556282"/>
              <a:ext cx="360133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28728" y="2838802"/>
              <a:ext cx="2254319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28728" y="3121322"/>
              <a:ext cx="2167853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28728" y="3403843"/>
              <a:ext cx="2108293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28728" y="3686363"/>
              <a:ext cx="170442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28728" y="3968884"/>
              <a:ext cx="1491715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928728" y="4251404"/>
              <a:ext cx="1275395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928728" y="4533924"/>
              <a:ext cx="1237253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28728" y="4816445"/>
              <a:ext cx="1228217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8728" y="5098965"/>
              <a:ext cx="1179754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8661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</a:path>
              </a:pathLst>
            </a:custGeom>
            <a:ln w="11826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994464" y="5131927"/>
              <a:ext cx="685873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50158" y="4850070"/>
              <a:ext cx="630179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62270" y="4596000"/>
              <a:ext cx="518066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194457" y="4313479"/>
              <a:ext cx="485879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08869" y="4002509"/>
              <a:ext cx="671467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575" y="3719989"/>
              <a:ext cx="1186762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282942" y="3465918"/>
              <a:ext cx="39739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0733" y="3183398"/>
              <a:ext cx="1099603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270404" y="2904072"/>
              <a:ext cx="409932" cy="91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394632" y="2618357"/>
              <a:ext cx="28570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93436" y="5447217"/>
              <a:ext cx="70582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845388" y="5448604"/>
              <a:ext cx="182031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17773" y="5447217"/>
              <a:ext cx="252614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825449" y="5448604"/>
              <a:ext cx="252614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22692" y="5570224"/>
              <a:ext cx="1213403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3575" y="2083020"/>
              <a:ext cx="851520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384684" y="2118143"/>
              <a:ext cx="232841" cy="1172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657113" y="2098349"/>
              <a:ext cx="239241" cy="137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35943" y="2123427"/>
              <a:ext cx="174277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49809" y="2122087"/>
              <a:ext cx="664443" cy="113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53840" y="2083020"/>
              <a:ext cx="869007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62436" y="2133473"/>
              <a:ext cx="145851" cy="101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876" y="2083020"/>
              <a:ext cx="430783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18247" y="2086964"/>
              <a:ext cx="688702" cy="148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46538" y="2082722"/>
              <a:ext cx="83939" cy="152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70065" y="2123427"/>
              <a:ext cx="348555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3575" y="1767047"/>
              <a:ext cx="516258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63278" y="1767047"/>
              <a:ext cx="998260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114983" y="1765942"/>
              <a:ext cx="207045" cy="159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75473" y="1719630"/>
              <a:ext cx="815224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44142" y="1719630"/>
              <a:ext cx="634197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93575" y="5872549"/>
              <a:ext cx="371035" cy="787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92323" y="5869215"/>
              <a:ext cx="33301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53045" y="5871976"/>
              <a:ext cx="385204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665961" y="5849526"/>
              <a:ext cx="605752" cy="101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99426" y="5868642"/>
              <a:ext cx="100585" cy="82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27723" y="5871976"/>
              <a:ext cx="481466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36901" y="5869215"/>
              <a:ext cx="19018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54793" y="5869215"/>
              <a:ext cx="287067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469572" y="5855933"/>
              <a:ext cx="346709" cy="95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843994" y="5844629"/>
              <a:ext cx="540380" cy="10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12086" y="5871507"/>
              <a:ext cx="421354" cy="798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861152" y="5869215"/>
              <a:ext cx="641955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93575" y="5964299"/>
              <a:ext cx="387756" cy="103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09044" y="5986125"/>
              <a:ext cx="267429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204185" y="5973988"/>
              <a:ext cx="307121" cy="942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ggplot in right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Some</a:t>
            </a:r>
          </a:p>
          <a:p>
            <a:pPr lvl="0"/>
            <a:r>
              <a:rPr/>
              <a:t>Bullets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5943601" y="1626669"/>
            <a:ext cx="5930152" cy="4619010"/>
            <a:chOff x="5943601" y="1626669"/>
            <a:chExt cx="5930152" cy="4619010"/>
          </a:xfrm>
        </p:grpSpPr>
        <p:sp>
          <p:nvSpPr>
            <p:cNvPr id="5" name="rc4"/>
            <p:cNvSpPr/>
            <p:nvPr/>
          </p:nvSpPr>
          <p:spPr>
            <a:xfrm>
              <a:off x="5943601" y="1626669"/>
              <a:ext cx="5930151" cy="4619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549217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661170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773122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885074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549217" y="2556282"/>
              <a:ext cx="3974004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549217" y="2838802"/>
              <a:ext cx="248760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549217" y="3121323"/>
              <a:ext cx="239218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549217" y="3403843"/>
              <a:ext cx="2326464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549217" y="3686364"/>
              <a:ext cx="1880803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549217" y="3968884"/>
              <a:ext cx="164608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549217" y="4251405"/>
              <a:ext cx="1407375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549217" y="4533925"/>
              <a:ext cx="136528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549217" y="4816445"/>
              <a:ext cx="1355315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549217" y="5098966"/>
              <a:ext cx="1301837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350517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</a:path>
              </a:pathLst>
            </a:custGeom>
            <a:ln w="11826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596320" y="5131928"/>
              <a:ext cx="685873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52014" y="4850071"/>
              <a:ext cx="630179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764126" y="4596000"/>
              <a:ext cx="518066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796313" y="4313480"/>
              <a:ext cx="485879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610725" y="4002510"/>
              <a:ext cx="671467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095431" y="3719989"/>
              <a:ext cx="1186762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884798" y="3465919"/>
              <a:ext cx="39739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182589" y="3183398"/>
              <a:ext cx="1099603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872260" y="2904072"/>
              <a:ext cx="409932" cy="91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996488" y="2618357"/>
              <a:ext cx="28570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513926" y="5447218"/>
              <a:ext cx="70582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570154" y="5448605"/>
              <a:ext cx="182031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46815" y="5447218"/>
              <a:ext cx="252614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58767" y="5448605"/>
              <a:ext cx="252614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929518" y="5570225"/>
              <a:ext cx="1213403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095431" y="2083020"/>
              <a:ext cx="851520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86540" y="2118143"/>
              <a:ext cx="232841" cy="1172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58969" y="2098349"/>
              <a:ext cx="239241" cy="137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537799" y="2123427"/>
              <a:ext cx="174277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751665" y="2122087"/>
              <a:ext cx="664443" cy="113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455696" y="2083020"/>
              <a:ext cx="869007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9364292" y="2133473"/>
              <a:ext cx="145851" cy="101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49732" y="2083020"/>
              <a:ext cx="430783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0020103" y="2086964"/>
              <a:ext cx="688702" cy="148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748394" y="2082722"/>
              <a:ext cx="83939" cy="152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871921" y="2123427"/>
              <a:ext cx="348555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095431" y="1767047"/>
              <a:ext cx="516258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665134" y="1767047"/>
              <a:ext cx="998260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716839" y="1765942"/>
              <a:ext cx="207045" cy="159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7977329" y="1719630"/>
              <a:ext cx="815224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845998" y="1719630"/>
              <a:ext cx="634197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095431" y="5872550"/>
              <a:ext cx="371035" cy="787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494179" y="5869216"/>
              <a:ext cx="33301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854901" y="5871977"/>
              <a:ext cx="385204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67817" y="5849527"/>
              <a:ext cx="605752" cy="101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01282" y="5868643"/>
              <a:ext cx="100585" cy="82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029579" y="5871977"/>
              <a:ext cx="481466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538757" y="5869216"/>
              <a:ext cx="19018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56649" y="5869216"/>
              <a:ext cx="287067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9071428" y="5855934"/>
              <a:ext cx="346709" cy="95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45850" y="5844630"/>
              <a:ext cx="540380" cy="10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013942" y="5871508"/>
              <a:ext cx="421354" cy="798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0463008" y="5869216"/>
              <a:ext cx="641955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1132675" y="5847391"/>
              <a:ext cx="387756" cy="103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095431" y="5986126"/>
              <a:ext cx="267429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390572" y="5973989"/>
              <a:ext cx="307121" cy="942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ggplot in both columns</a:t>
            </a:r>
          </a:p>
        </p:txBody>
      </p:sp>
      <p:grpSp xmlns:pic="http://schemas.openxmlformats.org/drawingml/2006/picture">
        <p:nvGrpSpPr>
          <p:cNvPr id="3" name="grp2"/>
          <p:cNvGrpSpPr/>
          <p:nvPr/>
        </p:nvGrpSpPr>
        <p:grpSpPr>
          <a:xfrm>
            <a:off x="341745" y="1626669"/>
            <a:ext cx="5520212" cy="4619009"/>
            <a:chOff x="341745" y="1626669"/>
            <a:chExt cx="5520212" cy="4619009"/>
          </a:xfrm>
        </p:grpSpPr>
        <p:sp>
          <p:nvSpPr>
            <p:cNvPr id="4" name="rc4"/>
            <p:cNvSpPr/>
            <p:nvPr/>
          </p:nvSpPr>
          <p:spPr>
            <a:xfrm>
              <a:off x="341745" y="1626669"/>
              <a:ext cx="5520212" cy="46190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04397" y="5211973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04397" y="4929453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04397" y="4646932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04397" y="4364412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04397" y="4081892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04397" y="3799371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04397" y="3516851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04397" y="3234331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04397" y="2951810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04397" y="2669290"/>
              <a:ext cx="3805729" cy="0"/>
            </a:xfrm>
            <a:custGeom>
              <a:avLst/>
              <a:pathLst>
                <a:path w="3805729" h="0">
                  <a:moveTo>
                    <a:pt x="0" y="0"/>
                  </a:moveTo>
                  <a:lnTo>
                    <a:pt x="3805729" y="0"/>
                  </a:lnTo>
                  <a:lnTo>
                    <a:pt x="380572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77385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45446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13508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81569" y="2499778"/>
              <a:ext cx="0" cy="2881707"/>
            </a:xfrm>
            <a:custGeom>
              <a:avLst/>
              <a:pathLst>
                <a:path w="0" h="2881707">
                  <a:moveTo>
                    <a:pt x="0" y="28817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77385" y="2556282"/>
              <a:ext cx="3459753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77385" y="2838802"/>
              <a:ext cx="216569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77385" y="3121322"/>
              <a:ext cx="2082628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77385" y="3403843"/>
              <a:ext cx="202541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77385" y="3686363"/>
              <a:ext cx="1637420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77385" y="3968884"/>
              <a:ext cx="1433072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77385" y="4251404"/>
              <a:ext cx="122525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77385" y="4533924"/>
              <a:ext cx="1188613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77385" y="4816445"/>
              <a:ext cx="1179932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77385" y="5098965"/>
              <a:ext cx="1133375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50199" y="5131927"/>
              <a:ext cx="685873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205894" y="4850070"/>
              <a:ext cx="630179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318006" y="4596000"/>
              <a:ext cx="518066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350193" y="4313479"/>
              <a:ext cx="485879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164605" y="4002509"/>
              <a:ext cx="671467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49311" y="3719989"/>
              <a:ext cx="1186762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438677" y="3465918"/>
              <a:ext cx="39739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6469" y="3183398"/>
              <a:ext cx="1099603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426140" y="2904072"/>
              <a:ext cx="409932" cy="91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550368" y="2618357"/>
              <a:ext cx="28570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42093" y="5447217"/>
              <a:ext cx="70582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54430" y="5448604"/>
              <a:ext cx="182031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87201" y="5447217"/>
              <a:ext cx="252614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55262" y="5448604"/>
              <a:ext cx="252614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200559" y="5570224"/>
              <a:ext cx="1213403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3126" y="3878578"/>
              <a:ext cx="993037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Country of Origin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3575" y="2083020"/>
              <a:ext cx="851520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384684" y="2118143"/>
              <a:ext cx="232841" cy="1172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57113" y="2098349"/>
              <a:ext cx="239241" cy="137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35943" y="2123427"/>
              <a:ext cx="174277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49809" y="2122087"/>
              <a:ext cx="664443" cy="113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853840" y="2083020"/>
              <a:ext cx="869007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762436" y="2133473"/>
              <a:ext cx="145851" cy="101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47876" y="2083020"/>
              <a:ext cx="430783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8247" y="2086964"/>
              <a:ext cx="688702" cy="148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46538" y="2082722"/>
              <a:ext cx="83939" cy="152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70065" y="2123427"/>
              <a:ext cx="348555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3575" y="1767047"/>
              <a:ext cx="516258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063278" y="1767047"/>
              <a:ext cx="998260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14983" y="1765942"/>
              <a:ext cx="207045" cy="159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5473" y="1719630"/>
              <a:ext cx="815224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44142" y="1719630"/>
              <a:ext cx="634197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3575" y="5872549"/>
              <a:ext cx="371035" cy="787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2323" y="5869215"/>
              <a:ext cx="33301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53045" y="5871976"/>
              <a:ext cx="385204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665961" y="5849526"/>
              <a:ext cx="605752" cy="101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299426" y="5868642"/>
              <a:ext cx="100585" cy="82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427723" y="5871976"/>
              <a:ext cx="481466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936901" y="5869215"/>
              <a:ext cx="19018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154793" y="5869215"/>
              <a:ext cx="287067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69572" y="5855933"/>
              <a:ext cx="346709" cy="95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43994" y="5844629"/>
              <a:ext cx="540380" cy="10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12086" y="5871507"/>
              <a:ext cx="421354" cy="798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61152" y="5869215"/>
              <a:ext cx="641955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3575" y="5964299"/>
              <a:ext cx="387756" cy="103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09044" y="5986125"/>
              <a:ext cx="267429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204185" y="5973988"/>
              <a:ext cx="307121" cy="942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  <p:grpSp xmlns:pic="http://schemas.openxmlformats.org/drawingml/2006/picture">
        <p:nvGrpSpPr>
          <p:cNvPr id="76" name="grp2"/>
          <p:cNvGrpSpPr/>
          <p:nvPr/>
        </p:nvGrpSpPr>
        <p:grpSpPr>
          <a:xfrm>
            <a:off x="5943601" y="1626669"/>
            <a:ext cx="5930152" cy="4619010"/>
            <a:chOff x="5943601" y="1626669"/>
            <a:chExt cx="5930152" cy="4619010"/>
          </a:xfrm>
        </p:grpSpPr>
        <p:sp>
          <p:nvSpPr>
            <p:cNvPr id="77" name="rc4"/>
            <p:cNvSpPr/>
            <p:nvPr/>
          </p:nvSpPr>
          <p:spPr>
            <a:xfrm>
              <a:off x="5943601" y="1626669"/>
              <a:ext cx="5930151" cy="4619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5"/>
            <p:cNvSpPr/>
            <p:nvPr/>
          </p:nvSpPr>
          <p:spPr>
            <a:xfrm>
              <a:off x="7506253" y="5211974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6"/>
            <p:cNvSpPr/>
            <p:nvPr/>
          </p:nvSpPr>
          <p:spPr>
            <a:xfrm>
              <a:off x="7506253" y="4929454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"/>
            <p:cNvSpPr/>
            <p:nvPr/>
          </p:nvSpPr>
          <p:spPr>
            <a:xfrm>
              <a:off x="7506253" y="4646933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"/>
            <p:cNvSpPr/>
            <p:nvPr/>
          </p:nvSpPr>
          <p:spPr>
            <a:xfrm>
              <a:off x="7506253" y="4364413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9"/>
            <p:cNvSpPr/>
            <p:nvPr/>
          </p:nvSpPr>
          <p:spPr>
            <a:xfrm>
              <a:off x="7506253" y="4081892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10"/>
            <p:cNvSpPr/>
            <p:nvPr/>
          </p:nvSpPr>
          <p:spPr>
            <a:xfrm>
              <a:off x="7506253" y="3799372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11"/>
            <p:cNvSpPr/>
            <p:nvPr/>
          </p:nvSpPr>
          <p:spPr>
            <a:xfrm>
              <a:off x="7506253" y="3516851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12"/>
            <p:cNvSpPr/>
            <p:nvPr/>
          </p:nvSpPr>
          <p:spPr>
            <a:xfrm>
              <a:off x="7506253" y="3234331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13"/>
            <p:cNvSpPr/>
            <p:nvPr/>
          </p:nvSpPr>
          <p:spPr>
            <a:xfrm>
              <a:off x="7506253" y="2951810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14"/>
            <p:cNvSpPr/>
            <p:nvPr/>
          </p:nvSpPr>
          <p:spPr>
            <a:xfrm>
              <a:off x="7506253" y="2669290"/>
              <a:ext cx="4215669" cy="0"/>
            </a:xfrm>
            <a:custGeom>
              <a:avLst/>
              <a:pathLst>
                <a:path w="4215669" h="0">
                  <a:moveTo>
                    <a:pt x="0" y="0"/>
                  </a:moveTo>
                  <a:lnTo>
                    <a:pt x="4215669" y="0"/>
                  </a:lnTo>
                  <a:lnTo>
                    <a:pt x="4215669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15"/>
            <p:cNvSpPr/>
            <p:nvPr/>
          </p:nvSpPr>
          <p:spPr>
            <a:xfrm>
              <a:off x="7697874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16"/>
            <p:cNvSpPr/>
            <p:nvPr/>
          </p:nvSpPr>
          <p:spPr>
            <a:xfrm>
              <a:off x="8770212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17"/>
            <p:cNvSpPr/>
            <p:nvPr/>
          </p:nvSpPr>
          <p:spPr>
            <a:xfrm>
              <a:off x="9842550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18"/>
            <p:cNvSpPr/>
            <p:nvPr/>
          </p:nvSpPr>
          <p:spPr>
            <a:xfrm>
              <a:off x="10914888" y="2499778"/>
              <a:ext cx="0" cy="2881708"/>
            </a:xfrm>
            <a:custGeom>
              <a:avLst/>
              <a:pathLst>
                <a:path w="0" h="2881708">
                  <a:moveTo>
                    <a:pt x="0" y="28817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869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19"/>
            <p:cNvSpPr/>
            <p:nvPr/>
          </p:nvSpPr>
          <p:spPr>
            <a:xfrm>
              <a:off x="7697874" y="2556282"/>
              <a:ext cx="383242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20"/>
            <p:cNvSpPr/>
            <p:nvPr/>
          </p:nvSpPr>
          <p:spPr>
            <a:xfrm>
              <a:off x="7697874" y="2838802"/>
              <a:ext cx="2398977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21"/>
            <p:cNvSpPr/>
            <p:nvPr/>
          </p:nvSpPr>
          <p:spPr>
            <a:xfrm>
              <a:off x="7697874" y="3121323"/>
              <a:ext cx="2306962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22"/>
            <p:cNvSpPr/>
            <p:nvPr/>
          </p:nvSpPr>
          <p:spPr>
            <a:xfrm>
              <a:off x="7697874" y="3403843"/>
              <a:ext cx="224358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23"/>
            <p:cNvSpPr/>
            <p:nvPr/>
          </p:nvSpPr>
          <p:spPr>
            <a:xfrm>
              <a:off x="7697874" y="3686364"/>
              <a:ext cx="1813798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24"/>
            <p:cNvSpPr/>
            <p:nvPr/>
          </p:nvSpPr>
          <p:spPr>
            <a:xfrm>
              <a:off x="7697874" y="3968884"/>
              <a:ext cx="1587438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25"/>
            <p:cNvSpPr/>
            <p:nvPr/>
          </p:nvSpPr>
          <p:spPr>
            <a:xfrm>
              <a:off x="7697874" y="4251405"/>
              <a:ext cx="1357236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26"/>
            <p:cNvSpPr/>
            <p:nvPr/>
          </p:nvSpPr>
          <p:spPr>
            <a:xfrm>
              <a:off x="7697874" y="4533925"/>
              <a:ext cx="1316647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27"/>
            <p:cNvSpPr/>
            <p:nvPr/>
          </p:nvSpPr>
          <p:spPr>
            <a:xfrm>
              <a:off x="7697874" y="4816445"/>
              <a:ext cx="1307031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28"/>
            <p:cNvSpPr/>
            <p:nvPr/>
          </p:nvSpPr>
          <p:spPr>
            <a:xfrm>
              <a:off x="7697874" y="5098966"/>
              <a:ext cx="1255458" cy="226016"/>
            </a:xfrm>
            <a:prstGeom prst="rect">
              <a:avLst/>
            </a:prstGeom>
            <a:solidFill>
              <a:srgbClr val="418F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29"/>
            <p:cNvSpPr/>
            <p:nvPr/>
          </p:nvSpPr>
          <p:spPr>
            <a:xfrm>
              <a:off x="6752055" y="5131928"/>
              <a:ext cx="685873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Afghanistan</a:t>
              </a:r>
            </a:p>
          </p:txBody>
        </p:sp>
        <p:sp>
          <p:nvSpPr>
            <p:cNvPr id="103" name="tx30"/>
            <p:cNvSpPr/>
            <p:nvPr/>
          </p:nvSpPr>
          <p:spPr>
            <a:xfrm>
              <a:off x="6807750" y="4850071"/>
              <a:ext cx="630179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Philippines</a:t>
              </a:r>
            </a:p>
          </p:txBody>
        </p:sp>
        <p:sp>
          <p:nvSpPr>
            <p:cNvPr id="104" name="tx31"/>
            <p:cNvSpPr/>
            <p:nvPr/>
          </p:nvSpPr>
          <p:spPr>
            <a:xfrm>
              <a:off x="6919862" y="4596000"/>
              <a:ext cx="518066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Ukraine*</a:t>
              </a:r>
            </a:p>
          </p:txBody>
        </p:sp>
        <p:sp>
          <p:nvSpPr>
            <p:cNvPr id="105" name="tx32"/>
            <p:cNvSpPr/>
            <p:nvPr/>
          </p:nvSpPr>
          <p:spPr>
            <a:xfrm>
              <a:off x="6952049" y="4313480"/>
              <a:ext cx="485879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Pakistan</a:t>
              </a:r>
            </a:p>
          </p:txBody>
        </p:sp>
        <p:sp>
          <p:nvSpPr>
            <p:cNvPr id="106" name="tx33"/>
            <p:cNvSpPr/>
            <p:nvPr/>
          </p:nvSpPr>
          <p:spPr>
            <a:xfrm>
              <a:off x="6766461" y="4002510"/>
              <a:ext cx="671467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Bangladesh</a:t>
              </a:r>
            </a:p>
          </p:txBody>
        </p:sp>
        <p:sp>
          <p:nvSpPr>
            <p:cNvPr id="107" name="tx34"/>
            <p:cNvSpPr/>
            <p:nvPr/>
          </p:nvSpPr>
          <p:spPr>
            <a:xfrm>
              <a:off x="6251167" y="3719989"/>
              <a:ext cx="1186762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Syrian Arab Republic</a:t>
              </a:r>
            </a:p>
          </p:txBody>
        </p:sp>
        <p:sp>
          <p:nvSpPr>
            <p:cNvPr id="108" name="tx35"/>
            <p:cNvSpPr/>
            <p:nvPr/>
          </p:nvSpPr>
          <p:spPr>
            <a:xfrm>
              <a:off x="7040533" y="3465919"/>
              <a:ext cx="39739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China*</a:t>
              </a:r>
            </a:p>
          </p:txBody>
        </p:sp>
        <p:sp>
          <p:nvSpPr>
            <p:cNvPr id="109" name="tx36"/>
            <p:cNvSpPr/>
            <p:nvPr/>
          </p:nvSpPr>
          <p:spPr>
            <a:xfrm>
              <a:off x="6338325" y="3183398"/>
              <a:ext cx="1099603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Russian Federation</a:t>
              </a:r>
            </a:p>
          </p:txBody>
        </p:sp>
        <p:sp>
          <p:nvSpPr>
            <p:cNvPr id="110" name="tx37"/>
            <p:cNvSpPr/>
            <p:nvPr/>
          </p:nvSpPr>
          <p:spPr>
            <a:xfrm>
              <a:off x="7027996" y="2904072"/>
              <a:ext cx="409932" cy="91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Mexico</a:t>
              </a:r>
            </a:p>
          </p:txBody>
        </p:sp>
        <p:sp>
          <p:nvSpPr>
            <p:cNvPr id="111" name="tx38"/>
            <p:cNvSpPr/>
            <p:nvPr/>
          </p:nvSpPr>
          <p:spPr>
            <a:xfrm>
              <a:off x="7152224" y="2618357"/>
              <a:ext cx="285705" cy="94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India</a:t>
              </a:r>
            </a:p>
          </p:txBody>
        </p:sp>
        <p:sp>
          <p:nvSpPr>
            <p:cNvPr id="112" name="tx39"/>
            <p:cNvSpPr/>
            <p:nvPr/>
          </p:nvSpPr>
          <p:spPr>
            <a:xfrm>
              <a:off x="7662583" y="5447218"/>
              <a:ext cx="70582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113" name="tx40"/>
            <p:cNvSpPr/>
            <p:nvPr/>
          </p:nvSpPr>
          <p:spPr>
            <a:xfrm>
              <a:off x="8679196" y="5448605"/>
              <a:ext cx="182031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5M</a:t>
              </a:r>
            </a:p>
          </p:txBody>
        </p:sp>
        <p:sp>
          <p:nvSpPr>
            <p:cNvPr id="114" name="tx41"/>
            <p:cNvSpPr/>
            <p:nvPr/>
          </p:nvSpPr>
          <p:spPr>
            <a:xfrm>
              <a:off x="9716243" y="5447218"/>
              <a:ext cx="252614" cy="90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10M</a:t>
              </a:r>
            </a:p>
          </p:txBody>
        </p:sp>
        <p:sp>
          <p:nvSpPr>
            <p:cNvPr id="115" name="tx42"/>
            <p:cNvSpPr/>
            <p:nvPr/>
          </p:nvSpPr>
          <p:spPr>
            <a:xfrm>
              <a:off x="10788581" y="5448605"/>
              <a:ext cx="252614" cy="89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15M</a:t>
              </a:r>
            </a:p>
          </p:txBody>
        </p:sp>
        <p:sp>
          <p:nvSpPr>
            <p:cNvPr id="116" name="tx43"/>
            <p:cNvSpPr/>
            <p:nvPr/>
          </p:nvSpPr>
          <p:spPr>
            <a:xfrm>
              <a:off x="9007385" y="5570225"/>
              <a:ext cx="1213403" cy="123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Total Migrants (2020)</a:t>
              </a:r>
            </a:p>
          </p:txBody>
        </p:sp>
        <p:sp>
          <p:nvSpPr>
            <p:cNvPr id="117" name="tx44"/>
            <p:cNvSpPr/>
            <p:nvPr/>
          </p:nvSpPr>
          <p:spPr>
            <a:xfrm rot="-5400000">
              <a:off x="5624982" y="3878579"/>
              <a:ext cx="993037" cy="124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2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Country of Origin</a:t>
              </a:r>
            </a:p>
          </p:txBody>
        </p:sp>
        <p:sp>
          <p:nvSpPr>
            <p:cNvPr id="118" name="tx45"/>
            <p:cNvSpPr/>
            <p:nvPr/>
          </p:nvSpPr>
          <p:spPr>
            <a:xfrm>
              <a:off x="6095431" y="2083020"/>
              <a:ext cx="851520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Highlighting</a:t>
              </a:r>
            </a:p>
          </p:txBody>
        </p:sp>
        <p:sp>
          <p:nvSpPr>
            <p:cNvPr id="119" name="tx46"/>
            <p:cNvSpPr/>
            <p:nvPr/>
          </p:nvSpPr>
          <p:spPr>
            <a:xfrm>
              <a:off x="6986540" y="2118143"/>
              <a:ext cx="232841" cy="1172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the</a:t>
              </a:r>
            </a:p>
          </p:txBody>
        </p:sp>
        <p:sp>
          <p:nvSpPr>
            <p:cNvPr id="120" name="tx47"/>
            <p:cNvSpPr/>
            <p:nvPr/>
          </p:nvSpPr>
          <p:spPr>
            <a:xfrm>
              <a:off x="7258969" y="2098349"/>
              <a:ext cx="239241" cy="137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top</a:t>
              </a:r>
            </a:p>
          </p:txBody>
        </p:sp>
        <p:sp>
          <p:nvSpPr>
            <p:cNvPr id="121" name="tx48"/>
            <p:cNvSpPr/>
            <p:nvPr/>
          </p:nvSpPr>
          <p:spPr>
            <a:xfrm>
              <a:off x="7537799" y="2123427"/>
              <a:ext cx="174277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10</a:t>
              </a:r>
            </a:p>
          </p:txBody>
        </p:sp>
        <p:sp>
          <p:nvSpPr>
            <p:cNvPr id="122" name="tx49"/>
            <p:cNvSpPr/>
            <p:nvPr/>
          </p:nvSpPr>
          <p:spPr>
            <a:xfrm>
              <a:off x="7751665" y="2122087"/>
              <a:ext cx="664443" cy="113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123" name="tx50"/>
            <p:cNvSpPr/>
            <p:nvPr/>
          </p:nvSpPr>
          <p:spPr>
            <a:xfrm>
              <a:off x="8455696" y="2083020"/>
              <a:ext cx="869007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contributing</a:t>
              </a:r>
            </a:p>
          </p:txBody>
        </p:sp>
        <p:sp>
          <p:nvSpPr>
            <p:cNvPr id="124" name="tx51"/>
            <p:cNvSpPr/>
            <p:nvPr/>
          </p:nvSpPr>
          <p:spPr>
            <a:xfrm>
              <a:off x="9364292" y="2133473"/>
              <a:ext cx="145851" cy="101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to</a:t>
              </a:r>
            </a:p>
          </p:txBody>
        </p:sp>
        <p:sp>
          <p:nvSpPr>
            <p:cNvPr id="125" name="tx52"/>
            <p:cNvSpPr/>
            <p:nvPr/>
          </p:nvSpPr>
          <p:spPr>
            <a:xfrm>
              <a:off x="9549732" y="2083020"/>
              <a:ext cx="430783" cy="1524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global</a:t>
              </a:r>
            </a:p>
          </p:txBody>
        </p:sp>
        <p:sp>
          <p:nvSpPr>
            <p:cNvPr id="126" name="tx53"/>
            <p:cNvSpPr/>
            <p:nvPr/>
          </p:nvSpPr>
          <p:spPr>
            <a:xfrm>
              <a:off x="10020103" y="2086964"/>
              <a:ext cx="688702" cy="148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migration</a:t>
              </a:r>
            </a:p>
          </p:txBody>
        </p:sp>
        <p:sp>
          <p:nvSpPr>
            <p:cNvPr id="127" name="tx54"/>
            <p:cNvSpPr/>
            <p:nvPr/>
          </p:nvSpPr>
          <p:spPr>
            <a:xfrm>
              <a:off x="10748394" y="2082722"/>
              <a:ext cx="83939" cy="152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|</a:t>
              </a:r>
            </a:p>
          </p:txBody>
        </p:sp>
        <p:sp>
          <p:nvSpPr>
            <p:cNvPr id="128" name="tx55"/>
            <p:cNvSpPr/>
            <p:nvPr/>
          </p:nvSpPr>
          <p:spPr>
            <a:xfrm>
              <a:off x="10871921" y="2123427"/>
              <a:ext cx="348555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9" name="tx56"/>
            <p:cNvSpPr/>
            <p:nvPr/>
          </p:nvSpPr>
          <p:spPr>
            <a:xfrm>
              <a:off x="6095431" y="1767047"/>
              <a:ext cx="516258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Main</a:t>
              </a:r>
            </a:p>
          </p:txBody>
        </p:sp>
        <p:sp>
          <p:nvSpPr>
            <p:cNvPr id="130" name="tx57"/>
            <p:cNvSpPr/>
            <p:nvPr/>
          </p:nvSpPr>
          <p:spPr>
            <a:xfrm>
              <a:off x="6665134" y="1767047"/>
              <a:ext cx="998260" cy="15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Countries</a:t>
              </a:r>
            </a:p>
          </p:txBody>
        </p:sp>
        <p:sp>
          <p:nvSpPr>
            <p:cNvPr id="131" name="tx58"/>
            <p:cNvSpPr/>
            <p:nvPr/>
          </p:nvSpPr>
          <p:spPr>
            <a:xfrm>
              <a:off x="7716839" y="1765942"/>
              <a:ext cx="207045" cy="159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132" name="tx59"/>
            <p:cNvSpPr/>
            <p:nvPr/>
          </p:nvSpPr>
          <p:spPr>
            <a:xfrm>
              <a:off x="7977329" y="1719630"/>
              <a:ext cx="815224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133" name="tx60"/>
            <p:cNvSpPr/>
            <p:nvPr/>
          </p:nvSpPr>
          <p:spPr>
            <a:xfrm>
              <a:off x="8845998" y="1719630"/>
              <a:ext cx="634197" cy="205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20" b="1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Origin</a:t>
              </a:r>
            </a:p>
          </p:txBody>
        </p:sp>
        <p:sp>
          <p:nvSpPr>
            <p:cNvPr id="134" name="tx61"/>
            <p:cNvSpPr/>
            <p:nvPr/>
          </p:nvSpPr>
          <p:spPr>
            <a:xfrm>
              <a:off x="6095431" y="5872550"/>
              <a:ext cx="371035" cy="787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</a:t>
              </a:r>
            </a:p>
          </p:txBody>
        </p:sp>
        <p:sp>
          <p:nvSpPr>
            <p:cNvPr id="135" name="tx62"/>
            <p:cNvSpPr/>
            <p:nvPr/>
          </p:nvSpPr>
          <p:spPr>
            <a:xfrm>
              <a:off x="6494179" y="5869216"/>
              <a:ext cx="33301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United</a:t>
              </a:r>
            </a:p>
          </p:txBody>
        </p:sp>
        <p:sp>
          <p:nvSpPr>
            <p:cNvPr id="136" name="tx63"/>
            <p:cNvSpPr/>
            <p:nvPr/>
          </p:nvSpPr>
          <p:spPr>
            <a:xfrm>
              <a:off x="6854901" y="5871977"/>
              <a:ext cx="385204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Nations</a:t>
              </a:r>
            </a:p>
          </p:txBody>
        </p:sp>
        <p:sp>
          <p:nvSpPr>
            <p:cNvPr id="137" name="tx64"/>
            <p:cNvSpPr/>
            <p:nvPr/>
          </p:nvSpPr>
          <p:spPr>
            <a:xfrm>
              <a:off x="7267817" y="5849527"/>
              <a:ext cx="605752" cy="101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Department</a:t>
              </a:r>
            </a:p>
          </p:txBody>
        </p:sp>
        <p:sp>
          <p:nvSpPr>
            <p:cNvPr id="138" name="tx65"/>
            <p:cNvSpPr/>
            <p:nvPr/>
          </p:nvSpPr>
          <p:spPr>
            <a:xfrm>
              <a:off x="7901282" y="5868643"/>
              <a:ext cx="100585" cy="826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of</a:t>
              </a:r>
            </a:p>
          </p:txBody>
        </p:sp>
        <p:sp>
          <p:nvSpPr>
            <p:cNvPr id="139" name="tx66"/>
            <p:cNvSpPr/>
            <p:nvPr/>
          </p:nvSpPr>
          <p:spPr>
            <a:xfrm>
              <a:off x="8029579" y="5871977"/>
              <a:ext cx="481466" cy="79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Economic</a:t>
              </a:r>
            </a:p>
          </p:txBody>
        </p:sp>
        <p:sp>
          <p:nvSpPr>
            <p:cNvPr id="140" name="tx67"/>
            <p:cNvSpPr/>
            <p:nvPr/>
          </p:nvSpPr>
          <p:spPr>
            <a:xfrm>
              <a:off x="8538757" y="5869216"/>
              <a:ext cx="190180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and</a:t>
              </a:r>
            </a:p>
          </p:txBody>
        </p:sp>
        <p:sp>
          <p:nvSpPr>
            <p:cNvPr id="141" name="tx68"/>
            <p:cNvSpPr/>
            <p:nvPr/>
          </p:nvSpPr>
          <p:spPr>
            <a:xfrm>
              <a:off x="8756649" y="5869216"/>
              <a:ext cx="287067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Social</a:t>
              </a:r>
            </a:p>
          </p:txBody>
        </p:sp>
        <p:sp>
          <p:nvSpPr>
            <p:cNvPr id="142" name="tx69"/>
            <p:cNvSpPr/>
            <p:nvPr/>
          </p:nvSpPr>
          <p:spPr>
            <a:xfrm>
              <a:off x="9071428" y="5855934"/>
              <a:ext cx="346709" cy="95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Affairs,</a:t>
              </a:r>
            </a:p>
          </p:txBody>
        </p:sp>
        <p:sp>
          <p:nvSpPr>
            <p:cNvPr id="143" name="tx70"/>
            <p:cNvSpPr/>
            <p:nvPr/>
          </p:nvSpPr>
          <p:spPr>
            <a:xfrm>
              <a:off x="9445850" y="5844630"/>
              <a:ext cx="540380" cy="106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Population</a:t>
              </a:r>
            </a:p>
          </p:txBody>
        </p:sp>
        <p:sp>
          <p:nvSpPr>
            <p:cNvPr id="144" name="tx71"/>
            <p:cNvSpPr/>
            <p:nvPr/>
          </p:nvSpPr>
          <p:spPr>
            <a:xfrm>
              <a:off x="10013942" y="5871508"/>
              <a:ext cx="421354" cy="798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Division.</a:t>
              </a:r>
            </a:p>
          </p:txBody>
        </p:sp>
        <p:sp>
          <p:nvSpPr>
            <p:cNvPr id="145" name="tx72"/>
            <p:cNvSpPr/>
            <p:nvPr/>
          </p:nvSpPr>
          <p:spPr>
            <a:xfrm>
              <a:off x="10463008" y="5869216"/>
              <a:ext cx="641955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International</a:t>
              </a:r>
            </a:p>
          </p:txBody>
        </p:sp>
        <p:sp>
          <p:nvSpPr>
            <p:cNvPr id="146" name="tx73"/>
            <p:cNvSpPr/>
            <p:nvPr/>
          </p:nvSpPr>
          <p:spPr>
            <a:xfrm>
              <a:off x="11132675" y="5847391"/>
              <a:ext cx="387756" cy="103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Migrant</a:t>
              </a:r>
            </a:p>
          </p:txBody>
        </p:sp>
        <p:sp>
          <p:nvSpPr>
            <p:cNvPr id="147" name="tx74"/>
            <p:cNvSpPr/>
            <p:nvPr/>
          </p:nvSpPr>
          <p:spPr>
            <a:xfrm>
              <a:off x="6095431" y="5986126"/>
              <a:ext cx="267429" cy="82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Stock</a:t>
              </a:r>
            </a:p>
          </p:txBody>
        </p:sp>
        <p:sp>
          <p:nvSpPr>
            <p:cNvPr id="148" name="tx75"/>
            <p:cNvSpPr/>
            <p:nvPr/>
          </p:nvSpPr>
          <p:spPr>
            <a:xfrm>
              <a:off x="6390572" y="5973989"/>
              <a:ext cx="307121" cy="942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(2020)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Main presentation title</dc:title>
  <dc:creator>Your name</dc:creator>
  <cp:keywords/>
  <dcterms:created xsi:type="dcterms:W3CDTF">2024-12-09T15:26:44Z</dcterms:created>
  <dcterms:modified xsi:type="dcterms:W3CDTF">2024-12-09T16:26:45Z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 December 2024</vt:lpwstr>
  </property>
  <property fmtid="{D5CDD505-2E9C-101B-9397-08002B2CF9AE}" pid="3" name="output">
    <vt:lpwstr>iomdown::pptx_slides</vt:lpwstr>
  </property>
  <property fmtid="{D5CDD505-2E9C-101B-9397-08002B2CF9AE}" pid="4" name="subtitle">
    <vt:lpwstr>Subtitle if needed</vt:lpwstr>
  </property>
</Properties>
</file>