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1C"/>
    <a:srgbClr val="0033A0"/>
    <a:srgbClr val="FFFFFF"/>
    <a:srgbClr val="0072BC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/>
    <p:restoredTop sz="94617"/>
  </p:normalViewPr>
  <p:slideViewPr>
    <p:cSldViewPr snapToGrid="0" snapToObjects="1">
      <p:cViewPr varScale="1">
        <p:scale>
          <a:sx n="94" d="100"/>
          <a:sy n="94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402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898117-6A3A-4BB3-A094-2460EFED55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54754-C435-43A9-BDBA-6C6280CDAF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012B1-E1DC-4352-8B1C-5C2DD5160B3B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A259C-D215-4A4D-B25D-6382E2B487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22CF0-F982-4878-AF57-27F0F24A60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1D05F-634B-4EF7-9B46-61E3F2E0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6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96079-EBA5-8C41-96F3-032D52D4448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5E9DD-A3A8-294A-AA05-12D080B6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1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5E9DD-A3A8-294A-AA05-12D080B618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2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2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background with a map of the world&#10;&#10;Description automatically generated">
            <a:extLst>
              <a:ext uri="{FF2B5EF4-FFF2-40B4-BE49-F238E27FC236}">
                <a16:creationId xmlns:a16="http://schemas.microsoft.com/office/drawing/2014/main" id="{0E10F226-CA81-FD8A-ACBA-FA59A2E5F7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579" y="760396"/>
            <a:ext cx="10898118" cy="2271562"/>
          </a:xfrm>
        </p:spPr>
        <p:txBody>
          <a:bodyPr anchor="t" anchorCtr="0">
            <a:normAutofit/>
          </a:bodyPr>
          <a:lstStyle>
            <a:lvl1pPr algn="l">
              <a:defRPr sz="6600" b="1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39" y="4055444"/>
            <a:ext cx="10347158" cy="1353928"/>
          </a:xfrm>
        </p:spPr>
        <p:txBody>
          <a:bodyPr>
            <a:normAutofit/>
          </a:bodyPr>
          <a:lstStyle>
            <a:lvl1pPr marL="0" indent="0" algn="r">
              <a:buNone/>
              <a:defRPr sz="4400">
                <a:solidFill>
                  <a:srgbClr val="FFB81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Image 11">
            <a:extLst>
              <a:ext uri="{FF2B5EF4-FFF2-40B4-BE49-F238E27FC236}">
                <a16:creationId xmlns:a16="http://schemas.microsoft.com/office/drawing/2014/main" id="{4AD15DFC-F8D5-8814-B7FB-C255CC3C99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066" y="5662253"/>
            <a:ext cx="216586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7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37" y="355125"/>
            <a:ext cx="11502685" cy="885839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i="0" kern="1200" dirty="0">
                <a:solidFill>
                  <a:srgbClr val="0033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2950" y="1355271"/>
            <a:ext cx="11200606" cy="4898572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93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2117019D-95B7-4A53-DF27-26F2A6948B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27FD6E-D029-428A-837A-ED50FCC0F1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00" y="885524"/>
            <a:ext cx="11142600" cy="2107058"/>
          </a:xfrm>
        </p:spPr>
        <p:txBody>
          <a:bodyPr anchor="t" anchorCtr="0">
            <a:noAutofit/>
          </a:bodyPr>
          <a:lstStyle>
            <a:lvl1pPr algn="l">
              <a:defRPr sz="6000">
                <a:solidFill>
                  <a:srgbClr val="0033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1072" y="4060598"/>
            <a:ext cx="9626228" cy="1055832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B26602B-D7E0-72FD-18BA-1E1EF78C1C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984" y="6294329"/>
            <a:ext cx="1814032" cy="41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45" y="361118"/>
            <a:ext cx="11532007" cy="1168405"/>
          </a:xfrm>
        </p:spPr>
        <p:txBody>
          <a:bodyPr/>
          <a:lstStyle>
            <a:lvl1pPr>
              <a:defRPr>
                <a:solidFill>
                  <a:srgbClr val="0033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1745" y="1626669"/>
            <a:ext cx="5520212" cy="461900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943601" y="1626669"/>
            <a:ext cx="5930152" cy="46190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364" y="424543"/>
            <a:ext cx="11495727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714500"/>
            <a:ext cx="11275291" cy="449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 6">
            <a:extLst>
              <a:ext uri="{FF2B5EF4-FFF2-40B4-BE49-F238E27FC236}">
                <a16:creationId xmlns:a16="http://schemas.microsoft.com/office/drawing/2014/main" id="{6C0F1DC1-B29E-87F8-0758-B94992B9AED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711" y="6302497"/>
            <a:ext cx="1814032" cy="41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6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rgbClr val="0033A0"/>
          </a:solidFill>
          <a:latin typeface="Arial" panose="020B0604020202020204" pitchFamily="34" charset="0"/>
          <a:ea typeface="Calibri" panose="020F050202020403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2BC"/>
        </a:buClr>
        <a:buSzPct val="120000"/>
        <a:buFont typeface="Arial" panose="020B0604020202020204" pitchFamily="34" charset="0"/>
        <a:buChar char="•"/>
        <a:defRPr sz="2200" b="0" i="0" kern="1200">
          <a:solidFill>
            <a:srgbClr val="404040"/>
          </a:solidFill>
          <a:latin typeface="Arial" panose="020B0604020202020204" pitchFamily="34" charset="0"/>
          <a:ea typeface="Calibri Light" panose="020F030202020403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2BC"/>
        </a:buClr>
        <a:buFont typeface="Arial" panose="020B0604020202020204" pitchFamily="34" charset="0"/>
        <a:buChar char="•"/>
        <a:defRPr sz="2000" b="0" i="0" kern="1200">
          <a:solidFill>
            <a:srgbClr val="404040"/>
          </a:solidFill>
          <a:latin typeface="Arial" panose="020B0604020202020204" pitchFamily="34" charset="0"/>
          <a:ea typeface="Calibri Light" panose="020F030202020403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2BC"/>
        </a:buClr>
        <a:buFont typeface="Arial" panose="020B0604020202020204" pitchFamily="34" charset="0"/>
        <a:buChar char="•"/>
        <a:defRPr sz="1800" b="0" i="0" kern="1200">
          <a:solidFill>
            <a:srgbClr val="404040"/>
          </a:solidFill>
          <a:latin typeface="Arial" panose="020B0604020202020204" pitchFamily="34" charset="0"/>
          <a:ea typeface="Calibri Light" panose="020F030202020403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2BC"/>
        </a:buClr>
        <a:buFont typeface="Arial" panose="020B0604020202020204" pitchFamily="34" charset="0"/>
        <a:buChar char="•"/>
        <a:defRPr sz="1600" b="0" i="0" kern="1200">
          <a:solidFill>
            <a:srgbClr val="404040"/>
          </a:solidFill>
          <a:latin typeface="Arial" panose="020B0604020202020204" pitchFamily="34" charset="0"/>
          <a:ea typeface="Calibri Light" panose="020F030202020403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404040"/>
          </a:solidFill>
          <a:latin typeface="Arial" panose="020B0604020202020204" pitchFamily="34" charset="0"/>
          <a:ea typeface="Calibri Light" panose="020F030202020403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420B-793C-9541-AA4C-1744B4975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D689B-AFED-8C44-AB73-433F6FEC3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52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40 1">
      <a:dk1>
        <a:srgbClr val="000000"/>
      </a:dk1>
      <a:lt1>
        <a:srgbClr val="404040"/>
      </a:lt1>
      <a:dk2>
        <a:srgbClr val="44546A"/>
      </a:dk2>
      <a:lt2>
        <a:srgbClr val="40404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9090"/>
      </a:hlink>
      <a:folHlink>
        <a:srgbClr val="65656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B38DA30-0CE3-AE48-AEC0-2FBA936BF5ED}" vid="{2CCE4DA5-2E16-5E44-97B1-2FDB7ECCC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Stephens</dc:creator>
  <cp:lastModifiedBy>LEGOUPIL Edouard</cp:lastModifiedBy>
  <cp:revision>45</cp:revision>
  <dcterms:created xsi:type="dcterms:W3CDTF">2018-07-30T23:03:22Z</dcterms:created>
  <dcterms:modified xsi:type="dcterms:W3CDTF">2024-11-21T18:13:31Z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5b15e2b-c6d2-488b-8aea-978109a77633_Enabled">
    <vt:lpwstr>true</vt:lpwstr>
  </property>
  <property fmtid="{D5CDD505-2E9C-101B-9397-08002B2CF9AE}" pid="3" name="MSIP_Label_65b15e2b-c6d2-488b-8aea-978109a77633_SetDate">
    <vt:lpwstr>2024-09-27T14:13:41Z</vt:lpwstr>
  </property>
  <property fmtid="{D5CDD505-2E9C-101B-9397-08002B2CF9AE}" pid="4" name="MSIP_Label_65b15e2b-c6d2-488b-8aea-978109a77633_Method">
    <vt:lpwstr>Privileged</vt:lpwstr>
  </property>
  <property fmtid="{D5CDD505-2E9C-101B-9397-08002B2CF9AE}" pid="5" name="MSIP_Label_65b15e2b-c6d2-488b-8aea-978109a77633_Name">
    <vt:lpwstr>IOMLb0010IN123173</vt:lpwstr>
  </property>
  <property fmtid="{D5CDD505-2E9C-101B-9397-08002B2CF9AE}" pid="6" name="MSIP_Label_65b15e2b-c6d2-488b-8aea-978109a77633_SiteId">
    <vt:lpwstr>1588262d-23fb-43b4-bd6e-bce49c8e6186</vt:lpwstr>
  </property>
  <property fmtid="{D5CDD505-2E9C-101B-9397-08002B2CF9AE}" pid="7" name="MSIP_Label_65b15e2b-c6d2-488b-8aea-978109a77633_ActionId">
    <vt:lpwstr>6578dea2-8930-476d-9507-07a50b85f2ea</vt:lpwstr>
  </property>
  <property fmtid="{D5CDD505-2E9C-101B-9397-08002B2CF9AE}" pid="8" name="MSIP_Label_65b15e2b-c6d2-488b-8aea-978109a77633_ContentBits">
    <vt:lpwstr>0</vt:lpwstr>
  </property>
</Properties>
</file>