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06B2-BEB3-43C0-ACD2-1B64C3D82BEF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C95A-8F23-4DB0-B16B-F086021D49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054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06B2-BEB3-43C0-ACD2-1B64C3D82BEF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C95A-8F23-4DB0-B16B-F086021D49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52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06B2-BEB3-43C0-ACD2-1B64C3D82BEF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C95A-8F23-4DB0-B16B-F086021D49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08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06B2-BEB3-43C0-ACD2-1B64C3D82BEF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C95A-8F23-4DB0-B16B-F086021D49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7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06B2-BEB3-43C0-ACD2-1B64C3D82BEF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C95A-8F23-4DB0-B16B-F086021D49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76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06B2-BEB3-43C0-ACD2-1B64C3D82BEF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C95A-8F23-4DB0-B16B-F086021D49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65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06B2-BEB3-43C0-ACD2-1B64C3D82BEF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C95A-8F23-4DB0-B16B-F086021D49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64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06B2-BEB3-43C0-ACD2-1B64C3D82BEF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C95A-8F23-4DB0-B16B-F086021D49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08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06B2-BEB3-43C0-ACD2-1B64C3D82BEF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C95A-8F23-4DB0-B16B-F086021D49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020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06B2-BEB3-43C0-ACD2-1B64C3D82BEF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C95A-8F23-4DB0-B16B-F086021D49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80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06B2-BEB3-43C0-ACD2-1B64C3D82BEF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C95A-8F23-4DB0-B16B-F086021D49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49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F06B2-BEB3-43C0-ACD2-1B64C3D82BEF}" type="datetimeFigureOut">
              <a:rPr lang="ru-RU" smtClean="0"/>
              <a:t>04.02.2020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EC95A-8F23-4DB0-B16B-F086021D49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06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Игра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“De Life”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Авторы: </a:t>
            </a:r>
            <a:r>
              <a:rPr lang="ru-RU" dirty="0" err="1" smtClean="0"/>
              <a:t>Шалтаев</a:t>
            </a:r>
            <a:r>
              <a:rPr lang="ru-RU" dirty="0" smtClean="0"/>
              <a:t> </a:t>
            </a:r>
            <a:r>
              <a:rPr lang="ru-RU" dirty="0" err="1" smtClean="0"/>
              <a:t>Мирас</a:t>
            </a:r>
            <a:r>
              <a:rPr lang="ru-RU" dirty="0" smtClean="0"/>
              <a:t>,</a:t>
            </a:r>
          </a:p>
          <a:p>
            <a:pPr algn="r"/>
            <a:r>
              <a:rPr lang="ru-RU" dirty="0" err="1" smtClean="0"/>
              <a:t>Байтукенов</a:t>
            </a:r>
            <a:r>
              <a:rPr lang="ru-RU" dirty="0" smtClean="0"/>
              <a:t> Тимур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687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1470025"/>
          </a:xfrm>
        </p:spPr>
        <p:txBody>
          <a:bodyPr/>
          <a:lstStyle/>
          <a:p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Наш проект-симулятор жизни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2348880"/>
            <a:ext cx="6872808" cy="3289920"/>
          </a:xfrm>
        </p:spPr>
        <p:txBody>
          <a:bodyPr>
            <a:normAutofit/>
          </a:bodyPr>
          <a:lstStyle/>
          <a:p>
            <a:r>
              <a:rPr lang="ru-RU" dirty="0" smtClean="0"/>
              <a:t>Как уже известно, мы сделали проект, который является симулятором жизни мальчика от начало 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до конца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11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Использованные методы и классы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Мы использовали такие библиотеки, как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os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, sys,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pygame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14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Функции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Мы написали функции на каждый раунд, их названия: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first_, second_, third_, fourth_ + round()</a:t>
            </a:r>
          </a:p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 также доп. Функции для открытия </a:t>
            </a:r>
            <a:r>
              <a:rPr lang="ru-RU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медиафайлов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таких как фотографий, музыка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5811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83</Words>
  <Application>Microsoft Office PowerPoint</Application>
  <PresentationFormat>Экран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Игра “De Life”</vt:lpstr>
      <vt:lpstr>Наш проект-симулятор жизни</vt:lpstr>
      <vt:lpstr>Использованные методы и классы</vt:lpstr>
      <vt:lpstr>Функции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“De Life”</dc:title>
  <dc:creator>Miras</dc:creator>
  <cp:lastModifiedBy>Miras</cp:lastModifiedBy>
  <cp:revision>2</cp:revision>
  <dcterms:created xsi:type="dcterms:W3CDTF">2020-02-04T10:22:30Z</dcterms:created>
  <dcterms:modified xsi:type="dcterms:W3CDTF">2020-02-04T10:34:31Z</dcterms:modified>
</cp:coreProperties>
</file>