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7B1B-9A74-44CC-AFCC-D082BB5DEFC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C175-F9C1-4D7D-A2B5-38DBFB717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7B1B-9A74-44CC-AFCC-D082BB5DEFC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C175-F9C1-4D7D-A2B5-38DBFB717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15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7B1B-9A74-44CC-AFCC-D082BB5DEFC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C175-F9C1-4D7D-A2B5-38DBFB717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95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7B1B-9A74-44CC-AFCC-D082BB5DEFC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C175-F9C1-4D7D-A2B5-38DBFB717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3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7B1B-9A74-44CC-AFCC-D082BB5DEFC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C175-F9C1-4D7D-A2B5-38DBFB717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77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7B1B-9A74-44CC-AFCC-D082BB5DEFC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C175-F9C1-4D7D-A2B5-38DBFB717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24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7B1B-9A74-44CC-AFCC-D082BB5DEFC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C175-F9C1-4D7D-A2B5-38DBFB717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69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7B1B-9A74-44CC-AFCC-D082BB5DEFC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C175-F9C1-4D7D-A2B5-38DBFB717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88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7B1B-9A74-44CC-AFCC-D082BB5DEFC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C175-F9C1-4D7D-A2B5-38DBFB717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96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7B1B-9A74-44CC-AFCC-D082BB5DEFC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C175-F9C1-4D7D-A2B5-38DBFB717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85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7B1B-9A74-44CC-AFCC-D082BB5DEFC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C175-F9C1-4D7D-A2B5-38DBFB717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7B1B-9A74-44CC-AFCC-D082BB5DEFCF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C175-F9C1-4D7D-A2B5-38DBFB717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5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11760" y="1052736"/>
            <a:ext cx="7772400" cy="1470025"/>
          </a:xfrm>
        </p:spPr>
        <p:txBody>
          <a:bodyPr/>
          <a:lstStyle/>
          <a:p>
            <a:r>
              <a:rPr lang="en-US" dirty="0" smtClean="0"/>
              <a:t>“EIGHT”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00192" y="5877272"/>
            <a:ext cx="2656384" cy="864096"/>
          </a:xfrm>
        </p:spPr>
        <p:txBody>
          <a:bodyPr>
            <a:normAutofit/>
          </a:bodyPr>
          <a:lstStyle/>
          <a:p>
            <a:pPr algn="r"/>
            <a:r>
              <a:rPr lang="ru-RU" sz="2800" dirty="0" err="1" smtClean="0">
                <a:solidFill>
                  <a:schemeClr val="tx1"/>
                </a:solidFill>
              </a:rPr>
              <a:t>Шалтаев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Мирас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11960" cy="42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0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Eight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Люди делятся своими мыслями, идеями и жизнями. Является аналогом </a:t>
            </a:r>
            <a:r>
              <a:rPr lang="en-US" dirty="0" smtClean="0"/>
              <a:t>Instagram. 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 descr="Приложения в Google Play – Inst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89176"/>
            <a:ext cx="4032448" cy="4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37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Отличие от других блогов и </a:t>
            </a:r>
            <a:r>
              <a:rPr lang="en-US" sz="3600" dirty="0" smtClean="0"/>
              <a:t>Instagram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/>
          <a:lstStyle/>
          <a:p>
            <a:r>
              <a:rPr lang="ru-RU" dirty="0" smtClean="0"/>
              <a:t>Можно публиковать посты с фотографией и без текста, с текстом и без фотографий, а также просто фотографии.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4" t="15192" r="26587"/>
          <a:stretch/>
        </p:blipFill>
        <p:spPr bwMode="auto">
          <a:xfrm>
            <a:off x="3635896" y="1772816"/>
            <a:ext cx="536876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75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Использованные функции,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6" t="7463" r="23559" b="70769"/>
          <a:stretch/>
        </p:blipFill>
        <p:spPr bwMode="auto">
          <a:xfrm>
            <a:off x="467543" y="1628800"/>
            <a:ext cx="819356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56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endParaRPr lang="ru-RU" dirty="0"/>
          </a:p>
        </p:txBody>
      </p:sp>
      <p:pic>
        <p:nvPicPr>
          <p:cNvPr id="4098" name="Picture 2" descr="Вводная по сложным запросам в SQLAlchemy / Блог компании Tru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796381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90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Хэширование</a:t>
            </a:r>
            <a:r>
              <a:rPr lang="en-US" dirty="0" smtClean="0"/>
              <a:t> </a:t>
            </a:r>
            <a:r>
              <a:rPr lang="ru-RU" dirty="0" smtClean="0"/>
              <a:t>паролей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 err="1" smtClean="0"/>
              <a:t>хэширования</a:t>
            </a:r>
            <a:r>
              <a:rPr lang="ru-RU" sz="2800" dirty="0" smtClean="0"/>
              <a:t> я использовал функций </a:t>
            </a:r>
            <a:r>
              <a:rPr lang="en-US" sz="2800" b="1" dirty="0" err="1" smtClean="0"/>
              <a:t>check_password_hash</a:t>
            </a:r>
            <a:r>
              <a:rPr lang="en-US" sz="2800" b="1" dirty="0"/>
              <a:t>, </a:t>
            </a:r>
            <a:r>
              <a:rPr lang="en-US" sz="2800" b="1" dirty="0" err="1" smtClean="0"/>
              <a:t>generate_password_hash</a:t>
            </a:r>
            <a:r>
              <a:rPr lang="ru-RU" sz="2800" b="1" dirty="0" smtClean="0"/>
              <a:t> </a:t>
            </a:r>
            <a:r>
              <a:rPr lang="ru-RU" sz="2800" dirty="0" smtClean="0"/>
              <a:t>библиотеки </a:t>
            </a:r>
            <a:r>
              <a:rPr lang="en-US" sz="2800" b="1" dirty="0" err="1" smtClean="0"/>
              <a:t>werkzeug</a:t>
            </a:r>
            <a:r>
              <a:rPr lang="ru-RU" sz="2800" dirty="0" smtClean="0"/>
              <a:t>  </a:t>
            </a:r>
            <a:endParaRPr lang="ru-RU" sz="2800" dirty="0"/>
          </a:p>
        </p:txBody>
      </p:sp>
      <p:pic>
        <p:nvPicPr>
          <p:cNvPr id="5122" name="Picture 2" descr="Werkzeug — Werkzeug Documentation (1.0.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0928"/>
            <a:ext cx="3679254" cy="367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7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В будущем можно добавить </a:t>
            </a:r>
            <a:r>
              <a:rPr lang="kk-KZ" b="1" dirty="0" smtClean="0"/>
              <a:t>обмен сообщений</a:t>
            </a:r>
            <a:r>
              <a:rPr lang="kk-KZ" dirty="0" smtClean="0"/>
              <a:t> и </a:t>
            </a:r>
            <a:r>
              <a:rPr lang="kk-KZ" b="1" dirty="0" smtClean="0"/>
              <a:t>сторисы</a:t>
            </a:r>
            <a:r>
              <a:rPr lang="kk-KZ" dirty="0" smtClean="0"/>
              <a:t>, а также </a:t>
            </a:r>
            <a:r>
              <a:rPr lang="kk-KZ" b="1" dirty="0" smtClean="0"/>
              <a:t>функцию обмена видео</a:t>
            </a:r>
            <a:r>
              <a:rPr lang="kk-KZ" dirty="0" smtClean="0"/>
              <a:t>. Все это поможет противостоять </a:t>
            </a:r>
            <a:r>
              <a:rPr lang="en-US" b="1" i="1" dirty="0" smtClean="0"/>
              <a:t>Instagram, VK, </a:t>
            </a:r>
            <a:r>
              <a:rPr lang="en-US" b="1" i="1" dirty="0" err="1" smtClean="0"/>
              <a:t>TikTok</a:t>
            </a:r>
            <a:r>
              <a:rPr lang="en-US" b="1" i="1" dirty="0" smtClean="0"/>
              <a:t>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1660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90</Words>
  <Application>Microsoft Office PowerPoint</Application>
  <PresentationFormat>Экран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“EIGHT”</vt:lpstr>
      <vt:lpstr>Eight</vt:lpstr>
      <vt:lpstr>Отличие от других блогов и Instagram </vt:lpstr>
      <vt:lpstr>Использованные функции, библиотеки</vt:lpstr>
      <vt:lpstr>Хранение данных </vt:lpstr>
      <vt:lpstr>Хэширование паролей</vt:lpstr>
      <vt:lpstr>Итог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“EIGHT”</dc:title>
  <dc:creator>Miras</dc:creator>
  <cp:lastModifiedBy>Miras</cp:lastModifiedBy>
  <cp:revision>3</cp:revision>
  <dcterms:created xsi:type="dcterms:W3CDTF">2020-05-12T09:19:07Z</dcterms:created>
  <dcterms:modified xsi:type="dcterms:W3CDTF">2020-05-12T09:59:54Z</dcterms:modified>
</cp:coreProperties>
</file>