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86" r:id="rId2"/>
    <p:sldId id="287" r:id="rId3"/>
    <p:sldId id="284" r:id="rId4"/>
    <p:sldId id="285" r:id="rId5"/>
    <p:sldId id="259" r:id="rId6"/>
    <p:sldId id="257" r:id="rId7"/>
    <p:sldId id="258" r:id="rId8"/>
    <p:sldId id="256" r:id="rId9"/>
    <p:sldId id="261" r:id="rId10"/>
    <p:sldId id="262" r:id="rId11"/>
    <p:sldId id="260" r:id="rId12"/>
    <p:sldId id="263" r:id="rId13"/>
    <p:sldId id="26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2" autoAdjust="0"/>
    <p:restoredTop sz="94660"/>
  </p:normalViewPr>
  <p:slideViewPr>
    <p:cSldViewPr snapToGrid="0">
      <p:cViewPr varScale="1">
        <p:scale>
          <a:sx n="87" d="100"/>
          <a:sy n="87" d="100"/>
        </p:scale>
        <p:origin x="888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1CFBF2-2A5A-4B46-8AF2-4E8C7EF6E1A8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415A4C-F4C5-4620-8FA9-709BD41A95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5181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61A0B-E3E5-84BB-9DEB-6E260E377E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9F94A2-B3AB-48E2-9E02-A626DBBBB0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EACAAE-4AE1-ED24-E6B5-F467A94FA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9CB54-2213-402C-84C8-EB4A665E4160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7A8168-79F1-DC34-B180-594187FB2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B2776D-F370-908C-93CB-6AC76AF82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6244E-9305-492E-8FD3-2C909B833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377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E83C8-1EFA-7A8E-0521-85FA25C1A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71A8B3-8A3C-C5B7-2331-A1D172650D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2A488F-15BA-1C6E-CFE4-800196EDC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9CB54-2213-402C-84C8-EB4A665E4160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D54E27-1246-9D34-4BC5-41F9080AA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396914-6C88-F60C-390F-C0DFDEEEF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6244E-9305-492E-8FD3-2C909B833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938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B2F713-581F-D76A-E8C1-0E06BD02DC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D86D77-DF74-6D34-785B-C86ED56382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BEC6A1-513A-ED72-C61D-42032C544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9CB54-2213-402C-84C8-EB4A665E4160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BE7B4B-5065-3DC4-8EBD-8236EC9E4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AE3532-9686-D867-1DC5-FA794629B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6244E-9305-492E-8FD3-2C909B833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604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07550-A74F-02B0-FE06-6D7B8F636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6A5CE-50B2-67ED-5C9B-1DDA49BBBC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7D8181-645C-228C-6D25-9DB174325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9CB54-2213-402C-84C8-EB4A665E4160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AF8BF8-7CF3-9F88-3FB1-4C8761AA3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F782BA-7B3F-9196-FA96-35C058D7C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6244E-9305-492E-8FD3-2C909B833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751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50421-0964-10CB-EDC2-C2A41C1AA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7446C8-1ADD-79F1-59B4-1A11DC61B7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A73732-351E-4350-9D8D-6D27625CD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9CB54-2213-402C-84C8-EB4A665E4160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77E1BB-0024-6258-D5D8-5CB6D8065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459083-A858-3C0C-56AE-A5718C417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6244E-9305-492E-8FD3-2C909B833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958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C687D-7BAF-F1CB-EE82-1F8907F46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67F766-48BA-87AA-A2F2-C786EC4ACF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25D506-FA7D-51B1-B201-CB403C5291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A2D3CB-1E4F-D328-AC7A-C5680EA85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9CB54-2213-402C-84C8-EB4A665E4160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C03AF7-F96B-E4E5-3D4A-F97DBA3D3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696011-FA7B-0F08-1751-F684278E1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6244E-9305-492E-8FD3-2C909B833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941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3CD84-8F3E-BAE3-AA1A-ABA5EDA91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3EC314-EFF4-65BF-C0BC-D7D5295732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BE6D83-3746-2A85-45A2-92F33DC0AA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1CBED2-2365-A3E2-9C68-7E1659B1BD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A8511A-5D71-F593-51FC-0AC56E79FF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4F4222-FC64-E307-AD2B-C627C7FAD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9CB54-2213-402C-84C8-EB4A665E4160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AE047D-2E9D-5D60-40ED-BFBAA4ED2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80B354-AD2E-095D-50B7-4925C75E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6244E-9305-492E-8FD3-2C909B833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45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EF461-3044-B4DC-8419-8FC3D48FC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C5B8D8-5578-C09A-A003-5E332C314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9CB54-2213-402C-84C8-EB4A665E4160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D2E4D5-EB93-358B-ABE0-CA9AF24B8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7E09F5-B5B3-8270-60FD-76478BDD6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6244E-9305-492E-8FD3-2C909B833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456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076532-F334-FC6F-3DC2-A20CE7312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9CB54-2213-402C-84C8-EB4A665E4160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2BB3CC-4898-8DE8-257F-D65139F72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464B8F-441F-A03D-ADF2-60E260C1B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6244E-9305-492E-8FD3-2C909B833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569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F6704-7896-6E43-38F3-147C14CF7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09221E-6FE2-E676-6810-1440F13AD0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264F55-F0C6-C972-B9C4-7661A28D4F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41BE4C-B75B-1365-27AB-056320BF7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9CB54-2213-402C-84C8-EB4A665E4160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BAFFB2-E57C-0E82-D7AE-4630BBEA5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3281C8-6C64-F06D-B1D6-978CE31EA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6244E-9305-492E-8FD3-2C909B833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723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29029-8B88-A86C-A700-77C4D5CB3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5972FA-2B63-91F0-A8E4-39C0AFF966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4D585A-BCC5-5258-67F1-74A5C2D036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CC65EC-B19B-7C58-F25F-100F0A641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9CB54-2213-402C-84C8-EB4A665E4160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3C7AD7-B016-5420-B5D4-2F5CBFC95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558D2C-775D-510D-55D8-E78583DA9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6244E-9305-492E-8FD3-2C909B833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81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61698E-0D38-1C38-5563-885516261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9DA625-CCE1-0786-E723-641C87D72A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C7A1FD-0419-708B-95C4-15FD4E365E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639CB54-2213-402C-84C8-EB4A665E4160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3001BF-D554-7F31-6287-9C7C4E78C6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7D54A8-545D-3B0A-AD03-718E06299C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EB6244E-9305-492E-8FD3-2C909B833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779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FBA6E2F-5F06-B9DE-CBB4-FEF4E5B74E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19311"/>
            <a:ext cx="12192000" cy="5619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8089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A2129D3-5B3F-0C03-B857-0B712DF9F6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1351"/>
            <a:ext cx="12192000" cy="5655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1376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C5B6AFA-E475-8721-3E08-FCA5B0B164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8498"/>
            <a:ext cx="12192000" cy="5641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3536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ACAD91E1-431A-3437-3961-5ED403F7EF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7863"/>
            <a:ext cx="12192000" cy="5662273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EF51DBF-D3A1-9232-3077-C0BF85E7A791}"/>
              </a:ext>
            </a:extLst>
          </p:cNvPr>
          <p:cNvSpPr/>
          <p:nvPr/>
        </p:nvSpPr>
        <p:spPr>
          <a:xfrm>
            <a:off x="1821485" y="1441094"/>
            <a:ext cx="1660550" cy="27066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E69AA99-A340-EDA5-9A27-D4713B707108}"/>
              </a:ext>
            </a:extLst>
          </p:cNvPr>
          <p:cNvSpPr/>
          <p:nvPr/>
        </p:nvSpPr>
        <p:spPr>
          <a:xfrm>
            <a:off x="1820266" y="1900730"/>
            <a:ext cx="1660550" cy="27066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F007A82-B67E-A1F9-5486-6E8DA6C6424F}"/>
              </a:ext>
            </a:extLst>
          </p:cNvPr>
          <p:cNvSpPr/>
          <p:nvPr/>
        </p:nvSpPr>
        <p:spPr>
          <a:xfrm>
            <a:off x="1827585" y="2405481"/>
            <a:ext cx="1660550" cy="27066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2B749D8-DDBC-51A5-7FE3-FF005F914EC9}"/>
              </a:ext>
            </a:extLst>
          </p:cNvPr>
          <p:cNvSpPr/>
          <p:nvPr/>
        </p:nvSpPr>
        <p:spPr>
          <a:xfrm>
            <a:off x="1834900" y="2844391"/>
            <a:ext cx="1660550" cy="27066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7682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69906DE-F2D5-4450-AC32-8B4A53FAFE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1694"/>
            <a:ext cx="12192000" cy="5614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731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B24A30D-5CE1-1857-A282-9F86D0CE57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13314"/>
            <a:ext cx="12192000" cy="5431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55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CA36E11-C431-D30A-0679-6D2E8B3370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10880"/>
            <a:ext cx="12192000" cy="5636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993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28B0C35-7522-6AAE-0FED-94B4AFB133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8498"/>
            <a:ext cx="12192000" cy="5641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677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60B7DCF4-1EED-D0CF-25A6-FEC926BE3B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63443"/>
            <a:ext cx="12192000" cy="4931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7978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4A08D62-B46E-3092-17FB-D4E47566F7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87058"/>
            <a:ext cx="12192000" cy="5683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3372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9EE980C-247C-D38C-BAD9-601509880E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15645"/>
            <a:ext cx="12192000" cy="5626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2972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FB9A036-79B0-EF73-9C72-4B4780291C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13262"/>
            <a:ext cx="12192000" cy="563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3376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758A2DE-A5E8-CEFE-5C28-B122BC9FE4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12162"/>
            <a:ext cx="12192000" cy="5633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7608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6235</TotalTime>
  <Words>0</Words>
  <Application>Microsoft Office PowerPoint</Application>
  <PresentationFormat>Widescreen</PresentationFormat>
  <Paragraphs>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Ion Girloanta</dc:creator>
  <cp:lastModifiedBy>Ion Girloanta</cp:lastModifiedBy>
  <cp:revision>6</cp:revision>
  <dcterms:created xsi:type="dcterms:W3CDTF">2024-08-29T19:28:34Z</dcterms:created>
  <dcterms:modified xsi:type="dcterms:W3CDTF">2024-09-03T15:14:59Z</dcterms:modified>
</cp:coreProperties>
</file>