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8"/>
  </p:normalViewPr>
  <p:slideViewPr>
    <p:cSldViewPr snapToGrid="0">
      <p:cViewPr>
        <p:scale>
          <a:sx n="105" d="100"/>
          <a:sy n="105" d="100"/>
        </p:scale>
        <p:origin x="106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1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5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1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7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C25B-5D8D-134F-9C59-A7F25F75B09C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266C-E683-BD49-B077-043FE29F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23F9EA3-1F47-0446-AE6A-08D953D96F5A}"/>
              </a:ext>
            </a:extLst>
          </p:cNvPr>
          <p:cNvSpPr/>
          <p:nvPr/>
        </p:nvSpPr>
        <p:spPr>
          <a:xfrm>
            <a:off x="1" y="725859"/>
            <a:ext cx="6810812" cy="725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C0BA95-D7E9-485C-3BCF-83CA3805F0EA}"/>
              </a:ext>
            </a:extLst>
          </p:cNvPr>
          <p:cNvGrpSpPr/>
          <p:nvPr/>
        </p:nvGrpSpPr>
        <p:grpSpPr>
          <a:xfrm>
            <a:off x="0" y="725859"/>
            <a:ext cx="6858000" cy="7251884"/>
            <a:chOff x="0" y="725859"/>
            <a:chExt cx="6858000" cy="7251884"/>
          </a:xfrm>
        </p:grpSpPr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02D30562-A76B-44AB-6C5D-2C48D76C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89" y="864359"/>
              <a:ext cx="6745111" cy="36364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DE6C1-1296-FDF6-3ABA-4DEE60CFB44C}"/>
                </a:ext>
              </a:extLst>
            </p:cNvPr>
            <p:cNvSpPr txBox="1"/>
            <p:nvPr/>
          </p:nvSpPr>
          <p:spPr>
            <a:xfrm>
              <a:off x="0" y="725859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a. Mantel tests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3BA58A-BA2D-F407-6183-E66E4D28001E}"/>
                </a:ext>
              </a:extLst>
            </p:cNvPr>
            <p:cNvSpPr txBox="1"/>
            <p:nvPr/>
          </p:nvSpPr>
          <p:spPr>
            <a:xfrm>
              <a:off x="0" y="4536395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b. Population clustering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CAF72B-986C-A1F4-5870-E80B9A69F184}"/>
                </a:ext>
              </a:extLst>
            </p:cNvPr>
            <p:cNvSpPr/>
            <p:nvPr/>
          </p:nvSpPr>
          <p:spPr>
            <a:xfrm>
              <a:off x="3172968" y="7388352"/>
              <a:ext cx="256032" cy="57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D5E802-9D69-AE58-229E-E8ACB2059C88}"/>
                </a:ext>
              </a:extLst>
            </p:cNvPr>
            <p:cNvSpPr/>
            <p:nvPr/>
          </p:nvSpPr>
          <p:spPr>
            <a:xfrm>
              <a:off x="6601968" y="7404719"/>
              <a:ext cx="256032" cy="57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5" name="Picture 34" descr="A picture containing text, writing implement, screenshot&#10;&#10;Description automatically generated">
            <a:extLst>
              <a:ext uri="{FF2B5EF4-FFF2-40B4-BE49-F238E27FC236}">
                <a16:creationId xmlns:a16="http://schemas.microsoft.com/office/drawing/2014/main" id="{475A8525-078C-6986-CE8F-55D87F454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"/>
          <a:stretch/>
        </p:blipFill>
        <p:spPr>
          <a:xfrm>
            <a:off x="0" y="4813394"/>
            <a:ext cx="6858000" cy="32209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1D4CDB0-403F-31BC-CD5A-E2E26398303B}"/>
              </a:ext>
            </a:extLst>
          </p:cNvPr>
          <p:cNvSpPr/>
          <p:nvPr/>
        </p:nvSpPr>
        <p:spPr>
          <a:xfrm>
            <a:off x="3180644" y="7388352"/>
            <a:ext cx="3048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7B1034-F35A-C197-487E-E04EF82D115A}"/>
              </a:ext>
            </a:extLst>
          </p:cNvPr>
          <p:cNvSpPr/>
          <p:nvPr/>
        </p:nvSpPr>
        <p:spPr>
          <a:xfrm>
            <a:off x="6612692" y="7429103"/>
            <a:ext cx="24530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9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154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Cunningham-Eurich, Iona</dc:creator>
  <cp:lastModifiedBy>Cunningham-Eurich, Iona</cp:lastModifiedBy>
  <cp:revision>1</cp:revision>
  <dcterms:created xsi:type="dcterms:W3CDTF">2023-04-21T17:57:36Z</dcterms:created>
  <dcterms:modified xsi:type="dcterms:W3CDTF">2023-04-21T20:32:36Z</dcterms:modified>
</cp:coreProperties>
</file>