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68"/>
    <p:restoredTop sz="74205"/>
  </p:normalViewPr>
  <p:slideViewPr>
    <p:cSldViewPr snapToGrid="0" snapToObjects="1">
      <p:cViewPr varScale="1">
        <p:scale>
          <a:sx n="109" d="100"/>
          <a:sy n="109" d="100"/>
        </p:scale>
        <p:origin x="19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99B44-D399-DB4C-A9C5-C80ACC8738E1}"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FD9483-761D-5544-AC65-8981A4413B80}" type="slidenum">
              <a:rPr lang="en-US" smtClean="0"/>
              <a:t>‹#›</a:t>
            </a:fld>
            <a:endParaRPr lang="en-US"/>
          </a:p>
        </p:txBody>
      </p:sp>
    </p:spTree>
    <p:extLst>
      <p:ext uri="{BB962C8B-B14F-4D97-AF65-F5344CB8AC3E}">
        <p14:creationId xmlns:p14="http://schemas.microsoft.com/office/powerpoint/2010/main" val="615123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Iona Wright </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this video I am going to talk through the infrastructure setup and python code written for the cloud platform development coursework. </a:t>
            </a:r>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FFD9483-761D-5544-AC65-8981A4413B80}" type="slidenum">
              <a:rPr lang="en-US" smtClean="0"/>
              <a:t>1</a:t>
            </a:fld>
            <a:endParaRPr lang="en-US"/>
          </a:p>
        </p:txBody>
      </p:sp>
    </p:spTree>
    <p:extLst>
      <p:ext uri="{BB962C8B-B14F-4D97-AF65-F5344CB8AC3E}">
        <p14:creationId xmlns:p14="http://schemas.microsoft.com/office/powerpoint/2010/main" val="17722487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Firstly, I want to share the application architecture that was provided in the coursework specification. The aim of this project is to scan images uploaded for personal protection equipment and receive a text message if there is no PPE worn &amp; to store in a DB the confidence levels of what has been detected in an image.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diagram demonstrates how there is a virtual server that will run the application (The EC2 instance (Elastic Computing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image will be uploaded from the instance into an S3 bucket (which is a storage resource is AWS) and send a notification to the SNS service (which is a simple notification service that delivers messages particularly to mobile phone users).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This SNS service then is subscribed to the SQS service (Simple Queue Service) and it will trigger the lambda function (which is an anonymous function that will will run each time a message is sent).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As you can see there is two SQS services that will trigger a different lambda function, one is to store the labels detected in an image (with their confidence) and the other is to send a text message when an image has been scanned but no PPE is worn. </a:t>
            </a:r>
          </a:p>
        </p:txBody>
      </p:sp>
      <p:sp>
        <p:nvSpPr>
          <p:cNvPr id="4" name="Slide Number Placeholder 3"/>
          <p:cNvSpPr>
            <a:spLocks noGrp="1"/>
          </p:cNvSpPr>
          <p:nvPr>
            <p:ph type="sldNum" sz="quarter" idx="5"/>
          </p:nvPr>
        </p:nvSpPr>
        <p:spPr/>
        <p:txBody>
          <a:bodyPr/>
          <a:lstStyle/>
          <a:p>
            <a:fld id="{0FFD9483-761D-5544-AC65-8981A4413B80}" type="slidenum">
              <a:rPr lang="en-US" smtClean="0"/>
              <a:t>2</a:t>
            </a:fld>
            <a:endParaRPr lang="en-US"/>
          </a:p>
        </p:txBody>
      </p:sp>
    </p:spTree>
    <p:extLst>
      <p:ext uri="{BB962C8B-B14F-4D97-AF65-F5344CB8AC3E}">
        <p14:creationId xmlns:p14="http://schemas.microsoft.com/office/powerpoint/2010/main" val="167436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AEE39-5B84-B6CA-4E22-D1ABE4C15AE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F0FD003-921C-5840-1960-5C36C27275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2D78742-3AE4-B396-FA5C-867276539B49}"/>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5" name="Footer Placeholder 4">
            <a:extLst>
              <a:ext uri="{FF2B5EF4-FFF2-40B4-BE49-F238E27FC236}">
                <a16:creationId xmlns:a16="http://schemas.microsoft.com/office/drawing/2014/main" id="{DA4EA28C-6636-14BD-9142-3C45C79982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6326A5-98A5-9888-9970-F2386FA63035}"/>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112254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D441F-0E36-7333-B163-869D31394A2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652CFF-EBC0-3679-3B9D-C543A55F665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D3B155-E1A9-C230-8760-A30F311BF49F}"/>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5" name="Footer Placeholder 4">
            <a:extLst>
              <a:ext uri="{FF2B5EF4-FFF2-40B4-BE49-F238E27FC236}">
                <a16:creationId xmlns:a16="http://schemas.microsoft.com/office/drawing/2014/main" id="{EA432BC2-F2A5-4A59-270C-08432C72A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A0C18-A9E3-6884-ABF7-C5518E9567E7}"/>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266838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E22EAA-FA64-4DEA-8BB2-655EE9C755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2A89686-A28C-8FF9-3DC3-5B98A2BA174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5578565-61D8-637C-BA1B-F292214A8E97}"/>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5" name="Footer Placeholder 4">
            <a:extLst>
              <a:ext uri="{FF2B5EF4-FFF2-40B4-BE49-F238E27FC236}">
                <a16:creationId xmlns:a16="http://schemas.microsoft.com/office/drawing/2014/main" id="{12C90B3B-0125-9796-4293-5C5D496BC7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0F919-C211-D1A3-6E1A-37275F24E3FF}"/>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178205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09B7D-A677-E30C-2A01-FB256018981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6516190-6288-E65A-45CD-4ABF59BF450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109E551-2ACD-6316-973E-71981F6A3947}"/>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5" name="Footer Placeholder 4">
            <a:extLst>
              <a:ext uri="{FF2B5EF4-FFF2-40B4-BE49-F238E27FC236}">
                <a16:creationId xmlns:a16="http://schemas.microsoft.com/office/drawing/2014/main" id="{27F0C484-A7AA-D1B4-3621-CCF72726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AE8D4-7706-E59F-9BB2-0AAE194796A2}"/>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241841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4606-D7A3-1862-4CB4-46723331881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310FB8-F859-320F-192A-DC62CB1BB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1FFDDCB-E0A3-6427-3B62-50AD3763C34F}"/>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5" name="Footer Placeholder 4">
            <a:extLst>
              <a:ext uri="{FF2B5EF4-FFF2-40B4-BE49-F238E27FC236}">
                <a16:creationId xmlns:a16="http://schemas.microsoft.com/office/drawing/2014/main" id="{625217BA-6F06-DFE2-89BA-5642684FF0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C6045-3E8D-D2FD-B7FC-A55709DFA203}"/>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1721991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37D0-B5F7-9FA6-608E-F6C4FBCDBD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E240523-9003-1112-245E-11F3E57FECF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BA810B9-3D69-A214-563F-7C967143C3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4DECA6E-9287-C16D-C062-4998CEB418DE}"/>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6" name="Footer Placeholder 5">
            <a:extLst>
              <a:ext uri="{FF2B5EF4-FFF2-40B4-BE49-F238E27FC236}">
                <a16:creationId xmlns:a16="http://schemas.microsoft.com/office/drawing/2014/main" id="{BA8C32EB-74AD-1BE2-AD15-928D6FC2EE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1335E4-A47F-8434-FBA8-17E94F22D356}"/>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234323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F2FC-6DC6-7089-5D65-2147587A6C4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A6DD72-D770-74AF-7212-750FDAB2F4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FC080A9-CEE8-7398-8DA0-5A1E061EA84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79D1CC2-A60B-4380-84D0-412D05ABF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DC6AA8A-D9A5-31C1-D878-47FEB67EC9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0E56F0F-31B4-8B73-24C9-7DCBF3C88A65}"/>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8" name="Footer Placeholder 7">
            <a:extLst>
              <a:ext uri="{FF2B5EF4-FFF2-40B4-BE49-F238E27FC236}">
                <a16:creationId xmlns:a16="http://schemas.microsoft.com/office/drawing/2014/main" id="{40E9E186-717F-782E-4C45-539DAADD3F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EEDE63-AD4B-A4ED-9291-27AE7CB520F7}"/>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401353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10EBF-66FC-1F6B-40A7-30862DF745D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F68BAB-D8AA-CD4E-389E-3CD3BD4B8820}"/>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4" name="Footer Placeholder 3">
            <a:extLst>
              <a:ext uri="{FF2B5EF4-FFF2-40B4-BE49-F238E27FC236}">
                <a16:creationId xmlns:a16="http://schemas.microsoft.com/office/drawing/2014/main" id="{05D0E822-42F2-BF4A-A587-0806573050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D9798-9F7E-B92B-98BB-4C6ED84966A4}"/>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48701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B8A89-8CFC-1E66-613C-BC5F76D48603}"/>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3" name="Footer Placeholder 2">
            <a:extLst>
              <a:ext uri="{FF2B5EF4-FFF2-40B4-BE49-F238E27FC236}">
                <a16:creationId xmlns:a16="http://schemas.microsoft.com/office/drawing/2014/main" id="{4D68BBBF-4803-52D8-ABE1-70E2B71413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AD8977-FF66-B781-0D1C-0552DF0705B1}"/>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263000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6B829-BDB4-A3E0-4D8F-8DAC9DB8832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604345F-E293-3029-7FDD-6415A9EF92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42886DC-2832-342B-6E44-B309908284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1F342E-C670-D224-08A9-1B72206FF0EB}"/>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6" name="Footer Placeholder 5">
            <a:extLst>
              <a:ext uri="{FF2B5EF4-FFF2-40B4-BE49-F238E27FC236}">
                <a16:creationId xmlns:a16="http://schemas.microsoft.com/office/drawing/2014/main" id="{6211FA10-EF3D-7CCC-34FE-6ED7C5507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72995E-6F18-5EBD-786B-F711FBC24FF3}"/>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3342725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9E88C-CCA9-B1D4-33A9-84EFF8BF8F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23F859-E5EC-4FFA-5A9F-90380251A9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1DF264-DE73-076C-7CE6-95437EBA9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2F91CA7-4925-B7D6-AFED-DC10AB700A3A}"/>
              </a:ext>
            </a:extLst>
          </p:cNvPr>
          <p:cNvSpPr>
            <a:spLocks noGrp="1"/>
          </p:cNvSpPr>
          <p:nvPr>
            <p:ph type="dt" sz="half" idx="10"/>
          </p:nvPr>
        </p:nvSpPr>
        <p:spPr/>
        <p:txBody>
          <a:bodyPr/>
          <a:lstStyle/>
          <a:p>
            <a:fld id="{590E35D3-E266-6E46-A69E-4A69974894B9}" type="datetimeFigureOut">
              <a:rPr lang="en-US" smtClean="0"/>
              <a:t>4/19/22</a:t>
            </a:fld>
            <a:endParaRPr lang="en-US"/>
          </a:p>
        </p:txBody>
      </p:sp>
      <p:sp>
        <p:nvSpPr>
          <p:cNvPr id="6" name="Footer Placeholder 5">
            <a:extLst>
              <a:ext uri="{FF2B5EF4-FFF2-40B4-BE49-F238E27FC236}">
                <a16:creationId xmlns:a16="http://schemas.microsoft.com/office/drawing/2014/main" id="{E4D24BBA-74CF-5647-BF5C-FBC128EC98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13555-62DF-DED8-9DEF-C67CEE80FFDE}"/>
              </a:ext>
            </a:extLst>
          </p:cNvPr>
          <p:cNvSpPr>
            <a:spLocks noGrp="1"/>
          </p:cNvSpPr>
          <p:nvPr>
            <p:ph type="sldNum" sz="quarter" idx="12"/>
          </p:nvPr>
        </p:nvSpPr>
        <p:spPr/>
        <p:txBody>
          <a:bodyPr/>
          <a:lstStyle/>
          <a:p>
            <a:fld id="{ECB41B63-42D4-9943-8E19-7AC8148140F3}" type="slidenum">
              <a:rPr lang="en-US" smtClean="0"/>
              <a:t>‹#›</a:t>
            </a:fld>
            <a:endParaRPr lang="en-US"/>
          </a:p>
        </p:txBody>
      </p:sp>
    </p:spTree>
    <p:extLst>
      <p:ext uri="{BB962C8B-B14F-4D97-AF65-F5344CB8AC3E}">
        <p14:creationId xmlns:p14="http://schemas.microsoft.com/office/powerpoint/2010/main" val="4216191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33236-C0B7-9151-04E1-14FE186E0B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126C51-4E0C-BD0C-047B-34A4B53851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2658A6-C362-3F08-E268-EC9B77A599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0E35D3-E266-6E46-A69E-4A69974894B9}" type="datetimeFigureOut">
              <a:rPr lang="en-US" smtClean="0"/>
              <a:t>4/19/22</a:t>
            </a:fld>
            <a:endParaRPr lang="en-US"/>
          </a:p>
        </p:txBody>
      </p:sp>
      <p:sp>
        <p:nvSpPr>
          <p:cNvPr id="5" name="Footer Placeholder 4">
            <a:extLst>
              <a:ext uri="{FF2B5EF4-FFF2-40B4-BE49-F238E27FC236}">
                <a16:creationId xmlns:a16="http://schemas.microsoft.com/office/drawing/2014/main" id="{385A2FC6-832D-7C93-6ED7-2A4DB1BC0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C43939-D3B1-F57B-C336-A23E1B00E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41B63-42D4-9943-8E19-7AC8148140F3}" type="slidenum">
              <a:rPr lang="en-US" smtClean="0"/>
              <a:t>‹#›</a:t>
            </a:fld>
            <a:endParaRPr lang="en-US"/>
          </a:p>
        </p:txBody>
      </p:sp>
    </p:spTree>
    <p:extLst>
      <p:ext uri="{BB962C8B-B14F-4D97-AF65-F5344CB8AC3E}">
        <p14:creationId xmlns:p14="http://schemas.microsoft.com/office/powerpoint/2010/main" val="291988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6C539-780D-A427-8703-A76E31ED80D3}"/>
              </a:ext>
            </a:extLst>
          </p:cNvPr>
          <p:cNvSpPr>
            <a:spLocks noGrp="1"/>
          </p:cNvSpPr>
          <p:nvPr>
            <p:ph type="ctrTitle"/>
          </p:nvPr>
        </p:nvSpPr>
        <p:spPr>
          <a:xfrm>
            <a:off x="840828" y="386639"/>
            <a:ext cx="9144000" cy="2387600"/>
          </a:xfrm>
        </p:spPr>
        <p:txBody>
          <a:bodyPr>
            <a:normAutofit/>
          </a:bodyPr>
          <a:lstStyle/>
          <a:p>
            <a:pPr algn="l"/>
            <a:r>
              <a:rPr lang="en-US" sz="4000" dirty="0"/>
              <a:t>Cloud Platform Development</a:t>
            </a:r>
          </a:p>
        </p:txBody>
      </p:sp>
      <p:sp>
        <p:nvSpPr>
          <p:cNvPr id="3" name="Subtitle 2">
            <a:extLst>
              <a:ext uri="{FF2B5EF4-FFF2-40B4-BE49-F238E27FC236}">
                <a16:creationId xmlns:a16="http://schemas.microsoft.com/office/drawing/2014/main" id="{CB0FEFBD-9AB8-2C5D-BB0D-36357A80F4C2}"/>
              </a:ext>
            </a:extLst>
          </p:cNvPr>
          <p:cNvSpPr>
            <a:spLocks noGrp="1"/>
          </p:cNvSpPr>
          <p:nvPr>
            <p:ph type="subTitle" idx="1"/>
          </p:nvPr>
        </p:nvSpPr>
        <p:spPr>
          <a:xfrm>
            <a:off x="840828" y="2866314"/>
            <a:ext cx="9144000" cy="1655762"/>
          </a:xfrm>
        </p:spPr>
        <p:txBody>
          <a:bodyPr>
            <a:normAutofit/>
          </a:bodyPr>
          <a:lstStyle/>
          <a:p>
            <a:pPr algn="l"/>
            <a:r>
              <a:rPr lang="en-US" sz="1600" b="1" dirty="0">
                <a:latin typeface="+mj-lt"/>
              </a:rPr>
              <a:t>Coursework</a:t>
            </a:r>
            <a:r>
              <a:rPr lang="en-US" sz="1600" dirty="0">
                <a:latin typeface="+mj-lt"/>
              </a:rPr>
              <a:t>:  Object &amp; PPE Detection with AWS Artificial Intelligence (AI)</a:t>
            </a:r>
          </a:p>
          <a:p>
            <a:pPr algn="l"/>
            <a:r>
              <a:rPr lang="en-GB" sz="1600" dirty="0">
                <a:latin typeface="+mj-lt"/>
              </a:rPr>
              <a:t>S1108900 -</a:t>
            </a:r>
            <a:r>
              <a:rPr lang="en-US" sz="1600" dirty="0"/>
              <a:t> </a:t>
            </a:r>
            <a:r>
              <a:rPr lang="en-US" sz="1600" dirty="0">
                <a:latin typeface="+mj-lt"/>
              </a:rPr>
              <a:t>Iona Wright</a:t>
            </a:r>
          </a:p>
          <a:p>
            <a:pPr algn="l"/>
            <a:endParaRPr lang="en-US" dirty="0"/>
          </a:p>
        </p:txBody>
      </p:sp>
    </p:spTree>
    <p:extLst>
      <p:ext uri="{BB962C8B-B14F-4D97-AF65-F5344CB8AC3E}">
        <p14:creationId xmlns:p14="http://schemas.microsoft.com/office/powerpoint/2010/main" val="361764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chart&#10;&#10;Description automatically generated">
            <a:extLst>
              <a:ext uri="{FF2B5EF4-FFF2-40B4-BE49-F238E27FC236}">
                <a16:creationId xmlns:a16="http://schemas.microsoft.com/office/drawing/2014/main" id="{2AA1E098-BBAE-8507-FE07-59CEE6D43110}"/>
              </a:ext>
            </a:extLst>
          </p:cNvPr>
          <p:cNvPicPr>
            <a:picLocks noChangeAspect="1"/>
          </p:cNvPicPr>
          <p:nvPr/>
        </p:nvPicPr>
        <p:blipFill>
          <a:blip r:embed="rId3"/>
          <a:stretch>
            <a:fillRect/>
          </a:stretch>
        </p:blipFill>
        <p:spPr>
          <a:xfrm>
            <a:off x="1860550" y="527050"/>
            <a:ext cx="8470900" cy="5803900"/>
          </a:xfrm>
          <a:prstGeom prst="rect">
            <a:avLst/>
          </a:prstGeom>
        </p:spPr>
      </p:pic>
    </p:spTree>
    <p:extLst>
      <p:ext uri="{BB962C8B-B14F-4D97-AF65-F5344CB8AC3E}">
        <p14:creationId xmlns:p14="http://schemas.microsoft.com/office/powerpoint/2010/main" val="1321113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3D92-857A-9B97-2893-D334625D0E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B41453-0509-F42C-08E5-314A6387D44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4633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267</Words>
  <Application>Microsoft Macintosh PowerPoint</Application>
  <PresentationFormat>Widescreen</PresentationFormat>
  <Paragraphs>15</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Cloud Platform Development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Platform Development</dc:title>
  <dc:creator>Wright, Iona J</dc:creator>
  <cp:lastModifiedBy>Wright, Iona J</cp:lastModifiedBy>
  <cp:revision>2</cp:revision>
  <dcterms:created xsi:type="dcterms:W3CDTF">2022-04-19T10:24:06Z</dcterms:created>
  <dcterms:modified xsi:type="dcterms:W3CDTF">2022-04-19T10:44:05Z</dcterms:modified>
</cp:coreProperties>
</file>