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74" r:id="rId9"/>
    <p:sldId id="265" r:id="rId10"/>
    <p:sldId id="273" r:id="rId11"/>
    <p:sldId id="272" r:id="rId12"/>
    <p:sldId id="26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-90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pPr/>
              <a:t>26.02.2017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pPr/>
              <a:t>26.02.2017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E34EA1B-0FDC-4476-AC59-E1B9CE867BC2}" type="datetime1">
              <a:rPr lang="pl-PL" smtClean="0"/>
              <a:t>26.02.2017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C8483F6-6B91-4FB0-AC39-7FA2D70992C1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4B35956C-FEDE-4999-A2BA-387130D8FA0B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4CA9360-37EC-41AD-9555-0D7C95B0A722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F2ACEC9-E289-4B17-A90B-19A937688CD2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3464082-F2AA-4394-B1E6-C4E57B769DE8}" type="datetime1">
              <a:rPr lang="pl-PL" smtClean="0"/>
              <a:t>26.02.2017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FD2825D-B99A-4D89-A8C9-311953BA452D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0C8830DA-A5AC-407D-B81B-BCC8A59D10DA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813E6C-EB4B-425D-8D59-6284254790EA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EA27C96-E20C-4197-AE88-E247802FCFA1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860EE6A0-6FF8-4C82-9E56-1869086994BE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F97FCC7-A65D-4714-8591-402D34088FFC}" type="datetime1">
              <a:rPr lang="pl-PL" smtClean="0"/>
              <a:t>26.02.2017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17FF0D5E-F1D8-471C-829E-7FB0AEC05278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gacki/command-patter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827/java-design-patterns-example-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  <a:endParaRPr lang="pl-PL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Java: </a:t>
            </a:r>
            <a:r>
              <a:rPr lang="en-GB" dirty="0" smtClean="0"/>
              <a:t>Ion </a:t>
            </a:r>
            <a:r>
              <a:rPr lang="en-GB" dirty="0" err="1" smtClean="0"/>
              <a:t>Ciobanu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Workshop id</a:t>
            </a:r>
            <a:r>
              <a:rPr lang="pl-PL" dirty="0"/>
              <a:t>: 140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727A5-D45B-4B61-B03F-38042C5A186B}" type="datetime1">
              <a:rPr lang="pl-PL" smtClean="0"/>
              <a:t>26.02.2017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4243" y="3010972"/>
            <a:ext cx="8759799" cy="204706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Java Code Example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2"/>
              </a:rPr>
              <a:t>github.com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1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19959" y="2870929"/>
            <a:ext cx="3416517" cy="936000"/>
          </a:xfrm>
        </p:spPr>
        <p:txBody>
          <a:bodyPr/>
          <a:lstStyle/>
          <a:p>
            <a:pPr algn="ctr"/>
            <a:r>
              <a:rPr lang="pl-PL" dirty="0" smtClean="0"/>
              <a:t>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Thank you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5600">
              <a:buFont typeface="Arial" pitchFamily="34" charset="0"/>
              <a:buChar char="•"/>
            </a:pPr>
            <a:r>
              <a:rPr lang="en-US" dirty="0"/>
              <a:t>Template Method Pattern</a:t>
            </a:r>
            <a:r>
              <a:rPr lang="pl-PL" dirty="0" smtClean="0"/>
              <a:t> </a:t>
            </a:r>
            <a:r>
              <a:rPr lang="pl-PL" dirty="0" smtClean="0"/>
              <a:t>: overview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Basic implementation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Time for questions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 smtClean="0"/>
              <a:t>Behavioral Pattern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Table of Contents</a:t>
            </a:r>
            <a:endParaRPr lang="pl-PL" sz="73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is a </a:t>
            </a:r>
            <a:r>
              <a:rPr lang="en-US" b="1" dirty="0"/>
              <a:t>behavioral </a:t>
            </a:r>
            <a:r>
              <a:rPr lang="en-US" b="1" dirty="0">
                <a:hlinkClick r:id="rId2"/>
              </a:rPr>
              <a:t>design pattern</a:t>
            </a:r>
            <a:r>
              <a:rPr lang="en-US" dirty="0"/>
              <a:t>. </a:t>
            </a:r>
            <a:r>
              <a:rPr lang="en-US" dirty="0" smtClean="0"/>
              <a:t>It’s </a:t>
            </a:r>
            <a:r>
              <a:rPr lang="en-US" dirty="0"/>
              <a:t>used to create a method stub and deferring some of the steps of implementation to the subclasses.</a:t>
            </a:r>
          </a:p>
          <a:p>
            <a:r>
              <a:rPr lang="en-US" dirty="0" smtClean="0"/>
              <a:t>Template </a:t>
            </a:r>
            <a:r>
              <a:rPr lang="en-US" dirty="0"/>
              <a:t>method defines the steps to execute an algorithm and it can provide default implementation that might be common for all or some of the subclasses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long story short, Template </a:t>
            </a:r>
            <a:r>
              <a:rPr lang="en-US" dirty="0"/>
              <a:t>method </a:t>
            </a:r>
            <a:r>
              <a:rPr lang="en-US" dirty="0" smtClean="0"/>
              <a:t>pattern is a </a:t>
            </a:r>
            <a:r>
              <a:rPr lang="en-US" dirty="0"/>
              <a:t>template method which defines set of steps and implementation of steps can be deferred to subclasses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83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738131"/>
            <a:ext cx="10313999" cy="5177478"/>
          </a:xfrm>
        </p:spPr>
        <p:txBody>
          <a:bodyPr/>
          <a:lstStyle/>
          <a:p>
            <a:r>
              <a:rPr lang="en-US" dirty="0" smtClean="0"/>
              <a:t>The Concepts why we would use Template method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</a:t>
            </a:r>
            <a:r>
              <a:rPr lang="en-GB" dirty="0" smtClean="0"/>
              <a:t>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in </a:t>
            </a:r>
            <a:r>
              <a:rPr lang="en-US" dirty="0" smtClean="0"/>
              <a:t>libraries/frameworks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Mainly used in </a:t>
            </a:r>
            <a:r>
              <a:rPr lang="en-US" dirty="0" err="1" smtClean="0"/>
              <a:t>IoC</a:t>
            </a:r>
            <a:r>
              <a:rPr lang="en-US" dirty="0" smtClean="0"/>
              <a:t>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</a:t>
            </a:r>
            <a:r>
              <a:rPr lang="en-US" dirty="0" smtClean="0"/>
              <a:t>emphasis</a:t>
            </a:r>
          </a:p>
          <a:p>
            <a:r>
              <a:rPr lang="en-US" dirty="0"/>
              <a:t>Examples: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java.util.Collections#sort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java.util.AbstractList#indexOf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9311" y="1854392"/>
            <a:ext cx="8582140" cy="4039183"/>
          </a:xfrm>
        </p:spPr>
        <p:txBody>
          <a:bodyPr/>
          <a:lstStyle/>
          <a:p>
            <a:r>
              <a:rPr lang="en-US" dirty="0"/>
              <a:t>Abstract Base class</a:t>
            </a:r>
          </a:p>
          <a:p>
            <a:r>
              <a:rPr lang="en-US" dirty="0"/>
              <a:t>Base calls Child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Operations</a:t>
            </a:r>
          </a:p>
          <a:p>
            <a:r>
              <a:rPr lang="en-US" dirty="0" err="1"/>
              <a:t>AbstractBase</a:t>
            </a:r>
            <a:r>
              <a:rPr lang="en-US" dirty="0"/>
              <a:t>, </a:t>
            </a:r>
            <a:r>
              <a:rPr lang="en-US" dirty="0" err="1"/>
              <a:t>ConcreteClass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9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3" y="1795750"/>
            <a:ext cx="10939750" cy="349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Template </a:t>
            </a:r>
            <a:r>
              <a:rPr lang="en-GB" smtClean="0"/>
              <a:t>method </a:t>
            </a:r>
            <a:r>
              <a:rPr lang="pl-PL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451692"/>
            <a:ext cx="10313999" cy="54639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Everyday Example </a:t>
            </a:r>
            <a:r>
              <a:rPr lang="en-US" dirty="0" smtClean="0"/>
              <a:t>- </a:t>
            </a:r>
            <a:r>
              <a:rPr lang="en-US" dirty="0" err="1" smtClean="0"/>
              <a:t>Collections.sort</a:t>
            </a:r>
            <a:r>
              <a:rPr lang="en-US" dirty="0" smtClean="0"/>
              <a:t>(Object o)</a:t>
            </a:r>
          </a:p>
          <a:p>
            <a:r>
              <a:rPr lang="en-GB" dirty="0" smtClean="0"/>
              <a:t>Class Person implement Comparable interface and must override template </a:t>
            </a:r>
            <a:r>
              <a:rPr lang="en-GB" dirty="0" err="1" smtClean="0"/>
              <a:t>compareTo</a:t>
            </a:r>
            <a:r>
              <a:rPr lang="en-GB" dirty="0" smtClean="0"/>
              <a:t>() method.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(final Person o) {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&gt;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&lt;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r>
              <a:rPr lang="en-GB" dirty="0" smtClean="0"/>
              <a:t> </a:t>
            </a:r>
          </a:p>
          <a:p>
            <a:r>
              <a:rPr lang="en-US" dirty="0" err="1" smtClean="0"/>
              <a:t>Collections.</a:t>
            </a:r>
            <a:r>
              <a:rPr lang="en-US" i="1" dirty="0" err="1" smtClean="0"/>
              <a:t>sort</a:t>
            </a:r>
            <a:r>
              <a:rPr lang="en-US" i="1" dirty="0" smtClean="0"/>
              <a:t>(people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reuse</a:t>
            </a: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 lets subclasses decide how to implement steps in an </a:t>
            </a:r>
            <a:r>
              <a:rPr lang="en-US" dirty="0" smtClean="0"/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emphasis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 smtClean="0"/>
              <a:t>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Confusing </a:t>
            </a:r>
            <a:r>
              <a:rPr lang="en-US" dirty="0"/>
              <a:t>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Difficult </a:t>
            </a:r>
            <a:r>
              <a:rPr lang="en-US" dirty="0"/>
              <a:t>Program flow</a:t>
            </a:r>
            <a:endParaRPr lang="pl-PL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A27C96-E20C-4197-AE88-E247802FCFA1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 and Cons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  			</a:t>
            </a:r>
            <a:r>
              <a:rPr lang="en-US" dirty="0"/>
              <a:t> </a:t>
            </a:r>
            <a:r>
              <a:rPr lang="en-US" dirty="0"/>
              <a:t>   Strategy</a:t>
            </a:r>
          </a:p>
          <a:p>
            <a:r>
              <a:rPr lang="en-US" dirty="0"/>
              <a:t>    Same </a:t>
            </a:r>
            <a:r>
              <a:rPr lang="en-US" dirty="0"/>
              <a:t>algorithm                                          </a:t>
            </a:r>
            <a:r>
              <a:rPr lang="en-US" dirty="0"/>
              <a:t> </a:t>
            </a:r>
            <a:r>
              <a:rPr lang="en-US" dirty="0" err="1"/>
              <a:t>Algorithm</a:t>
            </a:r>
            <a:r>
              <a:rPr lang="en-US" dirty="0"/>
              <a:t> </a:t>
            </a:r>
            <a:r>
              <a:rPr lang="en-US" dirty="0"/>
              <a:t>per Strategy    </a:t>
            </a:r>
            <a:endParaRPr lang="en-US" dirty="0"/>
          </a:p>
          <a:p>
            <a:r>
              <a:rPr lang="en-US" dirty="0"/>
              <a:t>    Class based                                                  Interface based</a:t>
            </a:r>
          </a:p>
          <a:p>
            <a:r>
              <a:rPr lang="en-US" dirty="0"/>
              <a:t>    Compile </a:t>
            </a:r>
            <a:r>
              <a:rPr lang="en-US" dirty="0"/>
              <a:t>time				</a:t>
            </a:r>
            <a:r>
              <a:rPr lang="en-US" dirty="0"/>
              <a:t>       Run </a:t>
            </a:r>
            <a:r>
              <a:rPr lang="en-US" dirty="0"/>
              <a:t>time</a:t>
            </a:r>
          </a:p>
          <a:p>
            <a:r>
              <a:rPr lang="en-US" dirty="0"/>
              <a:t>                    				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26.02.2017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Contrast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0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1009</TotalTime>
  <Words>201</Words>
  <Application>Microsoft Office PowerPoint</Application>
  <PresentationFormat>Custom</PresentationFormat>
  <Paragraphs>90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pgssoftware-presentation</vt:lpstr>
      <vt:lpstr>Template Method Pattern</vt:lpstr>
      <vt:lpstr>Table of Contents</vt:lpstr>
      <vt:lpstr>Overview</vt:lpstr>
      <vt:lpstr>PowerPoint Presentation</vt:lpstr>
      <vt:lpstr>Design</vt:lpstr>
      <vt:lpstr>UML</vt:lpstr>
      <vt:lpstr>PowerPoint Presentation</vt:lpstr>
      <vt:lpstr>Pros and Cons</vt:lpstr>
      <vt:lpstr> Contrast</vt:lpstr>
      <vt:lpstr>Java Code Example  github.com</vt:lpstr>
      <vt:lpstr>Questions?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Wojciech Sura</dc:creator>
  <cp:lastModifiedBy>RePack by Diakov</cp:lastModifiedBy>
  <cp:revision>62</cp:revision>
  <dcterms:created xsi:type="dcterms:W3CDTF">2016-09-26T17:28:49Z</dcterms:created>
  <dcterms:modified xsi:type="dcterms:W3CDTF">2017-02-26T22:09:55Z</dcterms:modified>
</cp:coreProperties>
</file>