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A9D18E"/>
    <a:srgbClr val="FFD966"/>
    <a:srgbClr val="8FAADC"/>
    <a:srgbClr val="000000"/>
    <a:srgbClr val="FFFFFF"/>
    <a:srgbClr val="66DCBA"/>
    <a:srgbClr val="1F77B4"/>
    <a:srgbClr val="2BA22B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FED39-EA42-4609-848E-8152CE57DB5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CD9D7-144A-47FC-BDEE-88D48DB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export using save as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qdarktheme dark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qdarktheme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 dark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 light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A667-B070-75AC-C9B4-BF9FFFD47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E35C0-D3CA-231A-F642-02BDC18D6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1C2B-6AAA-C235-1B24-87B11FDE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2CEC-519B-B330-51F8-98BAC902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CABA-BC53-0C70-19B7-6A9F7544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B6A3-D37B-0C0C-29D9-9C9B6647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FA008-40CF-AABC-25A9-B64941DCC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C1E6-6878-C4A3-F26A-85C385B4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E37F-F14B-5E9D-508E-53DF85D3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FD27-2210-DEE4-0C06-08219A98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9BE6B-A288-3302-A9AF-E6DA940B3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29D6A-D00B-775B-3401-D7DE9484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A74F-2468-43C8-1319-BE6455A4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011D-29DA-A3AC-5E77-71384A6C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6B2C2-191E-87E3-06FF-AAE20277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C3EA-8144-E673-B052-F337CDDE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4574-99EC-B682-B32D-32B996AA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DD41-5761-3C1C-A71E-F3CEA129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94CF-8C15-F8A7-F73D-E5BA1B49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BBFA-3BBB-3EDB-EAF0-462D3B0E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9D14-EF86-9A6C-89DE-2AA79B24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0D91-D003-4EC8-4111-8AC35379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2B1D-25D6-1DCE-DAB0-FD702965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DFD9-7391-0529-6388-D6FE6B4E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E0AC-D379-8CC6-4C8C-1C73B4A2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667E-512B-BD83-AC23-8B75B811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F8A4-BF23-FBF5-EABE-EBC55B1E5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138A3-6DBF-8893-995B-3D1A5E30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8C4F-E457-60E4-DAA5-6B4F94A5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1E121-2E27-735C-DD17-20FDE70C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97D58-5E69-E740-CC1A-789BC161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41DF-F107-294E-251B-119FCB1C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46E27-42C5-2585-1DAD-9D897ABB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E74A9-265A-2ED4-D780-3193E3771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D2486-D998-9CB5-39E2-7D107268D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51568-5962-4388-04F2-F355B2EA3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6E7F1-F9AB-DA24-D7A4-636224DF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4CBAC-6149-52F4-EBD4-4D30EDFA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F21FD-0037-5FD3-585E-D1D2E209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D714-4DA7-996A-5E40-DB346436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32FA8-19F8-C678-CDD0-BE36BD88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9F8C8-77CA-E7E9-98AD-2A50A397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8DA5-297E-76AE-1A29-1A94422E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B5C0C-6BCB-A0A9-0C1B-2CE86A37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881F6-8A6E-C73D-0BBB-965A4EC2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CFA0B-598B-56D6-D8D9-B6A44C17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F952-6379-8C66-154E-835D0A0F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2B45-48AA-6979-F17D-1DB373BB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3F16C-5ABF-57FA-3614-0EBFAF53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0578E-AF71-F08E-DCC8-6B7B1925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87AFF-4423-0DBC-9F65-1A962EFF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BAC89-C35F-3733-E044-BB510E33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789-9908-C012-0BDF-6C2C490F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B7061-CB7A-B64C-03D3-CA2C5A224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0E044-AA0F-388F-A2B2-E045A1409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BDA02-DF1C-378A-9FF4-62D8A865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A3196-9A83-FF02-F8F6-8ED364C2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4ACD-E9A1-F570-0306-E92F5848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0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C5A04-3826-BA0E-E4B8-B413F40D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973D-7987-9AA8-2475-57B0FCAD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69BD-C773-96C5-0ED3-FE8FD7E40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D527-E96A-465D-B0D8-7970016FA7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E651-5A3E-DBD1-7EE9-A08B4B98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45A7-5934-0FFD-7450-10AA14C7C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3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652D9266-3123-C9E8-9B19-F79E58E9C0EB}"/>
              </a:ext>
            </a:extLst>
          </p:cNvPr>
          <p:cNvSpPr/>
          <p:nvPr/>
        </p:nvSpPr>
        <p:spPr>
          <a:xfrm>
            <a:off x="351990" y="4734397"/>
            <a:ext cx="1440000" cy="468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09A94FA-37EB-D93B-75C3-FF8F49CE88C6}"/>
              </a:ext>
            </a:extLst>
          </p:cNvPr>
          <p:cNvGrpSpPr/>
          <p:nvPr/>
        </p:nvGrpSpPr>
        <p:grpSpPr>
          <a:xfrm rot="18821241">
            <a:off x="2199718" y="2212189"/>
            <a:ext cx="322517" cy="575033"/>
            <a:chOff x="6901656" y="5313716"/>
            <a:chExt cx="119062" cy="76747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48C452-2208-0EEA-A8CD-6C998081AF5D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11D12CD-B16D-56DD-8BD6-AE3C8B7CED96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F6E514D-8D0C-AC48-66DB-DE4263E7BA74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65B7DC-4AF5-FFE0-DD7C-0485D15AD51A}"/>
              </a:ext>
            </a:extLst>
          </p:cNvPr>
          <p:cNvGrpSpPr/>
          <p:nvPr/>
        </p:nvGrpSpPr>
        <p:grpSpPr>
          <a:xfrm rot="2926120">
            <a:off x="2184425" y="2493507"/>
            <a:ext cx="963944" cy="623291"/>
            <a:chOff x="181343" y="3987013"/>
            <a:chExt cx="549785" cy="355494"/>
          </a:xfrm>
        </p:grpSpPr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956ADC2A-BE50-BB43-24F7-561108241600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C9F6C66E-C8E6-71F9-1545-097C8FBE3260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0A97E50D-6FE3-9E3F-67D0-4128246509B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562C1B80-A46F-12FF-C65A-C78E84B536F7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 55">
            <a:extLst>
              <a:ext uri="{FF2B5EF4-FFF2-40B4-BE49-F238E27FC236}">
                <a16:creationId xmlns:a16="http://schemas.microsoft.com/office/drawing/2014/main" id="{14A70F98-55C9-A1E8-6E8E-18ACDFB7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56457"/>
              </p:ext>
            </p:extLst>
          </p:nvPr>
        </p:nvGraphicFramePr>
        <p:xfrm>
          <a:off x="5436100" y="307602"/>
          <a:ext cx="5760801" cy="2891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267">
                  <a:extLst>
                    <a:ext uri="{9D8B030D-6E8A-4147-A177-3AD203B41FA5}">
                      <a16:colId xmlns:a16="http://schemas.microsoft.com/office/drawing/2014/main" val="2216761412"/>
                    </a:ext>
                  </a:extLst>
                </a:gridCol>
                <a:gridCol w="1920267">
                  <a:extLst>
                    <a:ext uri="{9D8B030D-6E8A-4147-A177-3AD203B41FA5}">
                      <a16:colId xmlns:a16="http://schemas.microsoft.com/office/drawing/2014/main" val="1647152792"/>
                    </a:ext>
                  </a:extLst>
                </a:gridCol>
                <a:gridCol w="1920267">
                  <a:extLst>
                    <a:ext uri="{9D8B030D-6E8A-4147-A177-3AD203B41FA5}">
                      <a16:colId xmlns:a16="http://schemas.microsoft.com/office/drawing/2014/main" val="4061316865"/>
                    </a:ext>
                  </a:extLst>
                </a:gridCol>
              </a:tblGrid>
              <a:tr h="1445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06668"/>
                  </a:ext>
                </a:extLst>
              </a:tr>
              <a:tr h="1445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2072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1113A15-944E-FBCD-C10B-82A5D3CAA2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3289" y="2067574"/>
            <a:ext cx="1123794" cy="1126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52ABFA-539E-0218-FBC3-6861D55CC4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1882" y="2067574"/>
            <a:ext cx="909902" cy="1126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4A419A-2860-3F01-A435-C263D2010E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9468" y="550424"/>
            <a:ext cx="885999" cy="1202821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507ABB0-7B91-05E2-C361-32E2F3346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4667" l="4667" r="97000">
                        <a14:foregroundMark x1="69000" y1="64444" x2="69000" y2="64444"/>
                        <a14:foregroundMark x1="83333" y1="64444" x2="83333" y2="64444"/>
                        <a14:foregroundMark x1="90667" y1="66667" x2="90667" y2="66667"/>
                        <a14:foregroundMark x1="92667" y1="67111" x2="92667" y2="67111"/>
                        <a14:foregroundMark x1="94000" y1="67556" x2="94000" y2="67556"/>
                        <a14:foregroundMark x1="80000" y1="63556" x2="80000" y2="63556"/>
                        <a14:foregroundMark x1="84000" y1="64000" x2="84000" y2="64000"/>
                        <a14:foregroundMark x1="81667" y1="63333" x2="81667" y2="63333"/>
                        <a14:backgroundMark x1="54000" y1="61333" x2="54000" y2="61333"/>
                        <a14:backgroundMark x1="62333" y1="61111" x2="62333" y2="61111"/>
                        <a14:backgroundMark x1="80000" y1="61778" x2="80000" y2="61778"/>
                        <a14:backgroundMark x1="35000" y1="83111" x2="37667" y2="8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9931" y="284461"/>
            <a:ext cx="1043222" cy="156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C6070D3-9A69-AAB4-7C7B-6D06047F5E23}"/>
              </a:ext>
            </a:extLst>
          </p:cNvPr>
          <p:cNvGrpSpPr/>
          <p:nvPr/>
        </p:nvGrpSpPr>
        <p:grpSpPr>
          <a:xfrm>
            <a:off x="6135059" y="2393524"/>
            <a:ext cx="178594" cy="609116"/>
            <a:chOff x="6901656" y="5313716"/>
            <a:chExt cx="178594" cy="76747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BBD3F0-DF4B-1EF0-A820-78BFCB3A832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DA52A2-4A84-8BC8-BB5E-A59B2074768E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6D8A0C-B440-3463-25B1-6466974352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BC2B31-40CC-EE59-6451-453CB5AEE24F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855668"/>
              <a:ext cx="0" cy="22552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838">
            <a:extLst>
              <a:ext uri="{FF2B5EF4-FFF2-40B4-BE49-F238E27FC236}">
                <a16:creationId xmlns:a16="http://schemas.microsoft.com/office/drawing/2014/main" id="{ED0E8433-155E-41CC-9AAD-15CA46800F14}"/>
              </a:ext>
            </a:extLst>
          </p:cNvPr>
          <p:cNvSpPr txBox="1"/>
          <p:nvPr/>
        </p:nvSpPr>
        <p:spPr>
          <a:xfrm>
            <a:off x="6144771" y="2958082"/>
            <a:ext cx="256480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m/z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AAF90-0BDC-A6BC-B220-532CBCC4986D}"/>
              </a:ext>
            </a:extLst>
          </p:cNvPr>
          <p:cNvGrpSpPr/>
          <p:nvPr/>
        </p:nvGrpSpPr>
        <p:grpSpPr>
          <a:xfrm>
            <a:off x="6146728" y="930377"/>
            <a:ext cx="178594" cy="609116"/>
            <a:chOff x="6901656" y="5313716"/>
            <a:chExt cx="178594" cy="76747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7B3FF66-B0BF-DA0A-9CA0-0FB802946E86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BD4CB9-7C38-C121-6C89-2F299735E988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C9D16B-82BA-F6A5-9BEF-0F7E7BDF520A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7F1E99-6551-F333-E12F-57DDCACB8E34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855668"/>
              <a:ext cx="0" cy="22552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CB55B9-6027-2A56-4F84-93E3AAFF825C}"/>
              </a:ext>
            </a:extLst>
          </p:cNvPr>
          <p:cNvGrpSpPr/>
          <p:nvPr/>
        </p:nvGrpSpPr>
        <p:grpSpPr>
          <a:xfrm>
            <a:off x="6697308" y="1180571"/>
            <a:ext cx="178594" cy="352245"/>
            <a:chOff x="6901656" y="5447834"/>
            <a:chExt cx="178594" cy="633356"/>
          </a:xfrm>
          <a:solidFill>
            <a:schemeClr val="accent6"/>
          </a:solidFill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B4A404-616E-4C74-8E35-D3840308F9FE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764512"/>
              <a:ext cx="0" cy="316678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60E6E95-0E87-D669-00CB-BBF1B86491F7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447834"/>
              <a:ext cx="0" cy="633356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D80435-55C2-946C-CE04-0AE32D934045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4174E0-171F-DFD7-4B43-648D1F9E8FDA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855668"/>
              <a:ext cx="0" cy="225522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B30485-F816-EA58-FCE8-5AE3F3CAABB0}"/>
              </a:ext>
            </a:extLst>
          </p:cNvPr>
          <p:cNvGrpSpPr/>
          <p:nvPr/>
        </p:nvGrpSpPr>
        <p:grpSpPr>
          <a:xfrm>
            <a:off x="5671259" y="1290101"/>
            <a:ext cx="178594" cy="245648"/>
            <a:chOff x="6901656" y="5795073"/>
            <a:chExt cx="178594" cy="28611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EBD123E-442B-2AD8-3A70-AEB30A801D03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894542"/>
              <a:ext cx="0" cy="186648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27FA4E-12BC-8ABA-D0C1-A407D3841547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852270"/>
              <a:ext cx="0" cy="22892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30215F-BD5F-FA97-3AB7-AE0FE1B802AA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795073"/>
              <a:ext cx="0" cy="286117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BE3934-1F8B-A8E9-A6E9-1C8775B5303B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965031"/>
              <a:ext cx="0" cy="116159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feld 838">
            <a:extLst>
              <a:ext uri="{FF2B5EF4-FFF2-40B4-BE49-F238E27FC236}">
                <a16:creationId xmlns:a16="http://schemas.microsoft.com/office/drawing/2014/main" id="{5B9DF356-67FD-2F92-D031-08EB58FC8544}"/>
              </a:ext>
            </a:extLst>
          </p:cNvPr>
          <p:cNvSpPr txBox="1"/>
          <p:nvPr/>
        </p:nvSpPr>
        <p:spPr>
          <a:xfrm>
            <a:off x="6144771" y="1494935"/>
            <a:ext cx="256480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m/z</a:t>
            </a:r>
          </a:p>
        </p:txBody>
      </p:sp>
      <p:sp>
        <p:nvSpPr>
          <p:cNvPr id="38" name="Textfeld 838">
            <a:extLst>
              <a:ext uri="{FF2B5EF4-FFF2-40B4-BE49-F238E27FC236}">
                <a16:creationId xmlns:a16="http://schemas.microsoft.com/office/drawing/2014/main" id="{9B150CFE-A781-F08D-848E-D38796328227}"/>
              </a:ext>
            </a:extLst>
          </p:cNvPr>
          <p:cNvSpPr txBox="1"/>
          <p:nvPr/>
        </p:nvSpPr>
        <p:spPr>
          <a:xfrm>
            <a:off x="5482583" y="276925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a) Native MS</a:t>
            </a:r>
          </a:p>
        </p:txBody>
      </p:sp>
      <p:sp>
        <p:nvSpPr>
          <p:cNvPr id="39" name="Textfeld 838">
            <a:extLst>
              <a:ext uri="{FF2B5EF4-FFF2-40B4-BE49-F238E27FC236}">
                <a16:creationId xmlns:a16="http://schemas.microsoft.com/office/drawing/2014/main" id="{AA3E2FA8-068F-1A66-FBC1-7986EC2DA3FD}"/>
              </a:ext>
            </a:extLst>
          </p:cNvPr>
          <p:cNvSpPr txBox="1"/>
          <p:nvPr/>
        </p:nvSpPr>
        <p:spPr>
          <a:xfrm>
            <a:off x="5457122" y="1755453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b) Protein selection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331F4B-6DBD-D53C-F6DA-40B2FAC2F5C5}"/>
              </a:ext>
            </a:extLst>
          </p:cNvPr>
          <p:cNvGrpSpPr/>
          <p:nvPr/>
        </p:nvGrpSpPr>
        <p:grpSpPr>
          <a:xfrm>
            <a:off x="7968041" y="1399713"/>
            <a:ext cx="1182957" cy="193202"/>
            <a:chOff x="5057737" y="2841936"/>
            <a:chExt cx="3743161" cy="42098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FE22EE-382F-1815-B586-A401893CCCC9}"/>
                </a:ext>
              </a:extLst>
            </p:cNvPr>
            <p:cNvSpPr/>
            <p:nvPr/>
          </p:nvSpPr>
          <p:spPr>
            <a:xfrm>
              <a:off x="8296467" y="2875627"/>
              <a:ext cx="504431" cy="3872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CCA080-D3F1-D945-5EF9-647A0948C45E}"/>
                </a:ext>
              </a:extLst>
            </p:cNvPr>
            <p:cNvSpPr/>
            <p:nvPr/>
          </p:nvSpPr>
          <p:spPr>
            <a:xfrm>
              <a:off x="5059732" y="2870441"/>
              <a:ext cx="504430" cy="3872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CCF589-F71B-51D1-37D1-25332D7E95CA}"/>
                </a:ext>
              </a:extLst>
            </p:cNvPr>
            <p:cNvCxnSpPr>
              <a:cxnSpLocks/>
            </p:cNvCxnSpPr>
            <p:nvPr/>
          </p:nvCxnSpPr>
          <p:spPr>
            <a:xfrm>
              <a:off x="5057737" y="2841936"/>
              <a:ext cx="3743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7629C8B2-AE87-424E-9D6D-B04A6035D5C4}"/>
              </a:ext>
            </a:extLst>
          </p:cNvPr>
          <p:cNvSpPr/>
          <p:nvPr/>
        </p:nvSpPr>
        <p:spPr>
          <a:xfrm rot="2126558">
            <a:off x="8094650" y="1247328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838">
            <a:extLst>
              <a:ext uri="{FF2B5EF4-FFF2-40B4-BE49-F238E27FC236}">
                <a16:creationId xmlns:a16="http://schemas.microsoft.com/office/drawing/2014/main" id="{5EC5E450-18F3-067F-BB55-89CF6A02D161}"/>
              </a:ext>
            </a:extLst>
          </p:cNvPr>
          <p:cNvSpPr txBox="1"/>
          <p:nvPr/>
        </p:nvSpPr>
        <p:spPr>
          <a:xfrm>
            <a:off x="7399203" y="276925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c) Ion-beam deposition</a:t>
            </a:r>
          </a:p>
        </p:txBody>
      </p:sp>
      <p:sp>
        <p:nvSpPr>
          <p:cNvPr id="46" name="Textfeld 838">
            <a:extLst>
              <a:ext uri="{FF2B5EF4-FFF2-40B4-BE49-F238E27FC236}">
                <a16:creationId xmlns:a16="http://schemas.microsoft.com/office/drawing/2014/main" id="{3A0BEC65-2F18-838E-DF7C-4F9E4019270A}"/>
              </a:ext>
            </a:extLst>
          </p:cNvPr>
          <p:cNvSpPr txBox="1"/>
          <p:nvPr/>
        </p:nvSpPr>
        <p:spPr>
          <a:xfrm>
            <a:off x="9315822" y="276925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e) Cryo-EM</a:t>
            </a:r>
          </a:p>
        </p:txBody>
      </p:sp>
      <p:sp>
        <p:nvSpPr>
          <p:cNvPr id="47" name="Textfeld 838">
            <a:extLst>
              <a:ext uri="{FF2B5EF4-FFF2-40B4-BE49-F238E27FC236}">
                <a16:creationId xmlns:a16="http://schemas.microsoft.com/office/drawing/2014/main" id="{B18AE5BC-8171-C911-4686-471965742885}"/>
              </a:ext>
            </a:extLst>
          </p:cNvPr>
          <p:cNvSpPr txBox="1"/>
          <p:nvPr/>
        </p:nvSpPr>
        <p:spPr>
          <a:xfrm>
            <a:off x="7392946" y="1743554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d) Cryogenic cooling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2BE1140-2DB1-36BF-A603-3C6F54DE22E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6988" y="1219429"/>
            <a:ext cx="483597" cy="483597"/>
          </a:xfrm>
          <a:prstGeom prst="rect">
            <a:avLst/>
          </a:prstGeom>
        </p:spPr>
      </p:pic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7642CE6-D7AB-37F6-8E33-1A8F6F86935E}"/>
              </a:ext>
            </a:extLst>
          </p:cNvPr>
          <p:cNvSpPr/>
          <p:nvPr/>
        </p:nvSpPr>
        <p:spPr>
          <a:xfrm rot="16200000">
            <a:off x="7652466" y="1274957"/>
            <a:ext cx="209826" cy="421330"/>
          </a:xfrm>
          <a:prstGeom prst="triangl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9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838">
            <a:extLst>
              <a:ext uri="{FF2B5EF4-FFF2-40B4-BE49-F238E27FC236}">
                <a16:creationId xmlns:a16="http://schemas.microsoft.com/office/drawing/2014/main" id="{EAD00F5F-535B-209B-CF98-E45177949783}"/>
              </a:ext>
            </a:extLst>
          </p:cNvPr>
          <p:cNvSpPr txBox="1"/>
          <p:nvPr/>
        </p:nvSpPr>
        <p:spPr>
          <a:xfrm>
            <a:off x="8177617" y="1398445"/>
            <a:ext cx="823103" cy="202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Carbon film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CB41B385-6CD5-FB94-5252-37BA9BEE7E1C}"/>
              </a:ext>
            </a:extLst>
          </p:cNvPr>
          <p:cNvSpPr/>
          <p:nvPr/>
        </p:nvSpPr>
        <p:spPr>
          <a:xfrm rot="2126558">
            <a:off x="8803115" y="1263162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3000000" lon="0" rev="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BF71F13E-C6AC-7C3C-00CE-B2913996D9E6}"/>
              </a:ext>
            </a:extLst>
          </p:cNvPr>
          <p:cNvSpPr/>
          <p:nvPr/>
        </p:nvSpPr>
        <p:spPr>
          <a:xfrm rot="2126558">
            <a:off x="8432525" y="1267948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1288141" lon="18750081" rev="20812535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B3758A-BD1E-932D-5A4A-680A957C3DAE}"/>
              </a:ext>
            </a:extLst>
          </p:cNvPr>
          <p:cNvGrpSpPr/>
          <p:nvPr/>
        </p:nvGrpSpPr>
        <p:grpSpPr>
          <a:xfrm>
            <a:off x="8349030" y="625917"/>
            <a:ext cx="69091" cy="262598"/>
            <a:chOff x="6901656" y="5313716"/>
            <a:chExt cx="119062" cy="76747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2A93EBD-C490-BCAE-AE8E-75CE3ADC42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02C01D-EFAD-560F-60F0-F09EBCB5B299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2DA7F3-1E77-E75E-9659-DD7185CCC60D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6CC448A8-4AB9-40F6-98A6-FD6A15CBAC9E}"/>
              </a:ext>
            </a:extLst>
          </p:cNvPr>
          <p:cNvSpPr/>
          <p:nvPr/>
        </p:nvSpPr>
        <p:spPr>
          <a:xfrm rot="2126558">
            <a:off x="8274698" y="839183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0" lon="0" rev="17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102F7F-95DA-20E4-FE5C-85CF8FDA28B3}"/>
              </a:ext>
            </a:extLst>
          </p:cNvPr>
          <p:cNvGrpSpPr/>
          <p:nvPr/>
        </p:nvGrpSpPr>
        <p:grpSpPr>
          <a:xfrm>
            <a:off x="8675171" y="820894"/>
            <a:ext cx="69091" cy="262598"/>
            <a:chOff x="6901656" y="5313716"/>
            <a:chExt cx="119062" cy="76747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9D4193-BBC0-FC40-42BB-DC647AEC0F4F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66BBB0-877A-DBEF-C8A8-E2E63113A38B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BA45263-1523-6D39-4300-50F18D2EF643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321F41CF-3BBB-9FF2-8325-EF9BFED7DDFC}"/>
              </a:ext>
            </a:extLst>
          </p:cNvPr>
          <p:cNvSpPr/>
          <p:nvPr/>
        </p:nvSpPr>
        <p:spPr>
          <a:xfrm rot="2126558">
            <a:off x="8604157" y="1014263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A35B959B-3D33-F805-4123-7CCEEF948E29}"/>
              </a:ext>
            </a:extLst>
          </p:cNvPr>
          <p:cNvSpPr/>
          <p:nvPr/>
        </p:nvSpPr>
        <p:spPr>
          <a:xfrm rot="2126558">
            <a:off x="6007573" y="568661"/>
            <a:ext cx="486796" cy="32858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519EA46C-4245-F1DF-E60A-C23D7AA07F89}"/>
              </a:ext>
            </a:extLst>
          </p:cNvPr>
          <p:cNvSpPr/>
          <p:nvPr/>
        </p:nvSpPr>
        <p:spPr>
          <a:xfrm rot="2126558">
            <a:off x="6000597" y="2036821"/>
            <a:ext cx="486796" cy="32858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feld 838">
            <a:extLst>
              <a:ext uri="{FF2B5EF4-FFF2-40B4-BE49-F238E27FC236}">
                <a16:creationId xmlns:a16="http://schemas.microsoft.com/office/drawing/2014/main" id="{645743A8-BD27-C07A-7A98-59C0FC9024FA}"/>
              </a:ext>
            </a:extLst>
          </p:cNvPr>
          <p:cNvSpPr txBox="1"/>
          <p:nvPr/>
        </p:nvSpPr>
        <p:spPr>
          <a:xfrm>
            <a:off x="9315822" y="1749794"/>
            <a:ext cx="2050553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f) Single particle analysis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BB24B0-0E20-3474-EE14-4AD0EB347977}"/>
              </a:ext>
            </a:extLst>
          </p:cNvPr>
          <p:cNvGrpSpPr/>
          <p:nvPr/>
        </p:nvGrpSpPr>
        <p:grpSpPr>
          <a:xfrm>
            <a:off x="7475619" y="2027464"/>
            <a:ext cx="1644298" cy="1109917"/>
            <a:chOff x="7989969" y="5229225"/>
            <a:chExt cx="1644298" cy="110991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480DC2-7DF9-0555-DA62-ABFB5D014BCA}"/>
                </a:ext>
              </a:extLst>
            </p:cNvPr>
            <p:cNvSpPr/>
            <p:nvPr/>
          </p:nvSpPr>
          <p:spPr>
            <a:xfrm>
              <a:off x="7989969" y="5352474"/>
              <a:ext cx="1644298" cy="96853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3EB9FE2-6CFB-F0E9-BE28-07F684C9969F}"/>
                </a:ext>
              </a:extLst>
            </p:cNvPr>
            <p:cNvCxnSpPr>
              <a:cxnSpLocks/>
            </p:cNvCxnSpPr>
            <p:nvPr/>
          </p:nvCxnSpPr>
          <p:spPr>
            <a:xfrm>
              <a:off x="9619739" y="5229225"/>
              <a:ext cx="242" cy="11093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9D3F55B-2ECF-5C23-0A9E-E8AC878A44BC}"/>
                </a:ext>
              </a:extLst>
            </p:cNvPr>
            <p:cNvCxnSpPr>
              <a:cxnSpLocks/>
            </p:cNvCxnSpPr>
            <p:nvPr/>
          </p:nvCxnSpPr>
          <p:spPr>
            <a:xfrm>
              <a:off x="7992859" y="5249438"/>
              <a:ext cx="0" cy="10897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30FA34-9C25-D9D6-9208-5B7818FFCCDE}"/>
                </a:ext>
              </a:extLst>
            </p:cNvPr>
            <p:cNvCxnSpPr>
              <a:cxnSpLocks/>
            </p:cNvCxnSpPr>
            <p:nvPr/>
          </p:nvCxnSpPr>
          <p:spPr>
            <a:xfrm>
              <a:off x="7989969" y="6309766"/>
              <a:ext cx="162977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3F28ECE-B0A4-27A6-5FA7-0501EBA1066D}"/>
                </a:ext>
              </a:extLst>
            </p:cNvPr>
            <p:cNvGrpSpPr/>
            <p:nvPr/>
          </p:nvGrpSpPr>
          <p:grpSpPr>
            <a:xfrm>
              <a:off x="8580580" y="5413320"/>
              <a:ext cx="832437" cy="842975"/>
              <a:chOff x="8732783" y="5567450"/>
              <a:chExt cx="680234" cy="688845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826FF687-8D1A-1D0B-4B3B-69DDABE07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32783" y="5567450"/>
                <a:ext cx="680234" cy="688845"/>
              </a:xfrm>
              <a:prstGeom prst="rect">
                <a:avLst/>
              </a:prstGeom>
            </p:spPr>
          </p:pic>
          <p:sp>
            <p:nvSpPr>
              <p:cNvPr id="75" name="Flowchart: Decision 74">
                <a:extLst>
                  <a:ext uri="{FF2B5EF4-FFF2-40B4-BE49-F238E27FC236}">
                    <a16:creationId xmlns:a16="http://schemas.microsoft.com/office/drawing/2014/main" id="{D7A8AC89-85C2-DA59-6B6B-8BB183AE3826}"/>
                  </a:ext>
                </a:extLst>
              </p:cNvPr>
              <p:cNvSpPr/>
              <p:nvPr/>
            </p:nvSpPr>
            <p:spPr>
              <a:xfrm rot="2126558">
                <a:off x="8977932" y="5662098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Decision 75">
                <a:extLst>
                  <a:ext uri="{FF2B5EF4-FFF2-40B4-BE49-F238E27FC236}">
                    <a16:creationId xmlns:a16="http://schemas.microsoft.com/office/drawing/2014/main" id="{268A7189-BBB3-1681-F292-0A887EEA9FD9}"/>
                  </a:ext>
                </a:extLst>
              </p:cNvPr>
              <p:cNvSpPr/>
              <p:nvPr/>
            </p:nvSpPr>
            <p:spPr>
              <a:xfrm rot="2126558">
                <a:off x="9118586" y="5808144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11DC135E-2C73-BE1F-E41B-73BEE5BEE3CA}"/>
                  </a:ext>
                </a:extLst>
              </p:cNvPr>
              <p:cNvSpPr/>
              <p:nvPr/>
            </p:nvSpPr>
            <p:spPr>
              <a:xfrm rot="2126558">
                <a:off x="8828416" y="5796354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288141" lon="18750081" rev="20812535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Decision 77">
                <a:extLst>
                  <a:ext uri="{FF2B5EF4-FFF2-40B4-BE49-F238E27FC236}">
                    <a16:creationId xmlns:a16="http://schemas.microsoft.com/office/drawing/2014/main" id="{A780FE2F-8243-B0D6-B127-441D8D070646}"/>
                  </a:ext>
                </a:extLst>
              </p:cNvPr>
              <p:cNvSpPr/>
              <p:nvPr/>
            </p:nvSpPr>
            <p:spPr>
              <a:xfrm rot="2126558">
                <a:off x="8910199" y="5953529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17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Decision 78">
                <a:extLst>
                  <a:ext uri="{FF2B5EF4-FFF2-40B4-BE49-F238E27FC236}">
                    <a16:creationId xmlns:a16="http://schemas.microsoft.com/office/drawing/2014/main" id="{399E688C-159C-B3F3-51C0-6B880DCA84E8}"/>
                  </a:ext>
                </a:extLst>
              </p:cNvPr>
              <p:cNvSpPr/>
              <p:nvPr/>
            </p:nvSpPr>
            <p:spPr>
              <a:xfrm rot="2126558">
                <a:off x="9067843" y="6002992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4C3D569-982C-A64D-9E20-A74DE3320D3C}"/>
                </a:ext>
              </a:extLst>
            </p:cNvPr>
            <p:cNvSpPr/>
            <p:nvPr/>
          </p:nvSpPr>
          <p:spPr>
            <a:xfrm>
              <a:off x="8034813" y="5350415"/>
              <a:ext cx="1592074" cy="91726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EC51B6-0851-A036-6B33-E19A3C7B2878}"/>
                </a:ext>
              </a:extLst>
            </p:cNvPr>
            <p:cNvSpPr/>
            <p:nvPr/>
          </p:nvSpPr>
          <p:spPr>
            <a:xfrm>
              <a:off x="8093611" y="6046610"/>
              <a:ext cx="262892" cy="18742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>
                <a:lnSpc>
                  <a:spcPct val="110000"/>
                </a:lnSpc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LN</a:t>
              </a:r>
              <a:r>
                <a:rPr lang="en-US" sz="12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1087BF-FD5C-7B39-AB8B-5DA7B3C3A9EC}"/>
              </a:ext>
            </a:extLst>
          </p:cNvPr>
          <p:cNvCxnSpPr>
            <a:cxnSpLocks/>
          </p:cNvCxnSpPr>
          <p:nvPr/>
        </p:nvCxnSpPr>
        <p:spPr>
          <a:xfrm flipV="1">
            <a:off x="5481534" y="1549944"/>
            <a:ext cx="17424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17C2376-DD83-980C-22A2-FAC78C9FA81C}"/>
              </a:ext>
            </a:extLst>
          </p:cNvPr>
          <p:cNvCxnSpPr>
            <a:cxnSpLocks/>
          </p:cNvCxnSpPr>
          <p:nvPr/>
        </p:nvCxnSpPr>
        <p:spPr>
          <a:xfrm flipV="1">
            <a:off x="5481534" y="2996201"/>
            <a:ext cx="17424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feld 838">
            <a:extLst>
              <a:ext uri="{FF2B5EF4-FFF2-40B4-BE49-F238E27FC236}">
                <a16:creationId xmlns:a16="http://schemas.microsoft.com/office/drawing/2014/main" id="{13E7F69B-34CB-3F6E-8354-7661CAFD183E}"/>
              </a:ext>
            </a:extLst>
          </p:cNvPr>
          <p:cNvSpPr txBox="1"/>
          <p:nvPr/>
        </p:nvSpPr>
        <p:spPr>
          <a:xfrm>
            <a:off x="7399203" y="980049"/>
            <a:ext cx="942058" cy="202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TEM Grid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4D753AA-7C76-5792-802B-F71F60BEE6BB}"/>
              </a:ext>
            </a:extLst>
          </p:cNvPr>
          <p:cNvSpPr/>
          <p:nvPr/>
        </p:nvSpPr>
        <p:spPr>
          <a:xfrm rot="18240000">
            <a:off x="5555336" y="918752"/>
            <a:ext cx="331318" cy="23755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A88D8F7C-50C1-D1EE-9D4B-0195C982F73D}"/>
              </a:ext>
            </a:extLst>
          </p:cNvPr>
          <p:cNvSpPr/>
          <p:nvPr/>
        </p:nvSpPr>
        <p:spPr>
          <a:xfrm rot="2126558">
            <a:off x="6572618" y="706279"/>
            <a:ext cx="486796" cy="328587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F0AC484E-19BC-6C17-1FD5-D10328DCD52C}"/>
              </a:ext>
            </a:extLst>
          </p:cNvPr>
          <p:cNvSpPr/>
          <p:nvPr/>
        </p:nvSpPr>
        <p:spPr>
          <a:xfrm rot="2126558">
            <a:off x="6658276" y="796333"/>
            <a:ext cx="486796" cy="328587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0265B35-B802-8064-34B2-6FEAA38F482D}"/>
              </a:ext>
            </a:extLst>
          </p:cNvPr>
          <p:cNvCxnSpPr>
            <a:cxnSpLocks/>
          </p:cNvCxnSpPr>
          <p:nvPr/>
        </p:nvCxnSpPr>
        <p:spPr>
          <a:xfrm>
            <a:off x="2113568" y="3281148"/>
            <a:ext cx="1080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E5E6997-9E3D-8061-717C-4E72332AEDB3}"/>
              </a:ext>
            </a:extLst>
          </p:cNvPr>
          <p:cNvSpPr/>
          <p:nvPr/>
        </p:nvSpPr>
        <p:spPr>
          <a:xfrm>
            <a:off x="2113568" y="2265153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FCEF7B-724D-FCF7-E103-98F59852065D}"/>
              </a:ext>
            </a:extLst>
          </p:cNvPr>
          <p:cNvGrpSpPr/>
          <p:nvPr/>
        </p:nvGrpSpPr>
        <p:grpSpPr>
          <a:xfrm>
            <a:off x="4445624" y="2148654"/>
            <a:ext cx="261617" cy="466451"/>
            <a:chOff x="6901656" y="5313716"/>
            <a:chExt cx="119062" cy="76747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55170C8-6F62-D194-7B41-D8BEEF8EA158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730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9F29896-364B-00D9-896C-CCDDDE953F7D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730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0D1771E-B6BC-F095-FB77-E0C3E45CD54C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730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70BBD5E-6713-7F8E-DF24-7B157A42200D}"/>
              </a:ext>
            </a:extLst>
          </p:cNvPr>
          <p:cNvGrpSpPr/>
          <p:nvPr/>
        </p:nvGrpSpPr>
        <p:grpSpPr>
          <a:xfrm>
            <a:off x="4382226" y="2534360"/>
            <a:ext cx="381269" cy="387733"/>
            <a:chOff x="3415742" y="2580094"/>
            <a:chExt cx="381269" cy="38773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54BC9D9-D8DA-CA87-A63A-9AC930F71BE2}"/>
                </a:ext>
              </a:extLst>
            </p:cNvPr>
            <p:cNvSpPr/>
            <p:nvPr/>
          </p:nvSpPr>
          <p:spPr>
            <a:xfrm>
              <a:off x="3415742" y="2580094"/>
              <a:ext cx="381269" cy="96533"/>
            </a:xfrm>
            <a:prstGeom prst="rect">
              <a:avLst/>
            </a:prstGeom>
            <a:solidFill>
              <a:srgbClr val="8FAAD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3289554-6849-A8EB-36B6-A37E4FB35796}"/>
                </a:ext>
              </a:extLst>
            </p:cNvPr>
            <p:cNvSpPr/>
            <p:nvPr/>
          </p:nvSpPr>
          <p:spPr>
            <a:xfrm>
              <a:off x="3415742" y="2684935"/>
              <a:ext cx="381269" cy="96533"/>
            </a:xfrm>
            <a:prstGeom prst="rect">
              <a:avLst/>
            </a:prstGeom>
            <a:solidFill>
              <a:srgbClr val="A9D18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7A07D2-3F26-F3F9-F8BC-444219306BD7}"/>
                </a:ext>
              </a:extLst>
            </p:cNvPr>
            <p:cNvSpPr/>
            <p:nvPr/>
          </p:nvSpPr>
          <p:spPr>
            <a:xfrm>
              <a:off x="3415742" y="2779586"/>
              <a:ext cx="381269" cy="96533"/>
            </a:xfrm>
            <a:prstGeom prst="rect">
              <a:avLst/>
            </a:prstGeom>
            <a:solidFill>
              <a:srgbClr val="FFD96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7864587-1E90-C3B1-A028-EB8F132BD94C}"/>
                </a:ext>
              </a:extLst>
            </p:cNvPr>
            <p:cNvSpPr/>
            <p:nvPr/>
          </p:nvSpPr>
          <p:spPr>
            <a:xfrm>
              <a:off x="3415742" y="2871294"/>
              <a:ext cx="381269" cy="96533"/>
            </a:xfrm>
            <a:prstGeom prst="rect">
              <a:avLst/>
            </a:prstGeom>
            <a:solidFill>
              <a:srgbClr val="F4B18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60E9904-149A-F6EE-E6B0-C7702002206B}"/>
              </a:ext>
            </a:extLst>
          </p:cNvPr>
          <p:cNvSpPr/>
          <p:nvPr/>
        </p:nvSpPr>
        <p:spPr>
          <a:xfrm>
            <a:off x="5523007" y="3467157"/>
            <a:ext cx="180000" cy="144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2251D75-3741-0C6F-2265-24854E7336CD}"/>
              </a:ext>
            </a:extLst>
          </p:cNvPr>
          <p:cNvSpPr/>
          <p:nvPr/>
        </p:nvSpPr>
        <p:spPr>
          <a:xfrm>
            <a:off x="5703006" y="3467157"/>
            <a:ext cx="180000" cy="144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074C69-6731-DA3A-2E85-5965B96FC325}"/>
              </a:ext>
            </a:extLst>
          </p:cNvPr>
          <p:cNvSpPr/>
          <p:nvPr/>
        </p:nvSpPr>
        <p:spPr>
          <a:xfrm>
            <a:off x="4166798" y="4289218"/>
            <a:ext cx="360000" cy="72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3EDD054-4F2B-71BE-1B37-B64C90B0462F}"/>
              </a:ext>
            </a:extLst>
          </p:cNvPr>
          <p:cNvSpPr/>
          <p:nvPr/>
        </p:nvSpPr>
        <p:spPr>
          <a:xfrm>
            <a:off x="5523006" y="3324492"/>
            <a:ext cx="360000" cy="144000"/>
          </a:xfrm>
          <a:prstGeom prst="rect">
            <a:avLst/>
          </a:prstGeom>
          <a:solidFill>
            <a:srgbClr val="8FAAD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EF7F1F8-17A1-11D9-6063-F3E37D286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8980" y="3447816"/>
            <a:ext cx="182681" cy="18268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3AE310D5-7C34-696B-9FA1-38CB4D91CA6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421" y="3483583"/>
            <a:ext cx="111145" cy="111145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97228B34-4580-4C3B-9308-69ECD8F55B0E}"/>
              </a:ext>
            </a:extLst>
          </p:cNvPr>
          <p:cNvSpPr/>
          <p:nvPr/>
        </p:nvSpPr>
        <p:spPr>
          <a:xfrm>
            <a:off x="351045" y="5194622"/>
            <a:ext cx="720000" cy="720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F2D2A36-18FD-A430-7240-8DAAAB67D052}"/>
              </a:ext>
            </a:extLst>
          </p:cNvPr>
          <p:cNvSpPr/>
          <p:nvPr/>
        </p:nvSpPr>
        <p:spPr>
          <a:xfrm>
            <a:off x="1071682" y="5194634"/>
            <a:ext cx="720000" cy="720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D021652-638C-5CD8-992C-140B652B223B}"/>
              </a:ext>
            </a:extLst>
          </p:cNvPr>
          <p:cNvSpPr/>
          <p:nvPr/>
        </p:nvSpPr>
        <p:spPr>
          <a:xfrm>
            <a:off x="352140" y="5917133"/>
            <a:ext cx="1439542" cy="144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F63A7D9-72A9-52F0-9B2B-0293A6619D5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30" y="5232503"/>
            <a:ext cx="641762" cy="64176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9C6EDE3-3F37-5CD0-4167-97C3AD25C6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1061" y="3330580"/>
            <a:ext cx="406349" cy="406349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9329B395-54C9-B8AD-B83F-394E7D3601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4601" y="3503280"/>
            <a:ext cx="5609549" cy="1875044"/>
          </a:xfrm>
          <a:prstGeom prst="rect">
            <a:avLst/>
          </a:prstGeom>
        </p:spPr>
      </p:pic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E31FA37-7198-1781-5B09-5AE7CF1A617C}"/>
              </a:ext>
            </a:extLst>
          </p:cNvPr>
          <p:cNvSpPr/>
          <p:nvPr/>
        </p:nvSpPr>
        <p:spPr>
          <a:xfrm>
            <a:off x="363980" y="4800853"/>
            <a:ext cx="1412614" cy="345286"/>
          </a:xfrm>
          <a:custGeom>
            <a:avLst/>
            <a:gdLst>
              <a:gd name="connsiteX0" fmla="*/ 0 w 5600700"/>
              <a:gd name="connsiteY0" fmla="*/ 30480 h 1387476"/>
              <a:gd name="connsiteX1" fmla="*/ 167640 w 5600700"/>
              <a:gd name="connsiteY1" fmla="*/ 15240 h 1387476"/>
              <a:gd name="connsiteX2" fmla="*/ 243840 w 5600700"/>
              <a:gd name="connsiteY2" fmla="*/ 0 h 1387476"/>
              <a:gd name="connsiteX3" fmla="*/ 510540 w 5600700"/>
              <a:gd name="connsiteY3" fmla="*/ 7620 h 1387476"/>
              <a:gd name="connsiteX4" fmla="*/ 548640 w 5600700"/>
              <a:gd name="connsiteY4" fmla="*/ 15240 h 1387476"/>
              <a:gd name="connsiteX5" fmla="*/ 731520 w 5600700"/>
              <a:gd name="connsiteY5" fmla="*/ 30480 h 1387476"/>
              <a:gd name="connsiteX6" fmla="*/ 800100 w 5600700"/>
              <a:gd name="connsiteY6" fmla="*/ 45720 h 1387476"/>
              <a:gd name="connsiteX7" fmla="*/ 845820 w 5600700"/>
              <a:gd name="connsiteY7" fmla="*/ 53340 h 1387476"/>
              <a:gd name="connsiteX8" fmla="*/ 952500 w 5600700"/>
              <a:gd name="connsiteY8" fmla="*/ 76200 h 1387476"/>
              <a:gd name="connsiteX9" fmla="*/ 1066800 w 5600700"/>
              <a:gd name="connsiteY9" fmla="*/ 83820 h 1387476"/>
              <a:gd name="connsiteX10" fmla="*/ 1120140 w 5600700"/>
              <a:gd name="connsiteY10" fmla="*/ 91440 h 1387476"/>
              <a:gd name="connsiteX11" fmla="*/ 1150620 w 5600700"/>
              <a:gd name="connsiteY11" fmla="*/ 99060 h 1387476"/>
              <a:gd name="connsiteX12" fmla="*/ 1203960 w 5600700"/>
              <a:gd name="connsiteY12" fmla="*/ 106680 h 1387476"/>
              <a:gd name="connsiteX13" fmla="*/ 1287780 w 5600700"/>
              <a:gd name="connsiteY13" fmla="*/ 121920 h 1387476"/>
              <a:gd name="connsiteX14" fmla="*/ 1501140 w 5600700"/>
              <a:gd name="connsiteY14" fmla="*/ 137160 h 1387476"/>
              <a:gd name="connsiteX15" fmla="*/ 1562100 w 5600700"/>
              <a:gd name="connsiteY15" fmla="*/ 144780 h 1387476"/>
              <a:gd name="connsiteX16" fmla="*/ 1607820 w 5600700"/>
              <a:gd name="connsiteY16" fmla="*/ 160020 h 1387476"/>
              <a:gd name="connsiteX17" fmla="*/ 1661160 w 5600700"/>
              <a:gd name="connsiteY17" fmla="*/ 167640 h 1387476"/>
              <a:gd name="connsiteX18" fmla="*/ 1706880 w 5600700"/>
              <a:gd name="connsiteY18" fmla="*/ 182880 h 1387476"/>
              <a:gd name="connsiteX19" fmla="*/ 1828800 w 5600700"/>
              <a:gd name="connsiteY19" fmla="*/ 213360 h 1387476"/>
              <a:gd name="connsiteX20" fmla="*/ 1935480 w 5600700"/>
              <a:gd name="connsiteY20" fmla="*/ 243840 h 1387476"/>
              <a:gd name="connsiteX21" fmla="*/ 1958340 w 5600700"/>
              <a:gd name="connsiteY21" fmla="*/ 251460 h 1387476"/>
              <a:gd name="connsiteX22" fmla="*/ 2019300 w 5600700"/>
              <a:gd name="connsiteY22" fmla="*/ 281940 h 1387476"/>
              <a:gd name="connsiteX23" fmla="*/ 2080260 w 5600700"/>
              <a:gd name="connsiteY23" fmla="*/ 297180 h 1387476"/>
              <a:gd name="connsiteX24" fmla="*/ 2110740 w 5600700"/>
              <a:gd name="connsiteY24" fmla="*/ 312420 h 1387476"/>
              <a:gd name="connsiteX25" fmla="*/ 2133600 w 5600700"/>
              <a:gd name="connsiteY25" fmla="*/ 327660 h 1387476"/>
              <a:gd name="connsiteX26" fmla="*/ 2194560 w 5600700"/>
              <a:gd name="connsiteY26" fmla="*/ 342900 h 1387476"/>
              <a:gd name="connsiteX27" fmla="*/ 2217420 w 5600700"/>
              <a:gd name="connsiteY27" fmla="*/ 350520 h 1387476"/>
              <a:gd name="connsiteX28" fmla="*/ 2240280 w 5600700"/>
              <a:gd name="connsiteY28" fmla="*/ 365760 h 1387476"/>
              <a:gd name="connsiteX29" fmla="*/ 2263140 w 5600700"/>
              <a:gd name="connsiteY29" fmla="*/ 373380 h 1387476"/>
              <a:gd name="connsiteX30" fmla="*/ 2301240 w 5600700"/>
              <a:gd name="connsiteY30" fmla="*/ 388620 h 1387476"/>
              <a:gd name="connsiteX31" fmla="*/ 2392680 w 5600700"/>
              <a:gd name="connsiteY31" fmla="*/ 411480 h 1387476"/>
              <a:gd name="connsiteX32" fmla="*/ 2430780 w 5600700"/>
              <a:gd name="connsiteY32" fmla="*/ 426720 h 1387476"/>
              <a:gd name="connsiteX33" fmla="*/ 2514600 w 5600700"/>
              <a:gd name="connsiteY33" fmla="*/ 449580 h 1387476"/>
              <a:gd name="connsiteX34" fmla="*/ 2567940 w 5600700"/>
              <a:gd name="connsiteY34" fmla="*/ 472440 h 1387476"/>
              <a:gd name="connsiteX35" fmla="*/ 2590800 w 5600700"/>
              <a:gd name="connsiteY35" fmla="*/ 480060 h 1387476"/>
              <a:gd name="connsiteX36" fmla="*/ 2628900 w 5600700"/>
              <a:gd name="connsiteY36" fmla="*/ 502920 h 1387476"/>
              <a:gd name="connsiteX37" fmla="*/ 2651760 w 5600700"/>
              <a:gd name="connsiteY37" fmla="*/ 510540 h 1387476"/>
              <a:gd name="connsiteX38" fmla="*/ 2705100 w 5600700"/>
              <a:gd name="connsiteY38" fmla="*/ 525780 h 1387476"/>
              <a:gd name="connsiteX39" fmla="*/ 2796540 w 5600700"/>
              <a:gd name="connsiteY39" fmla="*/ 556260 h 1387476"/>
              <a:gd name="connsiteX40" fmla="*/ 2849880 w 5600700"/>
              <a:gd name="connsiteY40" fmla="*/ 579120 h 1387476"/>
              <a:gd name="connsiteX41" fmla="*/ 2887980 w 5600700"/>
              <a:gd name="connsiteY41" fmla="*/ 586740 h 1387476"/>
              <a:gd name="connsiteX42" fmla="*/ 2987040 w 5600700"/>
              <a:gd name="connsiteY42" fmla="*/ 617220 h 1387476"/>
              <a:gd name="connsiteX43" fmla="*/ 3048000 w 5600700"/>
              <a:gd name="connsiteY43" fmla="*/ 647700 h 1387476"/>
              <a:gd name="connsiteX44" fmla="*/ 3108960 w 5600700"/>
              <a:gd name="connsiteY44" fmla="*/ 670560 h 1387476"/>
              <a:gd name="connsiteX45" fmla="*/ 3230880 w 5600700"/>
              <a:gd name="connsiteY45" fmla="*/ 723900 h 1387476"/>
              <a:gd name="connsiteX46" fmla="*/ 3253740 w 5600700"/>
              <a:gd name="connsiteY46" fmla="*/ 739140 h 1387476"/>
              <a:gd name="connsiteX47" fmla="*/ 3276600 w 5600700"/>
              <a:gd name="connsiteY47" fmla="*/ 746760 h 1387476"/>
              <a:gd name="connsiteX48" fmla="*/ 3307080 w 5600700"/>
              <a:gd name="connsiteY48" fmla="*/ 762000 h 1387476"/>
              <a:gd name="connsiteX49" fmla="*/ 3406140 w 5600700"/>
              <a:gd name="connsiteY49" fmla="*/ 815340 h 1387476"/>
              <a:gd name="connsiteX50" fmla="*/ 3444240 w 5600700"/>
              <a:gd name="connsiteY50" fmla="*/ 830580 h 1387476"/>
              <a:gd name="connsiteX51" fmla="*/ 3467100 w 5600700"/>
              <a:gd name="connsiteY51" fmla="*/ 845820 h 1387476"/>
              <a:gd name="connsiteX52" fmla="*/ 3497580 w 5600700"/>
              <a:gd name="connsiteY52" fmla="*/ 861060 h 1387476"/>
              <a:gd name="connsiteX53" fmla="*/ 3520440 w 5600700"/>
              <a:gd name="connsiteY53" fmla="*/ 876300 h 1387476"/>
              <a:gd name="connsiteX54" fmla="*/ 3566160 w 5600700"/>
              <a:gd name="connsiteY54" fmla="*/ 883920 h 1387476"/>
              <a:gd name="connsiteX55" fmla="*/ 3611880 w 5600700"/>
              <a:gd name="connsiteY55" fmla="*/ 906780 h 1387476"/>
              <a:gd name="connsiteX56" fmla="*/ 3680460 w 5600700"/>
              <a:gd name="connsiteY56" fmla="*/ 929640 h 1387476"/>
              <a:gd name="connsiteX57" fmla="*/ 3726180 w 5600700"/>
              <a:gd name="connsiteY57" fmla="*/ 944880 h 1387476"/>
              <a:gd name="connsiteX58" fmla="*/ 3756660 w 5600700"/>
              <a:gd name="connsiteY58" fmla="*/ 960120 h 1387476"/>
              <a:gd name="connsiteX59" fmla="*/ 3779520 w 5600700"/>
              <a:gd name="connsiteY59" fmla="*/ 967740 h 1387476"/>
              <a:gd name="connsiteX60" fmla="*/ 3802380 w 5600700"/>
              <a:gd name="connsiteY60" fmla="*/ 982980 h 1387476"/>
              <a:gd name="connsiteX61" fmla="*/ 3832860 w 5600700"/>
              <a:gd name="connsiteY61" fmla="*/ 990600 h 1387476"/>
              <a:gd name="connsiteX62" fmla="*/ 3870960 w 5600700"/>
              <a:gd name="connsiteY62" fmla="*/ 1005840 h 1387476"/>
              <a:gd name="connsiteX63" fmla="*/ 3924300 w 5600700"/>
              <a:gd name="connsiteY63" fmla="*/ 1021080 h 1387476"/>
              <a:gd name="connsiteX64" fmla="*/ 3970020 w 5600700"/>
              <a:gd name="connsiteY64" fmla="*/ 1036320 h 1387476"/>
              <a:gd name="connsiteX65" fmla="*/ 4038600 w 5600700"/>
              <a:gd name="connsiteY65" fmla="*/ 1051560 h 1387476"/>
              <a:gd name="connsiteX66" fmla="*/ 4084320 w 5600700"/>
              <a:gd name="connsiteY66" fmla="*/ 1074420 h 1387476"/>
              <a:gd name="connsiteX67" fmla="*/ 4130040 w 5600700"/>
              <a:gd name="connsiteY67" fmla="*/ 1089660 h 1387476"/>
              <a:gd name="connsiteX68" fmla="*/ 4191000 w 5600700"/>
              <a:gd name="connsiteY68" fmla="*/ 1104900 h 1387476"/>
              <a:gd name="connsiteX69" fmla="*/ 4259580 w 5600700"/>
              <a:gd name="connsiteY69" fmla="*/ 1127760 h 1387476"/>
              <a:gd name="connsiteX70" fmla="*/ 4305300 w 5600700"/>
              <a:gd name="connsiteY70" fmla="*/ 1143000 h 1387476"/>
              <a:gd name="connsiteX71" fmla="*/ 4381500 w 5600700"/>
              <a:gd name="connsiteY71" fmla="*/ 1158240 h 1387476"/>
              <a:gd name="connsiteX72" fmla="*/ 4404360 w 5600700"/>
              <a:gd name="connsiteY72" fmla="*/ 1173480 h 1387476"/>
              <a:gd name="connsiteX73" fmla="*/ 4488180 w 5600700"/>
              <a:gd name="connsiteY73" fmla="*/ 1196340 h 1387476"/>
              <a:gd name="connsiteX74" fmla="*/ 4533900 w 5600700"/>
              <a:gd name="connsiteY74" fmla="*/ 1203960 h 1387476"/>
              <a:gd name="connsiteX75" fmla="*/ 4640580 w 5600700"/>
              <a:gd name="connsiteY75" fmla="*/ 1242060 h 1387476"/>
              <a:gd name="connsiteX76" fmla="*/ 4671060 w 5600700"/>
              <a:gd name="connsiteY76" fmla="*/ 1249680 h 1387476"/>
              <a:gd name="connsiteX77" fmla="*/ 4701540 w 5600700"/>
              <a:gd name="connsiteY77" fmla="*/ 1264920 h 1387476"/>
              <a:gd name="connsiteX78" fmla="*/ 4754880 w 5600700"/>
              <a:gd name="connsiteY78" fmla="*/ 1280160 h 1387476"/>
              <a:gd name="connsiteX79" fmla="*/ 4785360 w 5600700"/>
              <a:gd name="connsiteY79" fmla="*/ 1295400 h 1387476"/>
              <a:gd name="connsiteX80" fmla="*/ 4823460 w 5600700"/>
              <a:gd name="connsiteY80" fmla="*/ 1303020 h 1387476"/>
              <a:gd name="connsiteX81" fmla="*/ 4869180 w 5600700"/>
              <a:gd name="connsiteY81" fmla="*/ 1318260 h 1387476"/>
              <a:gd name="connsiteX82" fmla="*/ 4922520 w 5600700"/>
              <a:gd name="connsiteY82" fmla="*/ 1325880 h 1387476"/>
              <a:gd name="connsiteX83" fmla="*/ 4968240 w 5600700"/>
              <a:gd name="connsiteY83" fmla="*/ 1333500 h 1387476"/>
              <a:gd name="connsiteX84" fmla="*/ 5021580 w 5600700"/>
              <a:gd name="connsiteY84" fmla="*/ 1341120 h 1387476"/>
              <a:gd name="connsiteX85" fmla="*/ 5219700 w 5600700"/>
              <a:gd name="connsiteY85" fmla="*/ 1371600 h 1387476"/>
              <a:gd name="connsiteX86" fmla="*/ 5433060 w 5600700"/>
              <a:gd name="connsiteY86" fmla="*/ 1386840 h 1387476"/>
              <a:gd name="connsiteX87" fmla="*/ 5600700 w 5600700"/>
              <a:gd name="connsiteY87" fmla="*/ 1386840 h 138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600700" h="1387476">
                <a:moveTo>
                  <a:pt x="0" y="30480"/>
                </a:moveTo>
                <a:cubicBezTo>
                  <a:pt x="72904" y="25620"/>
                  <a:pt x="104399" y="26400"/>
                  <a:pt x="167640" y="15240"/>
                </a:cubicBezTo>
                <a:cubicBezTo>
                  <a:pt x="193149" y="10738"/>
                  <a:pt x="243840" y="0"/>
                  <a:pt x="243840" y="0"/>
                </a:cubicBezTo>
                <a:cubicBezTo>
                  <a:pt x="332740" y="2540"/>
                  <a:pt x="421715" y="3179"/>
                  <a:pt x="510540" y="7620"/>
                </a:cubicBezTo>
                <a:cubicBezTo>
                  <a:pt x="523475" y="8267"/>
                  <a:pt x="535802" y="13528"/>
                  <a:pt x="548640" y="15240"/>
                </a:cubicBezTo>
                <a:cubicBezTo>
                  <a:pt x="600182" y="22112"/>
                  <a:pt x="683359" y="27040"/>
                  <a:pt x="731520" y="30480"/>
                </a:cubicBezTo>
                <a:cubicBezTo>
                  <a:pt x="754380" y="35560"/>
                  <a:pt x="777137" y="41127"/>
                  <a:pt x="800100" y="45720"/>
                </a:cubicBezTo>
                <a:cubicBezTo>
                  <a:pt x="815250" y="48750"/>
                  <a:pt x="830713" y="50103"/>
                  <a:pt x="845820" y="53340"/>
                </a:cubicBezTo>
                <a:cubicBezTo>
                  <a:pt x="890560" y="62927"/>
                  <a:pt x="909141" y="72071"/>
                  <a:pt x="952500" y="76200"/>
                </a:cubicBezTo>
                <a:cubicBezTo>
                  <a:pt x="990513" y="79820"/>
                  <a:pt x="1028700" y="81280"/>
                  <a:pt x="1066800" y="83820"/>
                </a:cubicBezTo>
                <a:cubicBezTo>
                  <a:pt x="1084580" y="86360"/>
                  <a:pt x="1102469" y="88227"/>
                  <a:pt x="1120140" y="91440"/>
                </a:cubicBezTo>
                <a:cubicBezTo>
                  <a:pt x="1130444" y="93313"/>
                  <a:pt x="1140316" y="97187"/>
                  <a:pt x="1150620" y="99060"/>
                </a:cubicBezTo>
                <a:cubicBezTo>
                  <a:pt x="1168291" y="102273"/>
                  <a:pt x="1186289" y="103467"/>
                  <a:pt x="1203960" y="106680"/>
                </a:cubicBezTo>
                <a:cubicBezTo>
                  <a:pt x="1297674" y="123719"/>
                  <a:pt x="1145509" y="104136"/>
                  <a:pt x="1287780" y="121920"/>
                </a:cubicBezTo>
                <a:cubicBezTo>
                  <a:pt x="1382011" y="133699"/>
                  <a:pt x="1380414" y="130806"/>
                  <a:pt x="1501140" y="137160"/>
                </a:cubicBezTo>
                <a:cubicBezTo>
                  <a:pt x="1521460" y="139700"/>
                  <a:pt x="1542076" y="140489"/>
                  <a:pt x="1562100" y="144780"/>
                </a:cubicBezTo>
                <a:cubicBezTo>
                  <a:pt x="1577808" y="148146"/>
                  <a:pt x="1592167" y="156408"/>
                  <a:pt x="1607820" y="160020"/>
                </a:cubicBezTo>
                <a:cubicBezTo>
                  <a:pt x="1625321" y="164059"/>
                  <a:pt x="1643380" y="165100"/>
                  <a:pt x="1661160" y="167640"/>
                </a:cubicBezTo>
                <a:cubicBezTo>
                  <a:pt x="1676400" y="172720"/>
                  <a:pt x="1691198" y="179395"/>
                  <a:pt x="1706880" y="182880"/>
                </a:cubicBezTo>
                <a:cubicBezTo>
                  <a:pt x="1735005" y="189130"/>
                  <a:pt x="1799142" y="201953"/>
                  <a:pt x="1828800" y="213360"/>
                </a:cubicBezTo>
                <a:cubicBezTo>
                  <a:pt x="1921297" y="248936"/>
                  <a:pt x="1823407" y="229831"/>
                  <a:pt x="1935480" y="243840"/>
                </a:cubicBezTo>
                <a:cubicBezTo>
                  <a:pt x="1943100" y="246380"/>
                  <a:pt x="1951028" y="248136"/>
                  <a:pt x="1958340" y="251460"/>
                </a:cubicBezTo>
                <a:cubicBezTo>
                  <a:pt x="1979022" y="260861"/>
                  <a:pt x="1997260" y="276430"/>
                  <a:pt x="2019300" y="281940"/>
                </a:cubicBezTo>
                <a:cubicBezTo>
                  <a:pt x="2039620" y="287020"/>
                  <a:pt x="2061526" y="287813"/>
                  <a:pt x="2080260" y="297180"/>
                </a:cubicBezTo>
                <a:cubicBezTo>
                  <a:pt x="2090420" y="302260"/>
                  <a:pt x="2100877" y="306784"/>
                  <a:pt x="2110740" y="312420"/>
                </a:cubicBezTo>
                <a:cubicBezTo>
                  <a:pt x="2118691" y="316964"/>
                  <a:pt x="2124993" y="324530"/>
                  <a:pt x="2133600" y="327660"/>
                </a:cubicBezTo>
                <a:cubicBezTo>
                  <a:pt x="2153284" y="334818"/>
                  <a:pt x="2174689" y="336276"/>
                  <a:pt x="2194560" y="342900"/>
                </a:cubicBezTo>
                <a:cubicBezTo>
                  <a:pt x="2202180" y="345440"/>
                  <a:pt x="2210236" y="346928"/>
                  <a:pt x="2217420" y="350520"/>
                </a:cubicBezTo>
                <a:cubicBezTo>
                  <a:pt x="2225611" y="354616"/>
                  <a:pt x="2232089" y="361664"/>
                  <a:pt x="2240280" y="365760"/>
                </a:cubicBezTo>
                <a:cubicBezTo>
                  <a:pt x="2247464" y="369352"/>
                  <a:pt x="2255619" y="370560"/>
                  <a:pt x="2263140" y="373380"/>
                </a:cubicBezTo>
                <a:cubicBezTo>
                  <a:pt x="2275947" y="378183"/>
                  <a:pt x="2288117" y="384760"/>
                  <a:pt x="2301240" y="388620"/>
                </a:cubicBezTo>
                <a:cubicBezTo>
                  <a:pt x="2331381" y="397485"/>
                  <a:pt x="2363509" y="399812"/>
                  <a:pt x="2392680" y="411480"/>
                </a:cubicBezTo>
                <a:cubicBezTo>
                  <a:pt x="2405380" y="416560"/>
                  <a:pt x="2417679" y="422790"/>
                  <a:pt x="2430780" y="426720"/>
                </a:cubicBezTo>
                <a:cubicBezTo>
                  <a:pt x="2491876" y="445049"/>
                  <a:pt x="2447609" y="420870"/>
                  <a:pt x="2514600" y="449580"/>
                </a:cubicBezTo>
                <a:cubicBezTo>
                  <a:pt x="2532380" y="457200"/>
                  <a:pt x="2549979" y="465256"/>
                  <a:pt x="2567940" y="472440"/>
                </a:cubicBezTo>
                <a:cubicBezTo>
                  <a:pt x="2575398" y="475423"/>
                  <a:pt x="2583616" y="476468"/>
                  <a:pt x="2590800" y="480060"/>
                </a:cubicBezTo>
                <a:cubicBezTo>
                  <a:pt x="2604047" y="486684"/>
                  <a:pt x="2615653" y="496296"/>
                  <a:pt x="2628900" y="502920"/>
                </a:cubicBezTo>
                <a:cubicBezTo>
                  <a:pt x="2636084" y="506512"/>
                  <a:pt x="2644037" y="508333"/>
                  <a:pt x="2651760" y="510540"/>
                </a:cubicBezTo>
                <a:cubicBezTo>
                  <a:pt x="2677049" y="517766"/>
                  <a:pt x="2682262" y="516645"/>
                  <a:pt x="2705100" y="525780"/>
                </a:cubicBezTo>
                <a:cubicBezTo>
                  <a:pt x="2779665" y="555606"/>
                  <a:pt x="2733231" y="543598"/>
                  <a:pt x="2796540" y="556260"/>
                </a:cubicBezTo>
                <a:cubicBezTo>
                  <a:pt x="2814320" y="563880"/>
                  <a:pt x="2831529" y="573003"/>
                  <a:pt x="2849880" y="579120"/>
                </a:cubicBezTo>
                <a:cubicBezTo>
                  <a:pt x="2862167" y="583216"/>
                  <a:pt x="2875693" y="582644"/>
                  <a:pt x="2887980" y="586740"/>
                </a:cubicBezTo>
                <a:cubicBezTo>
                  <a:pt x="2994116" y="622119"/>
                  <a:pt x="2891413" y="601282"/>
                  <a:pt x="2987040" y="617220"/>
                </a:cubicBezTo>
                <a:cubicBezTo>
                  <a:pt x="3007360" y="627380"/>
                  <a:pt x="3026447" y="640516"/>
                  <a:pt x="3048000" y="647700"/>
                </a:cubicBezTo>
                <a:cubicBezTo>
                  <a:pt x="3070078" y="655059"/>
                  <a:pt x="3086832" y="660147"/>
                  <a:pt x="3108960" y="670560"/>
                </a:cubicBezTo>
                <a:cubicBezTo>
                  <a:pt x="3223208" y="724324"/>
                  <a:pt x="3163209" y="706982"/>
                  <a:pt x="3230880" y="723900"/>
                </a:cubicBezTo>
                <a:cubicBezTo>
                  <a:pt x="3238500" y="728980"/>
                  <a:pt x="3245549" y="735044"/>
                  <a:pt x="3253740" y="739140"/>
                </a:cubicBezTo>
                <a:cubicBezTo>
                  <a:pt x="3260924" y="742732"/>
                  <a:pt x="3269217" y="743596"/>
                  <a:pt x="3276600" y="746760"/>
                </a:cubicBezTo>
                <a:cubicBezTo>
                  <a:pt x="3287041" y="751235"/>
                  <a:pt x="3297108" y="756561"/>
                  <a:pt x="3307080" y="762000"/>
                </a:cubicBezTo>
                <a:cubicBezTo>
                  <a:pt x="3356200" y="788793"/>
                  <a:pt x="3357925" y="793424"/>
                  <a:pt x="3406140" y="815340"/>
                </a:cubicBezTo>
                <a:cubicBezTo>
                  <a:pt x="3418592" y="821000"/>
                  <a:pt x="3432006" y="824463"/>
                  <a:pt x="3444240" y="830580"/>
                </a:cubicBezTo>
                <a:cubicBezTo>
                  <a:pt x="3452431" y="834676"/>
                  <a:pt x="3459149" y="841276"/>
                  <a:pt x="3467100" y="845820"/>
                </a:cubicBezTo>
                <a:cubicBezTo>
                  <a:pt x="3476963" y="851456"/>
                  <a:pt x="3487717" y="855424"/>
                  <a:pt x="3497580" y="861060"/>
                </a:cubicBezTo>
                <a:cubicBezTo>
                  <a:pt x="3505531" y="865604"/>
                  <a:pt x="3511752" y="873404"/>
                  <a:pt x="3520440" y="876300"/>
                </a:cubicBezTo>
                <a:cubicBezTo>
                  <a:pt x="3535097" y="881186"/>
                  <a:pt x="3550920" y="881380"/>
                  <a:pt x="3566160" y="883920"/>
                </a:cubicBezTo>
                <a:cubicBezTo>
                  <a:pt x="3581400" y="891540"/>
                  <a:pt x="3596060" y="900452"/>
                  <a:pt x="3611880" y="906780"/>
                </a:cubicBezTo>
                <a:cubicBezTo>
                  <a:pt x="3634253" y="915729"/>
                  <a:pt x="3657600" y="922020"/>
                  <a:pt x="3680460" y="929640"/>
                </a:cubicBezTo>
                <a:cubicBezTo>
                  <a:pt x="3695700" y="934720"/>
                  <a:pt x="3711812" y="937696"/>
                  <a:pt x="3726180" y="944880"/>
                </a:cubicBezTo>
                <a:cubicBezTo>
                  <a:pt x="3736340" y="949960"/>
                  <a:pt x="3746219" y="955645"/>
                  <a:pt x="3756660" y="960120"/>
                </a:cubicBezTo>
                <a:cubicBezTo>
                  <a:pt x="3764043" y="963284"/>
                  <a:pt x="3772336" y="964148"/>
                  <a:pt x="3779520" y="967740"/>
                </a:cubicBezTo>
                <a:cubicBezTo>
                  <a:pt x="3787711" y="971836"/>
                  <a:pt x="3793962" y="979372"/>
                  <a:pt x="3802380" y="982980"/>
                </a:cubicBezTo>
                <a:cubicBezTo>
                  <a:pt x="3812006" y="987105"/>
                  <a:pt x="3822925" y="987288"/>
                  <a:pt x="3832860" y="990600"/>
                </a:cubicBezTo>
                <a:cubicBezTo>
                  <a:pt x="3845836" y="994925"/>
                  <a:pt x="3857984" y="1001515"/>
                  <a:pt x="3870960" y="1005840"/>
                </a:cubicBezTo>
                <a:cubicBezTo>
                  <a:pt x="3888503" y="1011688"/>
                  <a:pt x="3906626" y="1015642"/>
                  <a:pt x="3924300" y="1021080"/>
                </a:cubicBezTo>
                <a:cubicBezTo>
                  <a:pt x="3939654" y="1025804"/>
                  <a:pt x="3954268" y="1033170"/>
                  <a:pt x="3970020" y="1036320"/>
                </a:cubicBezTo>
                <a:cubicBezTo>
                  <a:pt x="3978464" y="1038009"/>
                  <a:pt x="4027839" y="1047256"/>
                  <a:pt x="4038600" y="1051560"/>
                </a:cubicBezTo>
                <a:cubicBezTo>
                  <a:pt x="4054420" y="1057888"/>
                  <a:pt x="4068592" y="1067867"/>
                  <a:pt x="4084320" y="1074420"/>
                </a:cubicBezTo>
                <a:cubicBezTo>
                  <a:pt x="4099149" y="1080599"/>
                  <a:pt x="4114455" y="1085764"/>
                  <a:pt x="4130040" y="1089660"/>
                </a:cubicBezTo>
                <a:cubicBezTo>
                  <a:pt x="4150360" y="1094740"/>
                  <a:pt x="4171553" y="1097121"/>
                  <a:pt x="4191000" y="1104900"/>
                </a:cubicBezTo>
                <a:cubicBezTo>
                  <a:pt x="4267394" y="1135458"/>
                  <a:pt x="4193955" y="1108073"/>
                  <a:pt x="4259580" y="1127760"/>
                </a:cubicBezTo>
                <a:cubicBezTo>
                  <a:pt x="4274967" y="1132376"/>
                  <a:pt x="4289454" y="1140359"/>
                  <a:pt x="4305300" y="1143000"/>
                </a:cubicBezTo>
                <a:cubicBezTo>
                  <a:pt x="4361350" y="1152342"/>
                  <a:pt x="4336031" y="1146873"/>
                  <a:pt x="4381500" y="1158240"/>
                </a:cubicBezTo>
                <a:cubicBezTo>
                  <a:pt x="4389120" y="1163320"/>
                  <a:pt x="4395857" y="1170079"/>
                  <a:pt x="4404360" y="1173480"/>
                </a:cubicBezTo>
                <a:cubicBezTo>
                  <a:pt x="4410162" y="1175801"/>
                  <a:pt x="4472387" y="1193181"/>
                  <a:pt x="4488180" y="1196340"/>
                </a:cubicBezTo>
                <a:cubicBezTo>
                  <a:pt x="4503330" y="1199370"/>
                  <a:pt x="4518971" y="1199979"/>
                  <a:pt x="4533900" y="1203960"/>
                </a:cubicBezTo>
                <a:cubicBezTo>
                  <a:pt x="4640433" y="1232369"/>
                  <a:pt x="4565929" y="1217176"/>
                  <a:pt x="4640580" y="1242060"/>
                </a:cubicBezTo>
                <a:cubicBezTo>
                  <a:pt x="4650515" y="1245372"/>
                  <a:pt x="4661254" y="1246003"/>
                  <a:pt x="4671060" y="1249680"/>
                </a:cubicBezTo>
                <a:cubicBezTo>
                  <a:pt x="4681696" y="1253668"/>
                  <a:pt x="4690865" y="1261038"/>
                  <a:pt x="4701540" y="1264920"/>
                </a:cubicBezTo>
                <a:cubicBezTo>
                  <a:pt x="4718918" y="1271239"/>
                  <a:pt x="4737502" y="1273841"/>
                  <a:pt x="4754880" y="1280160"/>
                </a:cubicBezTo>
                <a:cubicBezTo>
                  <a:pt x="4765555" y="1284042"/>
                  <a:pt x="4774584" y="1291808"/>
                  <a:pt x="4785360" y="1295400"/>
                </a:cubicBezTo>
                <a:cubicBezTo>
                  <a:pt x="4797647" y="1299496"/>
                  <a:pt x="4810965" y="1299612"/>
                  <a:pt x="4823460" y="1303020"/>
                </a:cubicBezTo>
                <a:cubicBezTo>
                  <a:pt x="4838958" y="1307247"/>
                  <a:pt x="4853527" y="1314648"/>
                  <a:pt x="4869180" y="1318260"/>
                </a:cubicBezTo>
                <a:cubicBezTo>
                  <a:pt x="4886681" y="1322299"/>
                  <a:pt x="4904768" y="1323149"/>
                  <a:pt x="4922520" y="1325880"/>
                </a:cubicBezTo>
                <a:cubicBezTo>
                  <a:pt x="4937791" y="1328229"/>
                  <a:pt x="4952969" y="1331151"/>
                  <a:pt x="4968240" y="1333500"/>
                </a:cubicBezTo>
                <a:cubicBezTo>
                  <a:pt x="4985992" y="1336231"/>
                  <a:pt x="5003839" y="1338319"/>
                  <a:pt x="5021580" y="1341120"/>
                </a:cubicBezTo>
                <a:cubicBezTo>
                  <a:pt x="5073491" y="1349316"/>
                  <a:pt x="5169571" y="1367043"/>
                  <a:pt x="5219700" y="1371600"/>
                </a:cubicBezTo>
                <a:cubicBezTo>
                  <a:pt x="5294645" y="1378413"/>
                  <a:pt x="5355611" y="1384854"/>
                  <a:pt x="5433060" y="1386840"/>
                </a:cubicBezTo>
                <a:cubicBezTo>
                  <a:pt x="5488922" y="1388272"/>
                  <a:pt x="5544820" y="1386840"/>
                  <a:pt x="5600700" y="1386840"/>
                </a:cubicBezTo>
              </a:path>
            </a:pathLst>
          </a:custGeom>
          <a:noFill/>
          <a:ln w="76200">
            <a:solidFill>
              <a:srgbClr val="FF7F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DD037714-37FD-786D-740F-106A32C18562}"/>
              </a:ext>
            </a:extLst>
          </p:cNvPr>
          <p:cNvSpPr/>
          <p:nvPr/>
        </p:nvSpPr>
        <p:spPr>
          <a:xfrm>
            <a:off x="363495" y="4808173"/>
            <a:ext cx="1419608" cy="251008"/>
          </a:xfrm>
          <a:custGeom>
            <a:avLst/>
            <a:gdLst>
              <a:gd name="connsiteX0" fmla="*/ 0 w 5585460"/>
              <a:gd name="connsiteY0" fmla="*/ 464820 h 975360"/>
              <a:gd name="connsiteX1" fmla="*/ 99060 w 5585460"/>
              <a:gd name="connsiteY1" fmla="*/ 434340 h 975360"/>
              <a:gd name="connsiteX2" fmla="*/ 182880 w 5585460"/>
              <a:gd name="connsiteY2" fmla="*/ 411480 h 975360"/>
              <a:gd name="connsiteX3" fmla="*/ 220980 w 5585460"/>
              <a:gd name="connsiteY3" fmla="*/ 388620 h 975360"/>
              <a:gd name="connsiteX4" fmla="*/ 259080 w 5585460"/>
              <a:gd name="connsiteY4" fmla="*/ 381000 h 975360"/>
              <a:gd name="connsiteX5" fmla="*/ 281940 w 5585460"/>
              <a:gd name="connsiteY5" fmla="*/ 373380 h 975360"/>
              <a:gd name="connsiteX6" fmla="*/ 312420 w 5585460"/>
              <a:gd name="connsiteY6" fmla="*/ 358140 h 975360"/>
              <a:gd name="connsiteX7" fmla="*/ 342900 w 5585460"/>
              <a:gd name="connsiteY7" fmla="*/ 350520 h 975360"/>
              <a:gd name="connsiteX8" fmla="*/ 396240 w 5585460"/>
              <a:gd name="connsiteY8" fmla="*/ 327660 h 975360"/>
              <a:gd name="connsiteX9" fmla="*/ 464820 w 5585460"/>
              <a:gd name="connsiteY9" fmla="*/ 312420 h 975360"/>
              <a:gd name="connsiteX10" fmla="*/ 495300 w 5585460"/>
              <a:gd name="connsiteY10" fmla="*/ 297180 h 975360"/>
              <a:gd name="connsiteX11" fmla="*/ 533400 w 5585460"/>
              <a:gd name="connsiteY11" fmla="*/ 289560 h 975360"/>
              <a:gd name="connsiteX12" fmla="*/ 609600 w 5585460"/>
              <a:gd name="connsiteY12" fmla="*/ 259080 h 975360"/>
              <a:gd name="connsiteX13" fmla="*/ 640080 w 5585460"/>
              <a:gd name="connsiteY13" fmla="*/ 228600 h 975360"/>
              <a:gd name="connsiteX14" fmla="*/ 762000 w 5585460"/>
              <a:gd name="connsiteY14" fmla="*/ 198120 h 975360"/>
              <a:gd name="connsiteX15" fmla="*/ 807720 w 5585460"/>
              <a:gd name="connsiteY15" fmla="*/ 182880 h 975360"/>
              <a:gd name="connsiteX16" fmla="*/ 845820 w 5585460"/>
              <a:gd name="connsiteY16" fmla="*/ 175260 h 975360"/>
              <a:gd name="connsiteX17" fmla="*/ 883920 w 5585460"/>
              <a:gd name="connsiteY17" fmla="*/ 160020 h 975360"/>
              <a:gd name="connsiteX18" fmla="*/ 1066800 w 5585460"/>
              <a:gd name="connsiteY18" fmla="*/ 121920 h 975360"/>
              <a:gd name="connsiteX19" fmla="*/ 1104900 w 5585460"/>
              <a:gd name="connsiteY19" fmla="*/ 114300 h 975360"/>
              <a:gd name="connsiteX20" fmla="*/ 1135380 w 5585460"/>
              <a:gd name="connsiteY20" fmla="*/ 106680 h 975360"/>
              <a:gd name="connsiteX21" fmla="*/ 1211580 w 5585460"/>
              <a:gd name="connsiteY21" fmla="*/ 99060 h 975360"/>
              <a:gd name="connsiteX22" fmla="*/ 1234440 w 5585460"/>
              <a:gd name="connsiteY22" fmla="*/ 91440 h 975360"/>
              <a:gd name="connsiteX23" fmla="*/ 1348740 w 5585460"/>
              <a:gd name="connsiteY23" fmla="*/ 76200 h 975360"/>
              <a:gd name="connsiteX24" fmla="*/ 1379220 w 5585460"/>
              <a:gd name="connsiteY24" fmla="*/ 60960 h 975360"/>
              <a:gd name="connsiteX25" fmla="*/ 1455420 w 5585460"/>
              <a:gd name="connsiteY25" fmla="*/ 45720 h 975360"/>
              <a:gd name="connsiteX26" fmla="*/ 1478280 w 5585460"/>
              <a:gd name="connsiteY26" fmla="*/ 38100 h 975360"/>
              <a:gd name="connsiteX27" fmla="*/ 1539240 w 5585460"/>
              <a:gd name="connsiteY27" fmla="*/ 30480 h 975360"/>
              <a:gd name="connsiteX28" fmla="*/ 1569720 w 5585460"/>
              <a:gd name="connsiteY28" fmla="*/ 22860 h 975360"/>
              <a:gd name="connsiteX29" fmla="*/ 1630680 w 5585460"/>
              <a:gd name="connsiteY29" fmla="*/ 15240 h 975360"/>
              <a:gd name="connsiteX30" fmla="*/ 1668780 w 5585460"/>
              <a:gd name="connsiteY30" fmla="*/ 7620 h 975360"/>
              <a:gd name="connsiteX31" fmla="*/ 1912620 w 5585460"/>
              <a:gd name="connsiteY31" fmla="*/ 0 h 975360"/>
              <a:gd name="connsiteX32" fmla="*/ 2308860 w 5585460"/>
              <a:gd name="connsiteY32" fmla="*/ 7620 h 975360"/>
              <a:gd name="connsiteX33" fmla="*/ 2354580 w 5585460"/>
              <a:gd name="connsiteY33" fmla="*/ 15240 h 975360"/>
              <a:gd name="connsiteX34" fmla="*/ 2407920 w 5585460"/>
              <a:gd name="connsiteY34" fmla="*/ 22860 h 975360"/>
              <a:gd name="connsiteX35" fmla="*/ 2499360 w 5585460"/>
              <a:gd name="connsiteY35" fmla="*/ 38100 h 975360"/>
              <a:gd name="connsiteX36" fmla="*/ 2773680 w 5585460"/>
              <a:gd name="connsiteY36" fmla="*/ 53340 h 975360"/>
              <a:gd name="connsiteX37" fmla="*/ 2880360 w 5585460"/>
              <a:gd name="connsiteY37" fmla="*/ 68580 h 975360"/>
              <a:gd name="connsiteX38" fmla="*/ 2956560 w 5585460"/>
              <a:gd name="connsiteY38" fmla="*/ 76200 h 975360"/>
              <a:gd name="connsiteX39" fmla="*/ 2994660 w 5585460"/>
              <a:gd name="connsiteY39" fmla="*/ 83820 h 975360"/>
              <a:gd name="connsiteX40" fmla="*/ 3048000 w 5585460"/>
              <a:gd name="connsiteY40" fmla="*/ 91440 h 975360"/>
              <a:gd name="connsiteX41" fmla="*/ 3093720 w 5585460"/>
              <a:gd name="connsiteY41" fmla="*/ 99060 h 975360"/>
              <a:gd name="connsiteX42" fmla="*/ 3124200 w 5585460"/>
              <a:gd name="connsiteY42" fmla="*/ 106680 h 975360"/>
              <a:gd name="connsiteX43" fmla="*/ 3246120 w 5585460"/>
              <a:gd name="connsiteY43" fmla="*/ 121920 h 975360"/>
              <a:gd name="connsiteX44" fmla="*/ 3314700 w 5585460"/>
              <a:gd name="connsiteY44" fmla="*/ 144780 h 975360"/>
              <a:gd name="connsiteX45" fmla="*/ 3360420 w 5585460"/>
              <a:gd name="connsiteY45" fmla="*/ 160020 h 975360"/>
              <a:gd name="connsiteX46" fmla="*/ 3406140 w 5585460"/>
              <a:gd name="connsiteY46" fmla="*/ 167640 h 975360"/>
              <a:gd name="connsiteX47" fmla="*/ 3512820 w 5585460"/>
              <a:gd name="connsiteY47" fmla="*/ 205740 h 975360"/>
              <a:gd name="connsiteX48" fmla="*/ 3619500 w 5585460"/>
              <a:gd name="connsiteY48" fmla="*/ 236220 h 975360"/>
              <a:gd name="connsiteX49" fmla="*/ 3688080 w 5585460"/>
              <a:gd name="connsiteY49" fmla="*/ 266700 h 975360"/>
              <a:gd name="connsiteX50" fmla="*/ 3779520 w 5585460"/>
              <a:gd name="connsiteY50" fmla="*/ 289560 h 975360"/>
              <a:gd name="connsiteX51" fmla="*/ 3810000 w 5585460"/>
              <a:gd name="connsiteY51" fmla="*/ 304800 h 975360"/>
              <a:gd name="connsiteX52" fmla="*/ 3962400 w 5585460"/>
              <a:gd name="connsiteY52" fmla="*/ 365760 h 975360"/>
              <a:gd name="connsiteX53" fmla="*/ 4000500 w 5585460"/>
              <a:gd name="connsiteY53" fmla="*/ 373380 h 975360"/>
              <a:gd name="connsiteX54" fmla="*/ 4099560 w 5585460"/>
              <a:gd name="connsiteY54" fmla="*/ 426720 h 975360"/>
              <a:gd name="connsiteX55" fmla="*/ 4137660 w 5585460"/>
              <a:gd name="connsiteY55" fmla="*/ 441960 h 975360"/>
              <a:gd name="connsiteX56" fmla="*/ 4198620 w 5585460"/>
              <a:gd name="connsiteY56" fmla="*/ 472440 h 975360"/>
              <a:gd name="connsiteX57" fmla="*/ 4244340 w 5585460"/>
              <a:gd name="connsiteY57" fmla="*/ 487680 h 975360"/>
              <a:gd name="connsiteX58" fmla="*/ 4274820 w 5585460"/>
              <a:gd name="connsiteY58" fmla="*/ 502920 h 975360"/>
              <a:gd name="connsiteX59" fmla="*/ 4320540 w 5585460"/>
              <a:gd name="connsiteY59" fmla="*/ 518160 h 975360"/>
              <a:gd name="connsiteX60" fmla="*/ 4358640 w 5585460"/>
              <a:gd name="connsiteY60" fmla="*/ 533400 h 975360"/>
              <a:gd name="connsiteX61" fmla="*/ 4381500 w 5585460"/>
              <a:gd name="connsiteY61" fmla="*/ 541020 h 975360"/>
              <a:gd name="connsiteX62" fmla="*/ 4442460 w 5585460"/>
              <a:gd name="connsiteY62" fmla="*/ 571500 h 975360"/>
              <a:gd name="connsiteX63" fmla="*/ 4587240 w 5585460"/>
              <a:gd name="connsiteY63" fmla="*/ 609600 h 975360"/>
              <a:gd name="connsiteX64" fmla="*/ 4655820 w 5585460"/>
              <a:gd name="connsiteY64" fmla="*/ 632460 h 975360"/>
              <a:gd name="connsiteX65" fmla="*/ 4701540 w 5585460"/>
              <a:gd name="connsiteY65" fmla="*/ 647700 h 975360"/>
              <a:gd name="connsiteX66" fmla="*/ 4770120 w 5585460"/>
              <a:gd name="connsiteY66" fmla="*/ 662940 h 975360"/>
              <a:gd name="connsiteX67" fmla="*/ 4808220 w 5585460"/>
              <a:gd name="connsiteY67" fmla="*/ 678180 h 975360"/>
              <a:gd name="connsiteX68" fmla="*/ 4838700 w 5585460"/>
              <a:gd name="connsiteY68" fmla="*/ 693420 h 975360"/>
              <a:gd name="connsiteX69" fmla="*/ 4892040 w 5585460"/>
              <a:gd name="connsiteY69" fmla="*/ 701040 h 975360"/>
              <a:gd name="connsiteX70" fmla="*/ 4930140 w 5585460"/>
              <a:gd name="connsiteY70" fmla="*/ 723900 h 975360"/>
              <a:gd name="connsiteX71" fmla="*/ 5029200 w 5585460"/>
              <a:gd name="connsiteY71" fmla="*/ 754380 h 975360"/>
              <a:gd name="connsiteX72" fmla="*/ 5105400 w 5585460"/>
              <a:gd name="connsiteY72" fmla="*/ 784860 h 975360"/>
              <a:gd name="connsiteX73" fmla="*/ 5173980 w 5585460"/>
              <a:gd name="connsiteY73" fmla="*/ 815340 h 975360"/>
              <a:gd name="connsiteX74" fmla="*/ 5212080 w 5585460"/>
              <a:gd name="connsiteY74" fmla="*/ 838200 h 975360"/>
              <a:gd name="connsiteX75" fmla="*/ 5242560 w 5585460"/>
              <a:gd name="connsiteY75" fmla="*/ 853440 h 975360"/>
              <a:gd name="connsiteX76" fmla="*/ 5280660 w 5585460"/>
              <a:gd name="connsiteY76" fmla="*/ 876300 h 975360"/>
              <a:gd name="connsiteX77" fmla="*/ 5311140 w 5585460"/>
              <a:gd name="connsiteY77" fmla="*/ 883920 h 975360"/>
              <a:gd name="connsiteX78" fmla="*/ 5341620 w 5585460"/>
              <a:gd name="connsiteY78" fmla="*/ 899160 h 975360"/>
              <a:gd name="connsiteX79" fmla="*/ 5372100 w 5585460"/>
              <a:gd name="connsiteY79" fmla="*/ 906780 h 975360"/>
              <a:gd name="connsiteX80" fmla="*/ 5471160 w 5585460"/>
              <a:gd name="connsiteY80" fmla="*/ 944880 h 975360"/>
              <a:gd name="connsiteX81" fmla="*/ 5532120 w 5585460"/>
              <a:gd name="connsiteY81" fmla="*/ 960120 h 975360"/>
              <a:gd name="connsiteX82" fmla="*/ 5585460 w 5585460"/>
              <a:gd name="connsiteY82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585460" h="975360">
                <a:moveTo>
                  <a:pt x="0" y="464820"/>
                </a:moveTo>
                <a:cubicBezTo>
                  <a:pt x="86642" y="447492"/>
                  <a:pt x="-19706" y="470883"/>
                  <a:pt x="99060" y="434340"/>
                </a:cubicBezTo>
                <a:cubicBezTo>
                  <a:pt x="130088" y="424793"/>
                  <a:pt x="153183" y="429298"/>
                  <a:pt x="182880" y="411480"/>
                </a:cubicBezTo>
                <a:cubicBezTo>
                  <a:pt x="195580" y="403860"/>
                  <a:pt x="207229" y="394121"/>
                  <a:pt x="220980" y="388620"/>
                </a:cubicBezTo>
                <a:cubicBezTo>
                  <a:pt x="233005" y="383810"/>
                  <a:pt x="246515" y="384141"/>
                  <a:pt x="259080" y="381000"/>
                </a:cubicBezTo>
                <a:cubicBezTo>
                  <a:pt x="266872" y="379052"/>
                  <a:pt x="274557" y="376544"/>
                  <a:pt x="281940" y="373380"/>
                </a:cubicBezTo>
                <a:cubicBezTo>
                  <a:pt x="292381" y="368905"/>
                  <a:pt x="301784" y="362128"/>
                  <a:pt x="312420" y="358140"/>
                </a:cubicBezTo>
                <a:cubicBezTo>
                  <a:pt x="322226" y="354463"/>
                  <a:pt x="333094" y="354197"/>
                  <a:pt x="342900" y="350520"/>
                </a:cubicBezTo>
                <a:cubicBezTo>
                  <a:pt x="386516" y="334164"/>
                  <a:pt x="358395" y="337121"/>
                  <a:pt x="396240" y="327660"/>
                </a:cubicBezTo>
                <a:cubicBezTo>
                  <a:pt x="410724" y="324039"/>
                  <a:pt x="449175" y="318287"/>
                  <a:pt x="464820" y="312420"/>
                </a:cubicBezTo>
                <a:cubicBezTo>
                  <a:pt x="475456" y="308432"/>
                  <a:pt x="484524" y="300772"/>
                  <a:pt x="495300" y="297180"/>
                </a:cubicBezTo>
                <a:cubicBezTo>
                  <a:pt x="507587" y="293084"/>
                  <a:pt x="521113" y="293656"/>
                  <a:pt x="533400" y="289560"/>
                </a:cubicBezTo>
                <a:cubicBezTo>
                  <a:pt x="559353" y="280909"/>
                  <a:pt x="609600" y="259080"/>
                  <a:pt x="609600" y="259080"/>
                </a:cubicBezTo>
                <a:cubicBezTo>
                  <a:pt x="619760" y="248920"/>
                  <a:pt x="628125" y="236570"/>
                  <a:pt x="640080" y="228600"/>
                </a:cubicBezTo>
                <a:cubicBezTo>
                  <a:pt x="670503" y="208318"/>
                  <a:pt x="735402" y="204378"/>
                  <a:pt x="762000" y="198120"/>
                </a:cubicBezTo>
                <a:cubicBezTo>
                  <a:pt x="777637" y="194441"/>
                  <a:pt x="792222" y="187107"/>
                  <a:pt x="807720" y="182880"/>
                </a:cubicBezTo>
                <a:cubicBezTo>
                  <a:pt x="820215" y="179472"/>
                  <a:pt x="833415" y="178982"/>
                  <a:pt x="845820" y="175260"/>
                </a:cubicBezTo>
                <a:cubicBezTo>
                  <a:pt x="858921" y="171330"/>
                  <a:pt x="870797" y="163880"/>
                  <a:pt x="883920" y="160020"/>
                </a:cubicBezTo>
                <a:cubicBezTo>
                  <a:pt x="992510" y="128082"/>
                  <a:pt x="956985" y="143883"/>
                  <a:pt x="1066800" y="121920"/>
                </a:cubicBezTo>
                <a:cubicBezTo>
                  <a:pt x="1079500" y="119380"/>
                  <a:pt x="1092257" y="117110"/>
                  <a:pt x="1104900" y="114300"/>
                </a:cubicBezTo>
                <a:cubicBezTo>
                  <a:pt x="1115123" y="112028"/>
                  <a:pt x="1125013" y="108161"/>
                  <a:pt x="1135380" y="106680"/>
                </a:cubicBezTo>
                <a:cubicBezTo>
                  <a:pt x="1160650" y="103070"/>
                  <a:pt x="1186180" y="101600"/>
                  <a:pt x="1211580" y="99060"/>
                </a:cubicBezTo>
                <a:cubicBezTo>
                  <a:pt x="1219200" y="96520"/>
                  <a:pt x="1226599" y="93182"/>
                  <a:pt x="1234440" y="91440"/>
                </a:cubicBezTo>
                <a:cubicBezTo>
                  <a:pt x="1268644" y="83839"/>
                  <a:pt x="1315723" y="79869"/>
                  <a:pt x="1348740" y="76200"/>
                </a:cubicBezTo>
                <a:cubicBezTo>
                  <a:pt x="1358900" y="71120"/>
                  <a:pt x="1368584" y="64948"/>
                  <a:pt x="1379220" y="60960"/>
                </a:cubicBezTo>
                <a:cubicBezTo>
                  <a:pt x="1401303" y="52679"/>
                  <a:pt x="1433871" y="50509"/>
                  <a:pt x="1455420" y="45720"/>
                </a:cubicBezTo>
                <a:cubicBezTo>
                  <a:pt x="1463261" y="43978"/>
                  <a:pt x="1470377" y="39537"/>
                  <a:pt x="1478280" y="38100"/>
                </a:cubicBezTo>
                <a:cubicBezTo>
                  <a:pt x="1498428" y="34437"/>
                  <a:pt x="1519040" y="33847"/>
                  <a:pt x="1539240" y="30480"/>
                </a:cubicBezTo>
                <a:cubicBezTo>
                  <a:pt x="1549570" y="28758"/>
                  <a:pt x="1559390" y="24582"/>
                  <a:pt x="1569720" y="22860"/>
                </a:cubicBezTo>
                <a:cubicBezTo>
                  <a:pt x="1589920" y="19493"/>
                  <a:pt x="1610440" y="18354"/>
                  <a:pt x="1630680" y="15240"/>
                </a:cubicBezTo>
                <a:cubicBezTo>
                  <a:pt x="1643481" y="13271"/>
                  <a:pt x="1655847" y="8319"/>
                  <a:pt x="1668780" y="7620"/>
                </a:cubicBezTo>
                <a:cubicBezTo>
                  <a:pt x="1749981" y="3231"/>
                  <a:pt x="1831340" y="2540"/>
                  <a:pt x="1912620" y="0"/>
                </a:cubicBezTo>
                <a:lnTo>
                  <a:pt x="2308860" y="7620"/>
                </a:lnTo>
                <a:cubicBezTo>
                  <a:pt x="2324301" y="8152"/>
                  <a:pt x="2339309" y="12891"/>
                  <a:pt x="2354580" y="15240"/>
                </a:cubicBezTo>
                <a:cubicBezTo>
                  <a:pt x="2372332" y="17971"/>
                  <a:pt x="2390179" y="20059"/>
                  <a:pt x="2407920" y="22860"/>
                </a:cubicBezTo>
                <a:cubicBezTo>
                  <a:pt x="2438442" y="27679"/>
                  <a:pt x="2468486" y="36814"/>
                  <a:pt x="2499360" y="38100"/>
                </a:cubicBezTo>
                <a:cubicBezTo>
                  <a:pt x="2645311" y="44181"/>
                  <a:pt x="2655269" y="42063"/>
                  <a:pt x="2773680" y="53340"/>
                </a:cubicBezTo>
                <a:cubicBezTo>
                  <a:pt x="3009697" y="75818"/>
                  <a:pt x="2732672" y="48888"/>
                  <a:pt x="2880360" y="68580"/>
                </a:cubicBezTo>
                <a:cubicBezTo>
                  <a:pt x="2905663" y="71954"/>
                  <a:pt x="2931257" y="72826"/>
                  <a:pt x="2956560" y="76200"/>
                </a:cubicBezTo>
                <a:cubicBezTo>
                  <a:pt x="2969398" y="77912"/>
                  <a:pt x="2981885" y="81691"/>
                  <a:pt x="2994660" y="83820"/>
                </a:cubicBezTo>
                <a:cubicBezTo>
                  <a:pt x="3012376" y="86773"/>
                  <a:pt x="3030248" y="88709"/>
                  <a:pt x="3048000" y="91440"/>
                </a:cubicBezTo>
                <a:cubicBezTo>
                  <a:pt x="3063271" y="93789"/>
                  <a:pt x="3078570" y="96030"/>
                  <a:pt x="3093720" y="99060"/>
                </a:cubicBezTo>
                <a:cubicBezTo>
                  <a:pt x="3103989" y="101114"/>
                  <a:pt x="3113833" y="105199"/>
                  <a:pt x="3124200" y="106680"/>
                </a:cubicBezTo>
                <a:cubicBezTo>
                  <a:pt x="3380606" y="143309"/>
                  <a:pt x="3075455" y="93476"/>
                  <a:pt x="3246120" y="121920"/>
                </a:cubicBezTo>
                <a:cubicBezTo>
                  <a:pt x="3322514" y="152478"/>
                  <a:pt x="3249075" y="125093"/>
                  <a:pt x="3314700" y="144780"/>
                </a:cubicBezTo>
                <a:cubicBezTo>
                  <a:pt x="3330087" y="149396"/>
                  <a:pt x="3344835" y="156124"/>
                  <a:pt x="3360420" y="160020"/>
                </a:cubicBezTo>
                <a:cubicBezTo>
                  <a:pt x="3375409" y="163767"/>
                  <a:pt x="3390900" y="165100"/>
                  <a:pt x="3406140" y="167640"/>
                </a:cubicBezTo>
                <a:cubicBezTo>
                  <a:pt x="3449467" y="184971"/>
                  <a:pt x="3461470" y="190637"/>
                  <a:pt x="3512820" y="205740"/>
                </a:cubicBezTo>
                <a:cubicBezTo>
                  <a:pt x="3567413" y="221797"/>
                  <a:pt x="3570746" y="216718"/>
                  <a:pt x="3619500" y="236220"/>
                </a:cubicBezTo>
                <a:cubicBezTo>
                  <a:pt x="3655377" y="250571"/>
                  <a:pt x="3647667" y="255678"/>
                  <a:pt x="3688080" y="266700"/>
                </a:cubicBezTo>
                <a:cubicBezTo>
                  <a:pt x="3770533" y="289187"/>
                  <a:pt x="3697425" y="256722"/>
                  <a:pt x="3779520" y="289560"/>
                </a:cubicBezTo>
                <a:cubicBezTo>
                  <a:pt x="3790067" y="293779"/>
                  <a:pt x="3799593" y="300247"/>
                  <a:pt x="3810000" y="304800"/>
                </a:cubicBezTo>
                <a:cubicBezTo>
                  <a:pt x="3831095" y="314029"/>
                  <a:pt x="3929921" y="355766"/>
                  <a:pt x="3962400" y="365760"/>
                </a:cubicBezTo>
                <a:cubicBezTo>
                  <a:pt x="3974779" y="369569"/>
                  <a:pt x="3987800" y="370840"/>
                  <a:pt x="4000500" y="373380"/>
                </a:cubicBezTo>
                <a:cubicBezTo>
                  <a:pt x="4033892" y="393415"/>
                  <a:pt x="4062456" y="411879"/>
                  <a:pt x="4099560" y="426720"/>
                </a:cubicBezTo>
                <a:cubicBezTo>
                  <a:pt x="4112260" y="431800"/>
                  <a:pt x="4125241" y="436228"/>
                  <a:pt x="4137660" y="441960"/>
                </a:cubicBezTo>
                <a:cubicBezTo>
                  <a:pt x="4158287" y="451480"/>
                  <a:pt x="4177067" y="465256"/>
                  <a:pt x="4198620" y="472440"/>
                </a:cubicBezTo>
                <a:cubicBezTo>
                  <a:pt x="4213860" y="477520"/>
                  <a:pt x="4229425" y="481714"/>
                  <a:pt x="4244340" y="487680"/>
                </a:cubicBezTo>
                <a:cubicBezTo>
                  <a:pt x="4254887" y="491899"/>
                  <a:pt x="4264273" y="498701"/>
                  <a:pt x="4274820" y="502920"/>
                </a:cubicBezTo>
                <a:cubicBezTo>
                  <a:pt x="4289735" y="508886"/>
                  <a:pt x="4305443" y="512670"/>
                  <a:pt x="4320540" y="518160"/>
                </a:cubicBezTo>
                <a:cubicBezTo>
                  <a:pt x="4333395" y="522834"/>
                  <a:pt x="4345833" y="528597"/>
                  <a:pt x="4358640" y="533400"/>
                </a:cubicBezTo>
                <a:cubicBezTo>
                  <a:pt x="4366161" y="536220"/>
                  <a:pt x="4374188" y="537696"/>
                  <a:pt x="4381500" y="541020"/>
                </a:cubicBezTo>
                <a:cubicBezTo>
                  <a:pt x="4402182" y="550421"/>
                  <a:pt x="4420907" y="564316"/>
                  <a:pt x="4442460" y="571500"/>
                </a:cubicBezTo>
                <a:cubicBezTo>
                  <a:pt x="4550939" y="607660"/>
                  <a:pt x="4502094" y="597436"/>
                  <a:pt x="4587240" y="609600"/>
                </a:cubicBezTo>
                <a:cubicBezTo>
                  <a:pt x="4663634" y="640158"/>
                  <a:pt x="4590195" y="612773"/>
                  <a:pt x="4655820" y="632460"/>
                </a:cubicBezTo>
                <a:cubicBezTo>
                  <a:pt x="4671207" y="637076"/>
                  <a:pt x="4686018" y="643561"/>
                  <a:pt x="4701540" y="647700"/>
                </a:cubicBezTo>
                <a:cubicBezTo>
                  <a:pt x="4724167" y="653734"/>
                  <a:pt x="4747603" y="656507"/>
                  <a:pt x="4770120" y="662940"/>
                </a:cubicBezTo>
                <a:cubicBezTo>
                  <a:pt x="4783272" y="666698"/>
                  <a:pt x="4795721" y="672625"/>
                  <a:pt x="4808220" y="678180"/>
                </a:cubicBezTo>
                <a:cubicBezTo>
                  <a:pt x="4818600" y="682793"/>
                  <a:pt x="4827741" y="690431"/>
                  <a:pt x="4838700" y="693420"/>
                </a:cubicBezTo>
                <a:cubicBezTo>
                  <a:pt x="4856028" y="698146"/>
                  <a:pt x="4874260" y="698500"/>
                  <a:pt x="4892040" y="701040"/>
                </a:cubicBezTo>
                <a:cubicBezTo>
                  <a:pt x="4904740" y="708660"/>
                  <a:pt x="4916469" y="718204"/>
                  <a:pt x="4930140" y="723900"/>
                </a:cubicBezTo>
                <a:cubicBezTo>
                  <a:pt x="5003704" y="754552"/>
                  <a:pt x="4961787" y="723738"/>
                  <a:pt x="5029200" y="754380"/>
                </a:cubicBezTo>
                <a:cubicBezTo>
                  <a:pt x="5106523" y="789527"/>
                  <a:pt x="5028189" y="769418"/>
                  <a:pt x="5105400" y="784860"/>
                </a:cubicBezTo>
                <a:cubicBezTo>
                  <a:pt x="5159351" y="820827"/>
                  <a:pt x="5088481" y="776477"/>
                  <a:pt x="5173980" y="815340"/>
                </a:cubicBezTo>
                <a:cubicBezTo>
                  <a:pt x="5187463" y="821469"/>
                  <a:pt x="5199133" y="831007"/>
                  <a:pt x="5212080" y="838200"/>
                </a:cubicBezTo>
                <a:cubicBezTo>
                  <a:pt x="5222010" y="843717"/>
                  <a:pt x="5232630" y="847923"/>
                  <a:pt x="5242560" y="853440"/>
                </a:cubicBezTo>
                <a:cubicBezTo>
                  <a:pt x="5255507" y="860633"/>
                  <a:pt x="5267126" y="870285"/>
                  <a:pt x="5280660" y="876300"/>
                </a:cubicBezTo>
                <a:cubicBezTo>
                  <a:pt x="5290230" y="880553"/>
                  <a:pt x="5301334" y="880243"/>
                  <a:pt x="5311140" y="883920"/>
                </a:cubicBezTo>
                <a:cubicBezTo>
                  <a:pt x="5321776" y="887908"/>
                  <a:pt x="5330984" y="895172"/>
                  <a:pt x="5341620" y="899160"/>
                </a:cubicBezTo>
                <a:cubicBezTo>
                  <a:pt x="5351426" y="902837"/>
                  <a:pt x="5362258" y="903201"/>
                  <a:pt x="5372100" y="906780"/>
                </a:cubicBezTo>
                <a:cubicBezTo>
                  <a:pt x="5422545" y="925124"/>
                  <a:pt x="5421755" y="932529"/>
                  <a:pt x="5471160" y="944880"/>
                </a:cubicBezTo>
                <a:cubicBezTo>
                  <a:pt x="5491480" y="949960"/>
                  <a:pt x="5511581" y="956012"/>
                  <a:pt x="5532120" y="960120"/>
                </a:cubicBezTo>
                <a:cubicBezTo>
                  <a:pt x="5575789" y="968854"/>
                  <a:pt x="5558636" y="961948"/>
                  <a:pt x="5585460" y="975360"/>
                </a:cubicBezTo>
              </a:path>
            </a:pathLst>
          </a:custGeom>
          <a:noFill/>
          <a:ln w="76200">
            <a:solidFill>
              <a:srgbClr val="1F77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4BFE8CB2-8793-DC31-76DF-3DAA7FD76770}"/>
              </a:ext>
            </a:extLst>
          </p:cNvPr>
          <p:cNvSpPr/>
          <p:nvPr/>
        </p:nvSpPr>
        <p:spPr>
          <a:xfrm>
            <a:off x="368257" y="4796540"/>
            <a:ext cx="1412615" cy="353912"/>
          </a:xfrm>
          <a:custGeom>
            <a:avLst/>
            <a:gdLst>
              <a:gd name="connsiteX0" fmla="*/ 0 w 5585460"/>
              <a:gd name="connsiteY0" fmla="*/ 1399363 h 1399363"/>
              <a:gd name="connsiteX1" fmla="*/ 198120 w 5585460"/>
              <a:gd name="connsiteY1" fmla="*/ 1384123 h 1399363"/>
              <a:gd name="connsiteX2" fmla="*/ 304800 w 5585460"/>
              <a:gd name="connsiteY2" fmla="*/ 1368883 h 1399363"/>
              <a:gd name="connsiteX3" fmla="*/ 388620 w 5585460"/>
              <a:gd name="connsiteY3" fmla="*/ 1346023 h 1399363"/>
              <a:gd name="connsiteX4" fmla="*/ 457200 w 5585460"/>
              <a:gd name="connsiteY4" fmla="*/ 1330783 h 1399363"/>
              <a:gd name="connsiteX5" fmla="*/ 495300 w 5585460"/>
              <a:gd name="connsiteY5" fmla="*/ 1307923 h 1399363"/>
              <a:gd name="connsiteX6" fmla="*/ 556260 w 5585460"/>
              <a:gd name="connsiteY6" fmla="*/ 1292683 h 1399363"/>
              <a:gd name="connsiteX7" fmla="*/ 594360 w 5585460"/>
              <a:gd name="connsiteY7" fmla="*/ 1285063 h 1399363"/>
              <a:gd name="connsiteX8" fmla="*/ 617220 w 5585460"/>
              <a:gd name="connsiteY8" fmla="*/ 1277443 h 1399363"/>
              <a:gd name="connsiteX9" fmla="*/ 670560 w 5585460"/>
              <a:gd name="connsiteY9" fmla="*/ 1269823 h 1399363"/>
              <a:gd name="connsiteX10" fmla="*/ 701040 w 5585460"/>
              <a:gd name="connsiteY10" fmla="*/ 1262203 h 1399363"/>
              <a:gd name="connsiteX11" fmla="*/ 739140 w 5585460"/>
              <a:gd name="connsiteY11" fmla="*/ 1254583 h 1399363"/>
              <a:gd name="connsiteX12" fmla="*/ 815340 w 5585460"/>
              <a:gd name="connsiteY12" fmla="*/ 1231723 h 1399363"/>
              <a:gd name="connsiteX13" fmla="*/ 861060 w 5585460"/>
              <a:gd name="connsiteY13" fmla="*/ 1224103 h 1399363"/>
              <a:gd name="connsiteX14" fmla="*/ 1021080 w 5585460"/>
              <a:gd name="connsiteY14" fmla="*/ 1208863 h 1399363"/>
              <a:gd name="connsiteX15" fmla="*/ 1059180 w 5585460"/>
              <a:gd name="connsiteY15" fmla="*/ 1201243 h 1399363"/>
              <a:gd name="connsiteX16" fmla="*/ 1104900 w 5585460"/>
              <a:gd name="connsiteY16" fmla="*/ 1178383 h 1399363"/>
              <a:gd name="connsiteX17" fmla="*/ 1188720 w 5585460"/>
              <a:gd name="connsiteY17" fmla="*/ 1163143 h 1399363"/>
              <a:gd name="connsiteX18" fmla="*/ 1325880 w 5585460"/>
              <a:gd name="connsiteY18" fmla="*/ 1117423 h 1399363"/>
              <a:gd name="connsiteX19" fmla="*/ 1371600 w 5585460"/>
              <a:gd name="connsiteY19" fmla="*/ 1102183 h 1399363"/>
              <a:gd name="connsiteX20" fmla="*/ 1394460 w 5585460"/>
              <a:gd name="connsiteY20" fmla="*/ 1094563 h 1399363"/>
              <a:gd name="connsiteX21" fmla="*/ 1424940 w 5585460"/>
              <a:gd name="connsiteY21" fmla="*/ 1079323 h 1399363"/>
              <a:gd name="connsiteX22" fmla="*/ 1485900 w 5585460"/>
              <a:gd name="connsiteY22" fmla="*/ 1064083 h 1399363"/>
              <a:gd name="connsiteX23" fmla="*/ 1508760 w 5585460"/>
              <a:gd name="connsiteY23" fmla="*/ 1056463 h 1399363"/>
              <a:gd name="connsiteX24" fmla="*/ 1531620 w 5585460"/>
              <a:gd name="connsiteY24" fmla="*/ 1041223 h 1399363"/>
              <a:gd name="connsiteX25" fmla="*/ 1569720 w 5585460"/>
              <a:gd name="connsiteY25" fmla="*/ 1033603 h 1399363"/>
              <a:gd name="connsiteX26" fmla="*/ 1630680 w 5585460"/>
              <a:gd name="connsiteY26" fmla="*/ 1010743 h 1399363"/>
              <a:gd name="connsiteX27" fmla="*/ 1668780 w 5585460"/>
              <a:gd name="connsiteY27" fmla="*/ 995503 h 1399363"/>
              <a:gd name="connsiteX28" fmla="*/ 1722120 w 5585460"/>
              <a:gd name="connsiteY28" fmla="*/ 980263 h 1399363"/>
              <a:gd name="connsiteX29" fmla="*/ 1744980 w 5585460"/>
              <a:gd name="connsiteY29" fmla="*/ 965023 h 1399363"/>
              <a:gd name="connsiteX30" fmla="*/ 1775460 w 5585460"/>
              <a:gd name="connsiteY30" fmla="*/ 957403 h 1399363"/>
              <a:gd name="connsiteX31" fmla="*/ 1866900 w 5585460"/>
              <a:gd name="connsiteY31" fmla="*/ 926923 h 1399363"/>
              <a:gd name="connsiteX32" fmla="*/ 1950720 w 5585460"/>
              <a:gd name="connsiteY32" fmla="*/ 881203 h 1399363"/>
              <a:gd name="connsiteX33" fmla="*/ 1973580 w 5585460"/>
              <a:gd name="connsiteY33" fmla="*/ 865963 h 1399363"/>
              <a:gd name="connsiteX34" fmla="*/ 2011680 w 5585460"/>
              <a:gd name="connsiteY34" fmla="*/ 850723 h 1399363"/>
              <a:gd name="connsiteX35" fmla="*/ 2072640 w 5585460"/>
              <a:gd name="connsiteY35" fmla="*/ 827863 h 1399363"/>
              <a:gd name="connsiteX36" fmla="*/ 2103120 w 5585460"/>
              <a:gd name="connsiteY36" fmla="*/ 805003 h 1399363"/>
              <a:gd name="connsiteX37" fmla="*/ 2125980 w 5585460"/>
              <a:gd name="connsiteY37" fmla="*/ 797383 h 1399363"/>
              <a:gd name="connsiteX38" fmla="*/ 2171700 w 5585460"/>
              <a:gd name="connsiteY38" fmla="*/ 774523 h 1399363"/>
              <a:gd name="connsiteX39" fmla="*/ 2247900 w 5585460"/>
              <a:gd name="connsiteY39" fmla="*/ 744043 h 1399363"/>
              <a:gd name="connsiteX40" fmla="*/ 2278380 w 5585460"/>
              <a:gd name="connsiteY40" fmla="*/ 728803 h 1399363"/>
              <a:gd name="connsiteX41" fmla="*/ 2301240 w 5585460"/>
              <a:gd name="connsiteY41" fmla="*/ 713563 h 1399363"/>
              <a:gd name="connsiteX42" fmla="*/ 2331720 w 5585460"/>
              <a:gd name="connsiteY42" fmla="*/ 705943 h 1399363"/>
              <a:gd name="connsiteX43" fmla="*/ 2362200 w 5585460"/>
              <a:gd name="connsiteY43" fmla="*/ 690703 h 1399363"/>
              <a:gd name="connsiteX44" fmla="*/ 2385060 w 5585460"/>
              <a:gd name="connsiteY44" fmla="*/ 683083 h 1399363"/>
              <a:gd name="connsiteX45" fmla="*/ 2461260 w 5585460"/>
              <a:gd name="connsiteY45" fmla="*/ 644983 h 1399363"/>
              <a:gd name="connsiteX46" fmla="*/ 2484120 w 5585460"/>
              <a:gd name="connsiteY46" fmla="*/ 637363 h 1399363"/>
              <a:gd name="connsiteX47" fmla="*/ 2506980 w 5585460"/>
              <a:gd name="connsiteY47" fmla="*/ 622123 h 1399363"/>
              <a:gd name="connsiteX48" fmla="*/ 2545080 w 5585460"/>
              <a:gd name="connsiteY48" fmla="*/ 606883 h 1399363"/>
              <a:gd name="connsiteX49" fmla="*/ 2567940 w 5585460"/>
              <a:gd name="connsiteY49" fmla="*/ 591643 h 1399363"/>
              <a:gd name="connsiteX50" fmla="*/ 2636520 w 5585460"/>
              <a:gd name="connsiteY50" fmla="*/ 568783 h 1399363"/>
              <a:gd name="connsiteX51" fmla="*/ 2667000 w 5585460"/>
              <a:gd name="connsiteY51" fmla="*/ 553543 h 1399363"/>
              <a:gd name="connsiteX52" fmla="*/ 2735580 w 5585460"/>
              <a:gd name="connsiteY52" fmla="*/ 530683 h 1399363"/>
              <a:gd name="connsiteX53" fmla="*/ 2788920 w 5585460"/>
              <a:gd name="connsiteY53" fmla="*/ 500203 h 1399363"/>
              <a:gd name="connsiteX54" fmla="*/ 2811780 w 5585460"/>
              <a:gd name="connsiteY54" fmla="*/ 484963 h 1399363"/>
              <a:gd name="connsiteX55" fmla="*/ 2834640 w 5585460"/>
              <a:gd name="connsiteY55" fmla="*/ 477343 h 1399363"/>
              <a:gd name="connsiteX56" fmla="*/ 2857500 w 5585460"/>
              <a:gd name="connsiteY56" fmla="*/ 462103 h 1399363"/>
              <a:gd name="connsiteX57" fmla="*/ 2880360 w 5585460"/>
              <a:gd name="connsiteY57" fmla="*/ 454483 h 1399363"/>
              <a:gd name="connsiteX58" fmla="*/ 2918460 w 5585460"/>
              <a:gd name="connsiteY58" fmla="*/ 431623 h 1399363"/>
              <a:gd name="connsiteX59" fmla="*/ 2979420 w 5585460"/>
              <a:gd name="connsiteY59" fmla="*/ 416383 h 1399363"/>
              <a:gd name="connsiteX60" fmla="*/ 3002280 w 5585460"/>
              <a:gd name="connsiteY60" fmla="*/ 401143 h 1399363"/>
              <a:gd name="connsiteX61" fmla="*/ 3116580 w 5585460"/>
              <a:gd name="connsiteY61" fmla="*/ 378283 h 1399363"/>
              <a:gd name="connsiteX62" fmla="*/ 3177540 w 5585460"/>
              <a:gd name="connsiteY62" fmla="*/ 363043 h 1399363"/>
              <a:gd name="connsiteX63" fmla="*/ 3314700 w 5585460"/>
              <a:gd name="connsiteY63" fmla="*/ 340183 h 1399363"/>
              <a:gd name="connsiteX64" fmla="*/ 3360420 w 5585460"/>
              <a:gd name="connsiteY64" fmla="*/ 317323 h 1399363"/>
              <a:gd name="connsiteX65" fmla="*/ 3398520 w 5585460"/>
              <a:gd name="connsiteY65" fmla="*/ 309703 h 1399363"/>
              <a:gd name="connsiteX66" fmla="*/ 3421380 w 5585460"/>
              <a:gd name="connsiteY66" fmla="*/ 294463 h 1399363"/>
              <a:gd name="connsiteX67" fmla="*/ 3474720 w 5585460"/>
              <a:gd name="connsiteY67" fmla="*/ 279223 h 1399363"/>
              <a:gd name="connsiteX68" fmla="*/ 3497580 w 5585460"/>
              <a:gd name="connsiteY68" fmla="*/ 263983 h 1399363"/>
              <a:gd name="connsiteX69" fmla="*/ 3535680 w 5585460"/>
              <a:gd name="connsiteY69" fmla="*/ 256363 h 1399363"/>
              <a:gd name="connsiteX70" fmla="*/ 3604260 w 5585460"/>
              <a:gd name="connsiteY70" fmla="*/ 233503 h 1399363"/>
              <a:gd name="connsiteX71" fmla="*/ 3634740 w 5585460"/>
              <a:gd name="connsiteY71" fmla="*/ 225883 h 1399363"/>
              <a:gd name="connsiteX72" fmla="*/ 3665220 w 5585460"/>
              <a:gd name="connsiteY72" fmla="*/ 210643 h 1399363"/>
              <a:gd name="connsiteX73" fmla="*/ 3718560 w 5585460"/>
              <a:gd name="connsiteY73" fmla="*/ 203023 h 1399363"/>
              <a:gd name="connsiteX74" fmla="*/ 3825240 w 5585460"/>
              <a:gd name="connsiteY74" fmla="*/ 187783 h 1399363"/>
              <a:gd name="connsiteX75" fmla="*/ 3855720 w 5585460"/>
              <a:gd name="connsiteY75" fmla="*/ 180163 h 1399363"/>
              <a:gd name="connsiteX76" fmla="*/ 3962400 w 5585460"/>
              <a:gd name="connsiteY76" fmla="*/ 164923 h 1399363"/>
              <a:gd name="connsiteX77" fmla="*/ 4053840 w 5585460"/>
              <a:gd name="connsiteY77" fmla="*/ 142063 h 1399363"/>
              <a:gd name="connsiteX78" fmla="*/ 4076700 w 5585460"/>
              <a:gd name="connsiteY78" fmla="*/ 126823 h 1399363"/>
              <a:gd name="connsiteX79" fmla="*/ 4152900 w 5585460"/>
              <a:gd name="connsiteY79" fmla="*/ 111583 h 1399363"/>
              <a:gd name="connsiteX80" fmla="*/ 4175760 w 5585460"/>
              <a:gd name="connsiteY80" fmla="*/ 103963 h 1399363"/>
              <a:gd name="connsiteX81" fmla="*/ 4274820 w 5585460"/>
              <a:gd name="connsiteY81" fmla="*/ 96343 h 1399363"/>
              <a:gd name="connsiteX82" fmla="*/ 4366260 w 5585460"/>
              <a:gd name="connsiteY82" fmla="*/ 81103 h 1399363"/>
              <a:gd name="connsiteX83" fmla="*/ 4427220 w 5585460"/>
              <a:gd name="connsiteY83" fmla="*/ 65863 h 1399363"/>
              <a:gd name="connsiteX84" fmla="*/ 4450080 w 5585460"/>
              <a:gd name="connsiteY84" fmla="*/ 58243 h 1399363"/>
              <a:gd name="connsiteX85" fmla="*/ 4541520 w 5585460"/>
              <a:gd name="connsiteY85" fmla="*/ 43003 h 1399363"/>
              <a:gd name="connsiteX86" fmla="*/ 4587240 w 5585460"/>
              <a:gd name="connsiteY86" fmla="*/ 35383 h 1399363"/>
              <a:gd name="connsiteX87" fmla="*/ 4610100 w 5585460"/>
              <a:gd name="connsiteY87" fmla="*/ 27763 h 1399363"/>
              <a:gd name="connsiteX88" fmla="*/ 4716780 w 5585460"/>
              <a:gd name="connsiteY88" fmla="*/ 20143 h 1399363"/>
              <a:gd name="connsiteX89" fmla="*/ 5173980 w 5585460"/>
              <a:gd name="connsiteY89" fmla="*/ 20143 h 1399363"/>
              <a:gd name="connsiteX90" fmla="*/ 5219700 w 5585460"/>
              <a:gd name="connsiteY90" fmla="*/ 35383 h 1399363"/>
              <a:gd name="connsiteX91" fmla="*/ 5242560 w 5585460"/>
              <a:gd name="connsiteY91" fmla="*/ 43003 h 1399363"/>
              <a:gd name="connsiteX92" fmla="*/ 5265420 w 5585460"/>
              <a:gd name="connsiteY92" fmla="*/ 50623 h 1399363"/>
              <a:gd name="connsiteX93" fmla="*/ 5295900 w 5585460"/>
              <a:gd name="connsiteY93" fmla="*/ 58243 h 1399363"/>
              <a:gd name="connsiteX94" fmla="*/ 5372100 w 5585460"/>
              <a:gd name="connsiteY94" fmla="*/ 81103 h 1399363"/>
              <a:gd name="connsiteX95" fmla="*/ 5448300 w 5585460"/>
              <a:gd name="connsiteY95" fmla="*/ 96343 h 1399363"/>
              <a:gd name="connsiteX96" fmla="*/ 5486400 w 5585460"/>
              <a:gd name="connsiteY96" fmla="*/ 103963 h 1399363"/>
              <a:gd name="connsiteX97" fmla="*/ 5585460 w 5585460"/>
              <a:gd name="connsiteY97" fmla="*/ 103963 h 139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585460" h="1399363">
                <a:moveTo>
                  <a:pt x="0" y="1399363"/>
                </a:moveTo>
                <a:cubicBezTo>
                  <a:pt x="104841" y="1392810"/>
                  <a:pt x="108081" y="1394127"/>
                  <a:pt x="198120" y="1384123"/>
                </a:cubicBezTo>
                <a:cubicBezTo>
                  <a:pt x="223816" y="1381268"/>
                  <a:pt x="277053" y="1374829"/>
                  <a:pt x="304800" y="1368883"/>
                </a:cubicBezTo>
                <a:cubicBezTo>
                  <a:pt x="413461" y="1345598"/>
                  <a:pt x="330585" y="1362604"/>
                  <a:pt x="388620" y="1346023"/>
                </a:cubicBezTo>
                <a:cubicBezTo>
                  <a:pt x="413729" y="1338849"/>
                  <a:pt x="431011" y="1336021"/>
                  <a:pt x="457200" y="1330783"/>
                </a:cubicBezTo>
                <a:cubicBezTo>
                  <a:pt x="469900" y="1323163"/>
                  <a:pt x="481477" y="1313240"/>
                  <a:pt x="495300" y="1307923"/>
                </a:cubicBezTo>
                <a:cubicBezTo>
                  <a:pt x="514849" y="1300404"/>
                  <a:pt x="535851" y="1297393"/>
                  <a:pt x="556260" y="1292683"/>
                </a:cubicBezTo>
                <a:cubicBezTo>
                  <a:pt x="568880" y="1289771"/>
                  <a:pt x="581795" y="1288204"/>
                  <a:pt x="594360" y="1285063"/>
                </a:cubicBezTo>
                <a:cubicBezTo>
                  <a:pt x="602152" y="1283115"/>
                  <a:pt x="609344" y="1279018"/>
                  <a:pt x="617220" y="1277443"/>
                </a:cubicBezTo>
                <a:cubicBezTo>
                  <a:pt x="634832" y="1273921"/>
                  <a:pt x="652889" y="1273036"/>
                  <a:pt x="670560" y="1269823"/>
                </a:cubicBezTo>
                <a:cubicBezTo>
                  <a:pt x="680864" y="1267950"/>
                  <a:pt x="690817" y="1264475"/>
                  <a:pt x="701040" y="1262203"/>
                </a:cubicBezTo>
                <a:cubicBezTo>
                  <a:pt x="713683" y="1259393"/>
                  <a:pt x="726645" y="1257991"/>
                  <a:pt x="739140" y="1254583"/>
                </a:cubicBezTo>
                <a:cubicBezTo>
                  <a:pt x="792596" y="1240004"/>
                  <a:pt x="770709" y="1240649"/>
                  <a:pt x="815340" y="1231723"/>
                </a:cubicBezTo>
                <a:cubicBezTo>
                  <a:pt x="830490" y="1228693"/>
                  <a:pt x="845716" y="1225908"/>
                  <a:pt x="861060" y="1224103"/>
                </a:cubicBezTo>
                <a:cubicBezTo>
                  <a:pt x="913348" y="1217952"/>
                  <a:pt x="968785" y="1215836"/>
                  <a:pt x="1021080" y="1208863"/>
                </a:cubicBezTo>
                <a:cubicBezTo>
                  <a:pt x="1033918" y="1207151"/>
                  <a:pt x="1046480" y="1203783"/>
                  <a:pt x="1059180" y="1201243"/>
                </a:cubicBezTo>
                <a:cubicBezTo>
                  <a:pt x="1074420" y="1193623"/>
                  <a:pt x="1089080" y="1184711"/>
                  <a:pt x="1104900" y="1178383"/>
                </a:cubicBezTo>
                <a:cubicBezTo>
                  <a:pt x="1124860" y="1170399"/>
                  <a:pt x="1172936" y="1165398"/>
                  <a:pt x="1188720" y="1163143"/>
                </a:cubicBezTo>
                <a:lnTo>
                  <a:pt x="1325880" y="1117423"/>
                </a:lnTo>
                <a:lnTo>
                  <a:pt x="1371600" y="1102183"/>
                </a:lnTo>
                <a:cubicBezTo>
                  <a:pt x="1379220" y="1099643"/>
                  <a:pt x="1387276" y="1098155"/>
                  <a:pt x="1394460" y="1094563"/>
                </a:cubicBezTo>
                <a:cubicBezTo>
                  <a:pt x="1404620" y="1089483"/>
                  <a:pt x="1414164" y="1082915"/>
                  <a:pt x="1424940" y="1079323"/>
                </a:cubicBezTo>
                <a:cubicBezTo>
                  <a:pt x="1444811" y="1072699"/>
                  <a:pt x="1466029" y="1070707"/>
                  <a:pt x="1485900" y="1064083"/>
                </a:cubicBezTo>
                <a:cubicBezTo>
                  <a:pt x="1493520" y="1061543"/>
                  <a:pt x="1501576" y="1060055"/>
                  <a:pt x="1508760" y="1056463"/>
                </a:cubicBezTo>
                <a:cubicBezTo>
                  <a:pt x="1516951" y="1052367"/>
                  <a:pt x="1523045" y="1044439"/>
                  <a:pt x="1531620" y="1041223"/>
                </a:cubicBezTo>
                <a:cubicBezTo>
                  <a:pt x="1543747" y="1036675"/>
                  <a:pt x="1557020" y="1036143"/>
                  <a:pt x="1569720" y="1033603"/>
                </a:cubicBezTo>
                <a:cubicBezTo>
                  <a:pt x="1632074" y="1002426"/>
                  <a:pt x="1568430" y="1031493"/>
                  <a:pt x="1630680" y="1010743"/>
                </a:cubicBezTo>
                <a:cubicBezTo>
                  <a:pt x="1643656" y="1006418"/>
                  <a:pt x="1655973" y="1000306"/>
                  <a:pt x="1668780" y="995503"/>
                </a:cubicBezTo>
                <a:cubicBezTo>
                  <a:pt x="1690644" y="987304"/>
                  <a:pt x="1698101" y="986268"/>
                  <a:pt x="1722120" y="980263"/>
                </a:cubicBezTo>
                <a:cubicBezTo>
                  <a:pt x="1729740" y="975183"/>
                  <a:pt x="1736562" y="968631"/>
                  <a:pt x="1744980" y="965023"/>
                </a:cubicBezTo>
                <a:cubicBezTo>
                  <a:pt x="1754606" y="960898"/>
                  <a:pt x="1765356" y="960159"/>
                  <a:pt x="1775460" y="957403"/>
                </a:cubicBezTo>
                <a:cubicBezTo>
                  <a:pt x="1814787" y="946677"/>
                  <a:pt x="1831725" y="942912"/>
                  <a:pt x="1866900" y="926923"/>
                </a:cubicBezTo>
                <a:cubicBezTo>
                  <a:pt x="1901248" y="911310"/>
                  <a:pt x="1919408" y="900773"/>
                  <a:pt x="1950720" y="881203"/>
                </a:cubicBezTo>
                <a:cubicBezTo>
                  <a:pt x="1958486" y="876349"/>
                  <a:pt x="1965389" y="870059"/>
                  <a:pt x="1973580" y="865963"/>
                </a:cubicBezTo>
                <a:cubicBezTo>
                  <a:pt x="1985814" y="859846"/>
                  <a:pt x="1998704" y="855048"/>
                  <a:pt x="2011680" y="850723"/>
                </a:cubicBezTo>
                <a:cubicBezTo>
                  <a:pt x="2049293" y="838185"/>
                  <a:pt x="2037009" y="850132"/>
                  <a:pt x="2072640" y="827863"/>
                </a:cubicBezTo>
                <a:cubicBezTo>
                  <a:pt x="2083410" y="821132"/>
                  <a:pt x="2092093" y="811304"/>
                  <a:pt x="2103120" y="805003"/>
                </a:cubicBezTo>
                <a:cubicBezTo>
                  <a:pt x="2110094" y="801018"/>
                  <a:pt x="2118640" y="800645"/>
                  <a:pt x="2125980" y="797383"/>
                </a:cubicBezTo>
                <a:cubicBezTo>
                  <a:pt x="2141550" y="790463"/>
                  <a:pt x="2156742" y="782682"/>
                  <a:pt x="2171700" y="774523"/>
                </a:cubicBezTo>
                <a:cubicBezTo>
                  <a:pt x="2228675" y="743446"/>
                  <a:pt x="2188483" y="755926"/>
                  <a:pt x="2247900" y="744043"/>
                </a:cubicBezTo>
                <a:cubicBezTo>
                  <a:pt x="2258060" y="738963"/>
                  <a:pt x="2268517" y="734439"/>
                  <a:pt x="2278380" y="728803"/>
                </a:cubicBezTo>
                <a:cubicBezTo>
                  <a:pt x="2286331" y="724259"/>
                  <a:pt x="2292822" y="717171"/>
                  <a:pt x="2301240" y="713563"/>
                </a:cubicBezTo>
                <a:cubicBezTo>
                  <a:pt x="2310866" y="709438"/>
                  <a:pt x="2321914" y="709620"/>
                  <a:pt x="2331720" y="705943"/>
                </a:cubicBezTo>
                <a:cubicBezTo>
                  <a:pt x="2342356" y="701955"/>
                  <a:pt x="2351759" y="695178"/>
                  <a:pt x="2362200" y="690703"/>
                </a:cubicBezTo>
                <a:cubicBezTo>
                  <a:pt x="2369583" y="687539"/>
                  <a:pt x="2377767" y="686449"/>
                  <a:pt x="2385060" y="683083"/>
                </a:cubicBezTo>
                <a:cubicBezTo>
                  <a:pt x="2410844" y="671183"/>
                  <a:pt x="2434319" y="653963"/>
                  <a:pt x="2461260" y="644983"/>
                </a:cubicBezTo>
                <a:cubicBezTo>
                  <a:pt x="2468880" y="642443"/>
                  <a:pt x="2476936" y="640955"/>
                  <a:pt x="2484120" y="637363"/>
                </a:cubicBezTo>
                <a:cubicBezTo>
                  <a:pt x="2492311" y="633267"/>
                  <a:pt x="2498789" y="626219"/>
                  <a:pt x="2506980" y="622123"/>
                </a:cubicBezTo>
                <a:cubicBezTo>
                  <a:pt x="2519214" y="616006"/>
                  <a:pt x="2532846" y="613000"/>
                  <a:pt x="2545080" y="606883"/>
                </a:cubicBezTo>
                <a:cubicBezTo>
                  <a:pt x="2553271" y="602787"/>
                  <a:pt x="2559749" y="595739"/>
                  <a:pt x="2567940" y="591643"/>
                </a:cubicBezTo>
                <a:cubicBezTo>
                  <a:pt x="2634646" y="558290"/>
                  <a:pt x="2578313" y="590611"/>
                  <a:pt x="2636520" y="568783"/>
                </a:cubicBezTo>
                <a:cubicBezTo>
                  <a:pt x="2647156" y="564795"/>
                  <a:pt x="2656620" y="558156"/>
                  <a:pt x="2667000" y="553543"/>
                </a:cubicBezTo>
                <a:cubicBezTo>
                  <a:pt x="2703893" y="537146"/>
                  <a:pt x="2700199" y="539528"/>
                  <a:pt x="2735580" y="530683"/>
                </a:cubicBezTo>
                <a:cubicBezTo>
                  <a:pt x="2809282" y="475406"/>
                  <a:pt x="2730740" y="529293"/>
                  <a:pt x="2788920" y="500203"/>
                </a:cubicBezTo>
                <a:cubicBezTo>
                  <a:pt x="2797111" y="496107"/>
                  <a:pt x="2803589" y="489059"/>
                  <a:pt x="2811780" y="484963"/>
                </a:cubicBezTo>
                <a:cubicBezTo>
                  <a:pt x="2818964" y="481371"/>
                  <a:pt x="2827456" y="480935"/>
                  <a:pt x="2834640" y="477343"/>
                </a:cubicBezTo>
                <a:cubicBezTo>
                  <a:pt x="2842831" y="473247"/>
                  <a:pt x="2849309" y="466199"/>
                  <a:pt x="2857500" y="462103"/>
                </a:cubicBezTo>
                <a:cubicBezTo>
                  <a:pt x="2864684" y="458511"/>
                  <a:pt x="2873176" y="458075"/>
                  <a:pt x="2880360" y="454483"/>
                </a:cubicBezTo>
                <a:cubicBezTo>
                  <a:pt x="2893607" y="447859"/>
                  <a:pt x="2904709" y="437124"/>
                  <a:pt x="2918460" y="431623"/>
                </a:cubicBezTo>
                <a:cubicBezTo>
                  <a:pt x="2961934" y="414233"/>
                  <a:pt x="2945825" y="433181"/>
                  <a:pt x="2979420" y="416383"/>
                </a:cubicBezTo>
                <a:cubicBezTo>
                  <a:pt x="2987611" y="412287"/>
                  <a:pt x="2993527" y="403836"/>
                  <a:pt x="3002280" y="401143"/>
                </a:cubicBezTo>
                <a:cubicBezTo>
                  <a:pt x="3035300" y="390983"/>
                  <a:pt x="3081020" y="387173"/>
                  <a:pt x="3116580" y="378283"/>
                </a:cubicBezTo>
                <a:cubicBezTo>
                  <a:pt x="3136900" y="373203"/>
                  <a:pt x="3156932" y="366790"/>
                  <a:pt x="3177540" y="363043"/>
                </a:cubicBezTo>
                <a:cubicBezTo>
                  <a:pt x="3279031" y="344590"/>
                  <a:pt x="3233247" y="351819"/>
                  <a:pt x="3314700" y="340183"/>
                </a:cubicBezTo>
                <a:cubicBezTo>
                  <a:pt x="3329940" y="332563"/>
                  <a:pt x="3344407" y="323146"/>
                  <a:pt x="3360420" y="317323"/>
                </a:cubicBezTo>
                <a:cubicBezTo>
                  <a:pt x="3372592" y="312897"/>
                  <a:pt x="3386393" y="314251"/>
                  <a:pt x="3398520" y="309703"/>
                </a:cubicBezTo>
                <a:cubicBezTo>
                  <a:pt x="3407095" y="306487"/>
                  <a:pt x="3412962" y="298071"/>
                  <a:pt x="3421380" y="294463"/>
                </a:cubicBezTo>
                <a:cubicBezTo>
                  <a:pt x="3455560" y="279814"/>
                  <a:pt x="3445063" y="294051"/>
                  <a:pt x="3474720" y="279223"/>
                </a:cubicBezTo>
                <a:cubicBezTo>
                  <a:pt x="3482911" y="275127"/>
                  <a:pt x="3489005" y="267199"/>
                  <a:pt x="3497580" y="263983"/>
                </a:cubicBezTo>
                <a:cubicBezTo>
                  <a:pt x="3509707" y="259435"/>
                  <a:pt x="3523227" y="259921"/>
                  <a:pt x="3535680" y="256363"/>
                </a:cubicBezTo>
                <a:cubicBezTo>
                  <a:pt x="3558849" y="249743"/>
                  <a:pt x="3580883" y="239347"/>
                  <a:pt x="3604260" y="233503"/>
                </a:cubicBezTo>
                <a:cubicBezTo>
                  <a:pt x="3614420" y="230963"/>
                  <a:pt x="3624934" y="229560"/>
                  <a:pt x="3634740" y="225883"/>
                </a:cubicBezTo>
                <a:cubicBezTo>
                  <a:pt x="3645376" y="221895"/>
                  <a:pt x="3654261" y="213632"/>
                  <a:pt x="3665220" y="210643"/>
                </a:cubicBezTo>
                <a:cubicBezTo>
                  <a:pt x="3682548" y="205917"/>
                  <a:pt x="3700844" y="205976"/>
                  <a:pt x="3718560" y="203023"/>
                </a:cubicBezTo>
                <a:cubicBezTo>
                  <a:pt x="3815606" y="186849"/>
                  <a:pt x="3679158" y="204014"/>
                  <a:pt x="3825240" y="187783"/>
                </a:cubicBezTo>
                <a:cubicBezTo>
                  <a:pt x="3835400" y="185243"/>
                  <a:pt x="3845390" y="181885"/>
                  <a:pt x="3855720" y="180163"/>
                </a:cubicBezTo>
                <a:cubicBezTo>
                  <a:pt x="3891152" y="174258"/>
                  <a:pt x="3927177" y="171968"/>
                  <a:pt x="3962400" y="164923"/>
                </a:cubicBezTo>
                <a:cubicBezTo>
                  <a:pt x="4018632" y="153677"/>
                  <a:pt x="3988047" y="160861"/>
                  <a:pt x="4053840" y="142063"/>
                </a:cubicBezTo>
                <a:cubicBezTo>
                  <a:pt x="4061460" y="136983"/>
                  <a:pt x="4068282" y="130431"/>
                  <a:pt x="4076700" y="126823"/>
                </a:cubicBezTo>
                <a:cubicBezTo>
                  <a:pt x="4093050" y="119816"/>
                  <a:pt x="4139809" y="114492"/>
                  <a:pt x="4152900" y="111583"/>
                </a:cubicBezTo>
                <a:cubicBezTo>
                  <a:pt x="4160741" y="109841"/>
                  <a:pt x="4167790" y="104959"/>
                  <a:pt x="4175760" y="103963"/>
                </a:cubicBezTo>
                <a:cubicBezTo>
                  <a:pt x="4208622" y="99855"/>
                  <a:pt x="4241800" y="98883"/>
                  <a:pt x="4274820" y="96343"/>
                </a:cubicBezTo>
                <a:cubicBezTo>
                  <a:pt x="4361657" y="74634"/>
                  <a:pt x="4223556" y="107860"/>
                  <a:pt x="4366260" y="81103"/>
                </a:cubicBezTo>
                <a:cubicBezTo>
                  <a:pt x="4386847" y="77243"/>
                  <a:pt x="4407013" y="71374"/>
                  <a:pt x="4427220" y="65863"/>
                </a:cubicBezTo>
                <a:cubicBezTo>
                  <a:pt x="4434969" y="63750"/>
                  <a:pt x="4442204" y="59818"/>
                  <a:pt x="4450080" y="58243"/>
                </a:cubicBezTo>
                <a:cubicBezTo>
                  <a:pt x="4480380" y="52183"/>
                  <a:pt x="4511040" y="48083"/>
                  <a:pt x="4541520" y="43003"/>
                </a:cubicBezTo>
                <a:cubicBezTo>
                  <a:pt x="4556760" y="40463"/>
                  <a:pt x="4572583" y="40269"/>
                  <a:pt x="4587240" y="35383"/>
                </a:cubicBezTo>
                <a:cubicBezTo>
                  <a:pt x="4594860" y="32843"/>
                  <a:pt x="4602123" y="28701"/>
                  <a:pt x="4610100" y="27763"/>
                </a:cubicBezTo>
                <a:cubicBezTo>
                  <a:pt x="4645506" y="23598"/>
                  <a:pt x="4681220" y="22683"/>
                  <a:pt x="4716780" y="20143"/>
                </a:cubicBezTo>
                <a:cubicBezTo>
                  <a:pt x="4886908" y="-13883"/>
                  <a:pt x="4795678" y="1538"/>
                  <a:pt x="5173980" y="20143"/>
                </a:cubicBezTo>
                <a:cubicBezTo>
                  <a:pt x="5190025" y="20932"/>
                  <a:pt x="5204460" y="30303"/>
                  <a:pt x="5219700" y="35383"/>
                </a:cubicBezTo>
                <a:lnTo>
                  <a:pt x="5242560" y="43003"/>
                </a:lnTo>
                <a:cubicBezTo>
                  <a:pt x="5250180" y="45543"/>
                  <a:pt x="5257628" y="48675"/>
                  <a:pt x="5265420" y="50623"/>
                </a:cubicBezTo>
                <a:cubicBezTo>
                  <a:pt x="5275580" y="53163"/>
                  <a:pt x="5285830" y="55366"/>
                  <a:pt x="5295900" y="58243"/>
                </a:cubicBezTo>
                <a:cubicBezTo>
                  <a:pt x="5321398" y="65528"/>
                  <a:pt x="5346602" y="73818"/>
                  <a:pt x="5372100" y="81103"/>
                </a:cubicBezTo>
                <a:cubicBezTo>
                  <a:pt x="5407480" y="91211"/>
                  <a:pt x="5407134" y="88858"/>
                  <a:pt x="5448300" y="96343"/>
                </a:cubicBezTo>
                <a:cubicBezTo>
                  <a:pt x="5461043" y="98660"/>
                  <a:pt x="5473468" y="103245"/>
                  <a:pt x="5486400" y="103963"/>
                </a:cubicBezTo>
                <a:cubicBezTo>
                  <a:pt x="5519369" y="105795"/>
                  <a:pt x="5552440" y="103963"/>
                  <a:pt x="5585460" y="103963"/>
                </a:cubicBezTo>
              </a:path>
            </a:pathLst>
          </a:custGeom>
          <a:noFill/>
          <a:ln w="76200">
            <a:solidFill>
              <a:srgbClr val="2BA2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DF1CD6-1951-98C0-5D1B-E90B37B6DB31}"/>
              </a:ext>
            </a:extLst>
          </p:cNvPr>
          <p:cNvSpPr/>
          <p:nvPr/>
        </p:nvSpPr>
        <p:spPr>
          <a:xfrm>
            <a:off x="351990" y="4729055"/>
            <a:ext cx="1440000" cy="468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4CE4496-E620-BD15-2369-932F3D11532B}"/>
              </a:ext>
            </a:extLst>
          </p:cNvPr>
          <p:cNvSpPr/>
          <p:nvPr/>
        </p:nvSpPr>
        <p:spPr>
          <a:xfrm>
            <a:off x="2393068" y="5352327"/>
            <a:ext cx="720000" cy="720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AA1C8DA-F613-4A34-7354-D62134A430D2}"/>
              </a:ext>
            </a:extLst>
          </p:cNvPr>
          <p:cNvSpPr/>
          <p:nvPr/>
        </p:nvSpPr>
        <p:spPr>
          <a:xfrm>
            <a:off x="3110530" y="5352339"/>
            <a:ext cx="720000" cy="720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C92C247-1D9B-C818-07E6-EC25338EED77}"/>
              </a:ext>
            </a:extLst>
          </p:cNvPr>
          <p:cNvSpPr/>
          <p:nvPr/>
        </p:nvSpPr>
        <p:spPr>
          <a:xfrm>
            <a:off x="2390988" y="6074838"/>
            <a:ext cx="1439542" cy="252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3FCB7D1-8B34-3D11-C32E-1ABC2D9A4162}"/>
              </a:ext>
            </a:extLst>
          </p:cNvPr>
          <p:cNvSpPr/>
          <p:nvPr/>
        </p:nvSpPr>
        <p:spPr>
          <a:xfrm>
            <a:off x="2390838" y="4886760"/>
            <a:ext cx="1440000" cy="468434"/>
          </a:xfrm>
          <a:prstGeom prst="rect">
            <a:avLst/>
          </a:prstGeom>
          <a:solidFill>
            <a:srgbClr val="8FAAD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0B7F96D9-D45F-7154-165B-B7EEB105C9B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7836" y="4898627"/>
            <a:ext cx="1439541" cy="398386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28AF9E10-AE3B-7D91-0E12-14008977E2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6699" y="6061133"/>
            <a:ext cx="573714" cy="573714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3751D46F-6B82-3272-ED58-54B12376895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8071" y="5410508"/>
            <a:ext cx="660005" cy="593788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AD59AE9-09E0-03AB-D4B8-52E30C27E57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4299" y="6140521"/>
            <a:ext cx="1439541" cy="20512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BAAE3ADD-6345-F3FE-13A2-8820655E73A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5522" y="5410508"/>
            <a:ext cx="658317" cy="593788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29CF8298-21CE-D6D4-A6D1-1681C1BB5161}"/>
              </a:ext>
            </a:extLst>
          </p:cNvPr>
          <p:cNvSpPr/>
          <p:nvPr/>
        </p:nvSpPr>
        <p:spPr>
          <a:xfrm>
            <a:off x="5713914" y="5394596"/>
            <a:ext cx="720000" cy="720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9E5B28C-A101-863A-A782-43ACB6190BD4}"/>
              </a:ext>
            </a:extLst>
          </p:cNvPr>
          <p:cNvSpPr/>
          <p:nvPr/>
        </p:nvSpPr>
        <p:spPr>
          <a:xfrm>
            <a:off x="6431376" y="5394608"/>
            <a:ext cx="720000" cy="720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84B9198-03C9-CE9B-4E6F-98631AF23AA5}"/>
              </a:ext>
            </a:extLst>
          </p:cNvPr>
          <p:cNvSpPr/>
          <p:nvPr/>
        </p:nvSpPr>
        <p:spPr>
          <a:xfrm>
            <a:off x="5711834" y="6117107"/>
            <a:ext cx="1439542" cy="360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0F4AF30-F262-3E8C-8F72-B23629A604C1}"/>
              </a:ext>
            </a:extLst>
          </p:cNvPr>
          <p:cNvSpPr/>
          <p:nvPr/>
        </p:nvSpPr>
        <p:spPr>
          <a:xfrm>
            <a:off x="5711684" y="5033008"/>
            <a:ext cx="1440000" cy="360000"/>
          </a:xfrm>
          <a:prstGeom prst="rect">
            <a:avLst/>
          </a:prstGeom>
          <a:solidFill>
            <a:srgbClr val="8FAAD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A345FE16-4DDB-5AFE-4EE9-89A0AB851BA8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3145" y="4973496"/>
            <a:ext cx="1428024" cy="1428024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5D969EF-84D3-3495-ED0B-3FBB336E70E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8682" y="5034775"/>
            <a:ext cx="1439541" cy="288893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27CBD19-5DD5-19FC-AD8B-7CFEC1039CF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8917" y="5461919"/>
            <a:ext cx="660005" cy="593788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1CC5254D-BA16-10F8-C97C-6D8F7A07C155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145" y="6183507"/>
            <a:ext cx="1439541" cy="28955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54ECA7D1-B97D-D482-12AD-AC1585155896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6368" y="5461919"/>
            <a:ext cx="658317" cy="593788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1752113-2A8C-F739-A967-7AE9425FD8B3}"/>
              </a:ext>
            </a:extLst>
          </p:cNvPr>
          <p:cNvSpPr/>
          <p:nvPr/>
        </p:nvSpPr>
        <p:spPr>
          <a:xfrm>
            <a:off x="7655414" y="4828107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84FBD86-145C-D9E2-DC8E-1248BF73D61D}"/>
              </a:ext>
            </a:extLst>
          </p:cNvPr>
          <p:cNvSpPr/>
          <p:nvPr/>
        </p:nvSpPr>
        <p:spPr>
          <a:xfrm>
            <a:off x="8372876" y="4828119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CCE5544-2FB0-1F18-E5C0-D2D9903FFA3D}"/>
              </a:ext>
            </a:extLst>
          </p:cNvPr>
          <p:cNvSpPr/>
          <p:nvPr/>
        </p:nvSpPr>
        <p:spPr>
          <a:xfrm>
            <a:off x="7653334" y="5550618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F0988FC-AFD8-9BAB-A8C7-416985103CFF}"/>
              </a:ext>
            </a:extLst>
          </p:cNvPr>
          <p:cNvSpPr/>
          <p:nvPr/>
        </p:nvSpPr>
        <p:spPr>
          <a:xfrm>
            <a:off x="7653184" y="4466519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1948B5-3414-2FB6-DC4C-94DEC4E5ACAE}"/>
              </a:ext>
            </a:extLst>
          </p:cNvPr>
          <p:cNvGrpSpPr/>
          <p:nvPr/>
        </p:nvGrpSpPr>
        <p:grpSpPr>
          <a:xfrm rot="8100000">
            <a:off x="7387442" y="4559626"/>
            <a:ext cx="1970866" cy="1274373"/>
            <a:chOff x="181343" y="3987013"/>
            <a:chExt cx="549785" cy="355494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7E93061E-9D36-CE34-8BFD-35531F850206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lowchart: Decision 99">
              <a:extLst>
                <a:ext uri="{FF2B5EF4-FFF2-40B4-BE49-F238E27FC236}">
                  <a16:creationId xmlns:a16="http://schemas.microsoft.com/office/drawing/2014/main" id="{FC7F319E-D426-0C5A-02B2-56303E8DEABD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Decision 100">
              <a:extLst>
                <a:ext uri="{FF2B5EF4-FFF2-40B4-BE49-F238E27FC236}">
                  <a16:creationId xmlns:a16="http://schemas.microsoft.com/office/drawing/2014/main" id="{1F98A598-20F2-E9DF-9307-10EFDFC8D16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Decision 101">
              <a:extLst>
                <a:ext uri="{FF2B5EF4-FFF2-40B4-BE49-F238E27FC236}">
                  <a16:creationId xmlns:a16="http://schemas.microsoft.com/office/drawing/2014/main" id="{5406141F-0A54-D7ED-51A9-3AE97737A918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D9F4F10-E122-DE33-8E13-19A5320D75F4}"/>
              </a:ext>
            </a:extLst>
          </p:cNvPr>
          <p:cNvGrpSpPr/>
          <p:nvPr/>
        </p:nvGrpSpPr>
        <p:grpSpPr>
          <a:xfrm rot="13529588">
            <a:off x="7767617" y="4807384"/>
            <a:ext cx="1237694" cy="800299"/>
            <a:chOff x="181343" y="3987013"/>
            <a:chExt cx="549785" cy="355494"/>
          </a:xfrm>
        </p:grpSpPr>
        <p:sp>
          <p:nvSpPr>
            <p:cNvPr id="192" name="Flowchart: Decision 191">
              <a:extLst>
                <a:ext uri="{FF2B5EF4-FFF2-40B4-BE49-F238E27FC236}">
                  <a16:creationId xmlns:a16="http://schemas.microsoft.com/office/drawing/2014/main" id="{DB06C719-56C3-7F9A-CEB9-16FFD0CCF3EA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Decision 192">
              <a:extLst>
                <a:ext uri="{FF2B5EF4-FFF2-40B4-BE49-F238E27FC236}">
                  <a16:creationId xmlns:a16="http://schemas.microsoft.com/office/drawing/2014/main" id="{C23FA42A-61F9-8ADE-A59C-1982ED848B6D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5D160AB9-1CDC-4BF3-0149-9F5C8DABB4C8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Flowchart: Decision 194">
              <a:extLst>
                <a:ext uri="{FF2B5EF4-FFF2-40B4-BE49-F238E27FC236}">
                  <a16:creationId xmlns:a16="http://schemas.microsoft.com/office/drawing/2014/main" id="{0DCCCC1C-602D-A869-8B1F-7BC717FDAC7C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2AC74E6-291F-440A-4C1E-84EB6FC681E3}"/>
              </a:ext>
            </a:extLst>
          </p:cNvPr>
          <p:cNvGrpSpPr/>
          <p:nvPr/>
        </p:nvGrpSpPr>
        <p:grpSpPr>
          <a:xfrm rot="19011076">
            <a:off x="7995613" y="4945032"/>
            <a:ext cx="775348" cy="501344"/>
            <a:chOff x="181343" y="3987013"/>
            <a:chExt cx="549785" cy="355494"/>
          </a:xfrm>
        </p:grpSpPr>
        <p:sp>
          <p:nvSpPr>
            <p:cNvPr id="197" name="Flowchart: Decision 196">
              <a:extLst>
                <a:ext uri="{FF2B5EF4-FFF2-40B4-BE49-F238E27FC236}">
                  <a16:creationId xmlns:a16="http://schemas.microsoft.com/office/drawing/2014/main" id="{4AD9D505-72F2-6A1B-2028-0BFF9BF82A67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Decision 197">
              <a:extLst>
                <a:ext uri="{FF2B5EF4-FFF2-40B4-BE49-F238E27FC236}">
                  <a16:creationId xmlns:a16="http://schemas.microsoft.com/office/drawing/2014/main" id="{B6A6898B-1793-EBCA-D5FB-5E173D4A355E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lowchart: Decision 198">
              <a:extLst>
                <a:ext uri="{FF2B5EF4-FFF2-40B4-BE49-F238E27FC236}">
                  <a16:creationId xmlns:a16="http://schemas.microsoft.com/office/drawing/2014/main" id="{5570CC17-A957-3671-C102-1EB3E4F3EA58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Decision 199">
              <a:extLst>
                <a:ext uri="{FF2B5EF4-FFF2-40B4-BE49-F238E27FC236}">
                  <a16:creationId xmlns:a16="http://schemas.microsoft.com/office/drawing/2014/main" id="{08FFB7CE-F306-5D81-E6DB-17CE6A26CE6C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E43534B-E3EB-3958-67ED-B3EEC33742EA}"/>
              </a:ext>
            </a:extLst>
          </p:cNvPr>
          <p:cNvSpPr/>
          <p:nvPr/>
        </p:nvSpPr>
        <p:spPr>
          <a:xfrm>
            <a:off x="9881837" y="4790938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AA3810E-143B-B5B9-D386-C48E0C0E3B43}"/>
              </a:ext>
            </a:extLst>
          </p:cNvPr>
          <p:cNvSpPr/>
          <p:nvPr/>
        </p:nvSpPr>
        <p:spPr>
          <a:xfrm>
            <a:off x="10599299" y="4790950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D784B3F-102F-9452-6337-0996A63EE014}"/>
              </a:ext>
            </a:extLst>
          </p:cNvPr>
          <p:cNvSpPr/>
          <p:nvPr/>
        </p:nvSpPr>
        <p:spPr>
          <a:xfrm>
            <a:off x="9879757" y="5513449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C4F7EA9-1997-D234-0ACC-82CA906C5289}"/>
              </a:ext>
            </a:extLst>
          </p:cNvPr>
          <p:cNvSpPr/>
          <p:nvPr/>
        </p:nvSpPr>
        <p:spPr>
          <a:xfrm>
            <a:off x="9879607" y="4429350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0B39E04-FCF8-C026-CB5C-3757910D42FD}"/>
              </a:ext>
            </a:extLst>
          </p:cNvPr>
          <p:cNvGrpSpPr/>
          <p:nvPr/>
        </p:nvGrpSpPr>
        <p:grpSpPr>
          <a:xfrm rot="8100000">
            <a:off x="9613865" y="4522457"/>
            <a:ext cx="1970866" cy="1274373"/>
            <a:chOff x="181343" y="3987013"/>
            <a:chExt cx="549785" cy="355494"/>
          </a:xfrm>
        </p:grpSpPr>
        <p:sp>
          <p:nvSpPr>
            <p:cNvPr id="206" name="Flowchart: Decision 205">
              <a:extLst>
                <a:ext uri="{FF2B5EF4-FFF2-40B4-BE49-F238E27FC236}">
                  <a16:creationId xmlns:a16="http://schemas.microsoft.com/office/drawing/2014/main" id="{4EF48430-8673-0522-68D9-2B2D39C4E7AA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Flowchart: Decision 206">
              <a:extLst>
                <a:ext uri="{FF2B5EF4-FFF2-40B4-BE49-F238E27FC236}">
                  <a16:creationId xmlns:a16="http://schemas.microsoft.com/office/drawing/2014/main" id="{ECD2723D-10C9-8AF1-326B-93608422B4BB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Decision 207">
              <a:extLst>
                <a:ext uri="{FF2B5EF4-FFF2-40B4-BE49-F238E27FC236}">
                  <a16:creationId xmlns:a16="http://schemas.microsoft.com/office/drawing/2014/main" id="{6C367670-E6F8-86D8-FA3C-69D014143EA7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Decision 208">
              <a:extLst>
                <a:ext uri="{FF2B5EF4-FFF2-40B4-BE49-F238E27FC236}">
                  <a16:creationId xmlns:a16="http://schemas.microsoft.com/office/drawing/2014/main" id="{93FC22E0-F6D4-EAA6-27E5-C3B1ADD72592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AC9F9B3-D514-737F-060B-8816C06C12EB}"/>
              </a:ext>
            </a:extLst>
          </p:cNvPr>
          <p:cNvGrpSpPr/>
          <p:nvPr/>
        </p:nvGrpSpPr>
        <p:grpSpPr>
          <a:xfrm rot="13529588">
            <a:off x="9994040" y="4770215"/>
            <a:ext cx="1237694" cy="800299"/>
            <a:chOff x="181343" y="3987013"/>
            <a:chExt cx="549785" cy="355494"/>
          </a:xfrm>
        </p:grpSpPr>
        <p:sp>
          <p:nvSpPr>
            <p:cNvPr id="211" name="Flowchart: Decision 210">
              <a:extLst>
                <a:ext uri="{FF2B5EF4-FFF2-40B4-BE49-F238E27FC236}">
                  <a16:creationId xmlns:a16="http://schemas.microsoft.com/office/drawing/2014/main" id="{D2B772BD-CFF1-0899-D0EA-15CAA7305F4D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Decision 211">
              <a:extLst>
                <a:ext uri="{FF2B5EF4-FFF2-40B4-BE49-F238E27FC236}">
                  <a16:creationId xmlns:a16="http://schemas.microsoft.com/office/drawing/2014/main" id="{F26047BF-48DD-FBCB-AC5F-4FC122BBA441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Decision 212">
              <a:extLst>
                <a:ext uri="{FF2B5EF4-FFF2-40B4-BE49-F238E27FC236}">
                  <a16:creationId xmlns:a16="http://schemas.microsoft.com/office/drawing/2014/main" id="{C5A9228B-7B04-B4CF-6938-AD930F667C11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Flowchart: Decision 213">
              <a:extLst>
                <a:ext uri="{FF2B5EF4-FFF2-40B4-BE49-F238E27FC236}">
                  <a16:creationId xmlns:a16="http://schemas.microsoft.com/office/drawing/2014/main" id="{72C72B9E-AAA6-E09A-9714-8DA6FAFCA771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A7F09D-2672-B401-5429-A2CF0E6C14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32176" y="3410841"/>
            <a:ext cx="2300308" cy="1264822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463AD7F-7CA2-2C58-64CC-E4566034A3AA}"/>
              </a:ext>
            </a:extLst>
          </p:cNvPr>
          <p:cNvGrpSpPr/>
          <p:nvPr/>
        </p:nvGrpSpPr>
        <p:grpSpPr>
          <a:xfrm>
            <a:off x="6873548" y="3270096"/>
            <a:ext cx="1082353" cy="1080000"/>
            <a:chOff x="6873548" y="3270096"/>
            <a:chExt cx="1082353" cy="1080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D165A32-A340-A13A-8D06-0C9CD9D6AC12}"/>
                </a:ext>
              </a:extLst>
            </p:cNvPr>
            <p:cNvSpPr/>
            <p:nvPr/>
          </p:nvSpPr>
          <p:spPr>
            <a:xfrm>
              <a:off x="6875901" y="3270096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8BDC57-17E0-98DF-6290-AAC2F8BE660F}"/>
                </a:ext>
              </a:extLst>
            </p:cNvPr>
            <p:cNvGrpSpPr/>
            <p:nvPr/>
          </p:nvGrpSpPr>
          <p:grpSpPr>
            <a:xfrm>
              <a:off x="7119109" y="3399163"/>
              <a:ext cx="464190" cy="808734"/>
              <a:chOff x="6901656" y="5313716"/>
              <a:chExt cx="178594" cy="76747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6EA5867-9036-7476-0050-E02A2E1E9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656" y="5630146"/>
                <a:ext cx="0" cy="45104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2ECA9BB-03FA-2B54-8612-2477C6C19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1187" y="5313716"/>
                <a:ext cx="0" cy="76747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16D9E5E-BBD6-5101-45B0-CBF87E5F1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718" y="5515752"/>
                <a:ext cx="0" cy="565438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9230892-B701-5E6E-FF3A-872045B3B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250" y="5855668"/>
                <a:ext cx="0" cy="225522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67EF98D-835E-839D-C140-6C95C4EDAD39}"/>
                </a:ext>
              </a:extLst>
            </p:cNvPr>
            <p:cNvCxnSpPr>
              <a:cxnSpLocks/>
            </p:cNvCxnSpPr>
            <p:nvPr/>
          </p:nvCxnSpPr>
          <p:spPr>
            <a:xfrm>
              <a:off x="6873548" y="4201458"/>
              <a:ext cx="104887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D8748A4-DAB3-0C02-B20F-7DBE413B9980}"/>
              </a:ext>
            </a:extLst>
          </p:cNvPr>
          <p:cNvGrpSpPr/>
          <p:nvPr/>
        </p:nvGrpSpPr>
        <p:grpSpPr>
          <a:xfrm>
            <a:off x="8110629" y="3284366"/>
            <a:ext cx="1082353" cy="1080000"/>
            <a:chOff x="6873548" y="3270096"/>
            <a:chExt cx="1082353" cy="1080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477857-8490-A3E7-7A58-7C8396739C7F}"/>
                </a:ext>
              </a:extLst>
            </p:cNvPr>
            <p:cNvSpPr/>
            <p:nvPr/>
          </p:nvSpPr>
          <p:spPr>
            <a:xfrm>
              <a:off x="6875901" y="3270096"/>
              <a:ext cx="10800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8B69366-6380-7D1F-79B9-3E018FC7DF71}"/>
                </a:ext>
              </a:extLst>
            </p:cNvPr>
            <p:cNvGrpSpPr/>
            <p:nvPr/>
          </p:nvGrpSpPr>
          <p:grpSpPr>
            <a:xfrm>
              <a:off x="7119109" y="3399163"/>
              <a:ext cx="464190" cy="808734"/>
              <a:chOff x="6901656" y="5313716"/>
              <a:chExt cx="178594" cy="767474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2A83B93-09EB-F4EE-ED42-A9AAA02FB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656" y="5630146"/>
                <a:ext cx="0" cy="45104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60380E6-A3BA-B75B-AAA4-7C95B9E2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1187" y="5313716"/>
                <a:ext cx="0" cy="76747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B0334C5-3EDD-6F6B-628F-932D6DB9E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718" y="5515752"/>
                <a:ext cx="0" cy="565438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4CA85E4-8B74-BCCA-FB12-FF2636F11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250" y="5855668"/>
                <a:ext cx="0" cy="225522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A51FF1-93D9-52BC-FF81-5B92523DC2E9}"/>
                </a:ext>
              </a:extLst>
            </p:cNvPr>
            <p:cNvCxnSpPr>
              <a:cxnSpLocks/>
            </p:cNvCxnSpPr>
            <p:nvPr/>
          </p:nvCxnSpPr>
          <p:spPr>
            <a:xfrm>
              <a:off x="6873548" y="4201458"/>
              <a:ext cx="1048871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6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3EE-4A43-EC3F-020F-7010BF3B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93B3-209E-EA8B-3F9B-8A08BED0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5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3EE-4A43-EC3F-020F-7010BF3B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93B3-209E-EA8B-3F9B-8A08BED0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63E88-F05B-5F16-4F44-18FC0B09EC96}"/>
              </a:ext>
            </a:extLst>
          </p:cNvPr>
          <p:cNvSpPr txBox="1"/>
          <p:nvPr/>
        </p:nvSpPr>
        <p:spPr>
          <a:xfrm>
            <a:off x="740620" y="197755"/>
            <a:ext cx="99706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</a:rPr>
              <a:t>O</a:t>
            </a:r>
            <a:endParaRPr lang="en-US" b="1">
              <a:solidFill>
                <a:srgbClr val="8FAAD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40D6-243B-F30C-5672-04C96D766B8F}"/>
              </a:ext>
            </a:extLst>
          </p:cNvPr>
          <p:cNvSpPr txBox="1"/>
          <p:nvPr/>
        </p:nvSpPr>
        <p:spPr>
          <a:xfrm>
            <a:off x="521383" y="681622"/>
            <a:ext cx="1288814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FD966"/>
                </a:solidFill>
              </a:rPr>
              <a:t>M</a:t>
            </a:r>
            <a:endParaRPr lang="en-US" b="1">
              <a:solidFill>
                <a:srgbClr val="FFD9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A526D-8CED-AAB7-BC82-6FBD52FA28A7}"/>
              </a:ext>
            </a:extLst>
          </p:cNvPr>
          <p:cNvSpPr txBox="1"/>
          <p:nvPr/>
        </p:nvSpPr>
        <p:spPr>
          <a:xfrm>
            <a:off x="2145356" y="230365"/>
            <a:ext cx="971420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</a:rPr>
              <a:t>N</a:t>
            </a:r>
            <a:endParaRPr lang="en-US" b="1">
              <a:solidFill>
                <a:srgbClr val="F4B18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5A349-4CFD-4EA3-1921-2EA7DF65D8D0}"/>
              </a:ext>
            </a:extLst>
          </p:cNvPr>
          <p:cNvSpPr txBox="1"/>
          <p:nvPr/>
        </p:nvSpPr>
        <p:spPr>
          <a:xfrm>
            <a:off x="2903877" y="230720"/>
            <a:ext cx="392736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A9D18E"/>
                </a:solidFill>
              </a:rPr>
              <a:t>I</a:t>
            </a:r>
            <a:endParaRPr lang="en-US" b="1">
              <a:solidFill>
                <a:srgbClr val="A9D18E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B89C3D-C02D-6177-C549-A73C5A453FC1}"/>
              </a:ext>
            </a:extLst>
          </p:cNvPr>
          <p:cNvSpPr/>
          <p:nvPr/>
        </p:nvSpPr>
        <p:spPr>
          <a:xfrm>
            <a:off x="2168961" y="597080"/>
            <a:ext cx="1097255" cy="1066466"/>
          </a:xfrm>
          <a:prstGeom prst="roundRect">
            <a:avLst>
              <a:gd name="adj" fmla="val 12833"/>
            </a:avLst>
          </a:prstGeom>
          <a:noFill/>
          <a:ln w="158750">
            <a:solidFill>
              <a:srgbClr val="8FA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75B78-43AE-3995-617F-7134E9C8BFC8}"/>
              </a:ext>
            </a:extLst>
          </p:cNvPr>
          <p:cNvSpPr txBox="1"/>
          <p:nvPr/>
        </p:nvSpPr>
        <p:spPr>
          <a:xfrm>
            <a:off x="4384807" y="220426"/>
            <a:ext cx="1288814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FD966"/>
                </a:solidFill>
              </a:rPr>
              <a:t>M</a:t>
            </a:r>
            <a:endParaRPr lang="en-US" b="1">
              <a:solidFill>
                <a:srgbClr val="FFD96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A2E19-4DDC-6146-A205-EBAC15567F5A}"/>
              </a:ext>
            </a:extLst>
          </p:cNvPr>
          <p:cNvSpPr txBox="1"/>
          <p:nvPr/>
        </p:nvSpPr>
        <p:spPr>
          <a:xfrm>
            <a:off x="4368386" y="1075071"/>
            <a:ext cx="971420" cy="19466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</a:rPr>
              <a:t>N</a:t>
            </a:r>
            <a:endParaRPr lang="en-US" b="1">
              <a:solidFill>
                <a:srgbClr val="F4B1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9427-E0E1-9066-A87F-7EC53CA9121E}"/>
              </a:ext>
            </a:extLst>
          </p:cNvPr>
          <p:cNvSpPr txBox="1"/>
          <p:nvPr/>
        </p:nvSpPr>
        <p:spPr>
          <a:xfrm>
            <a:off x="5273113" y="1092004"/>
            <a:ext cx="392736" cy="19466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A9D18E"/>
                </a:solidFill>
              </a:rPr>
              <a:t>I</a:t>
            </a:r>
            <a:endParaRPr lang="en-US" b="1">
              <a:solidFill>
                <a:srgbClr val="A9D18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D484E-868A-4D1D-66C6-A6A8DE96FE31}"/>
              </a:ext>
            </a:extLst>
          </p:cNvPr>
          <p:cNvSpPr txBox="1"/>
          <p:nvPr/>
        </p:nvSpPr>
        <p:spPr>
          <a:xfrm>
            <a:off x="1855612" y="1796961"/>
            <a:ext cx="99706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</a:rPr>
              <a:t>O</a:t>
            </a:r>
            <a:endParaRPr lang="en-US" b="1">
              <a:solidFill>
                <a:srgbClr val="8FAADC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5B4B9E-19CC-761F-AB7F-62CC7668FC18}"/>
              </a:ext>
            </a:extLst>
          </p:cNvPr>
          <p:cNvSpPr/>
          <p:nvPr/>
        </p:nvSpPr>
        <p:spPr>
          <a:xfrm>
            <a:off x="4104290" y="498750"/>
            <a:ext cx="2032000" cy="2207853"/>
          </a:xfrm>
          <a:prstGeom prst="roundRect">
            <a:avLst>
              <a:gd name="adj" fmla="val 12833"/>
            </a:avLst>
          </a:prstGeom>
          <a:noFill/>
          <a:ln w="158750">
            <a:solidFill>
              <a:srgbClr val="8FA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68F918-781A-B772-C377-6ECC0395ED4C}"/>
              </a:ext>
            </a:extLst>
          </p:cNvPr>
          <p:cNvGrpSpPr/>
          <p:nvPr/>
        </p:nvGrpSpPr>
        <p:grpSpPr>
          <a:xfrm>
            <a:off x="7024596" y="301912"/>
            <a:ext cx="2400579" cy="2404691"/>
            <a:chOff x="7761538" y="1888913"/>
            <a:chExt cx="2400579" cy="240469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5177692-DAE4-256A-685C-9E33D8667AE6}"/>
                </a:ext>
              </a:extLst>
            </p:cNvPr>
            <p:cNvSpPr/>
            <p:nvPr/>
          </p:nvSpPr>
          <p:spPr>
            <a:xfrm>
              <a:off x="7880505" y="2007870"/>
              <a:ext cx="2160000" cy="2160000"/>
            </a:xfrm>
            <a:prstGeom prst="roundRect">
              <a:avLst>
                <a:gd name="adj" fmla="val 828"/>
              </a:avLst>
            </a:prstGeom>
            <a:noFill/>
            <a:ln w="238125">
              <a:solidFill>
                <a:srgbClr val="8FAAD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0BA984-BB8C-7194-CCD1-EEB7CEF20C04}"/>
                </a:ext>
              </a:extLst>
            </p:cNvPr>
            <p:cNvSpPr txBox="1"/>
            <p:nvPr/>
          </p:nvSpPr>
          <p:spPr>
            <a:xfrm>
              <a:off x="7763087" y="1888913"/>
              <a:ext cx="2399030" cy="1123124"/>
            </a:xfrm>
            <a:custGeom>
              <a:avLst/>
              <a:gdLst/>
              <a:ahLst/>
              <a:cxnLst/>
              <a:rect l="l" t="t" r="r" b="b"/>
              <a:pathLst>
                <a:path w="1073070" h="925060">
                  <a:moveTo>
                    <a:pt x="70447" y="0"/>
                  </a:moveTo>
                  <a:lnTo>
                    <a:pt x="192840" y="0"/>
                  </a:lnTo>
                  <a:cubicBezTo>
                    <a:pt x="214662" y="0"/>
                    <a:pt x="233400" y="1779"/>
                    <a:pt x="249055" y="5337"/>
                  </a:cubicBezTo>
                  <a:cubicBezTo>
                    <a:pt x="264710" y="8895"/>
                    <a:pt x="278230" y="14825"/>
                    <a:pt x="289615" y="23126"/>
                  </a:cubicBezTo>
                  <a:cubicBezTo>
                    <a:pt x="301001" y="31428"/>
                    <a:pt x="310489" y="42339"/>
                    <a:pt x="318079" y="55859"/>
                  </a:cubicBezTo>
                  <a:cubicBezTo>
                    <a:pt x="325669" y="69379"/>
                    <a:pt x="332310" y="86102"/>
                    <a:pt x="338003" y="106026"/>
                  </a:cubicBezTo>
                  <a:lnTo>
                    <a:pt x="537247" y="654658"/>
                  </a:lnTo>
                  <a:lnTo>
                    <a:pt x="540093" y="654658"/>
                  </a:lnTo>
                  <a:lnTo>
                    <a:pt x="746453" y="107449"/>
                  </a:lnTo>
                  <a:cubicBezTo>
                    <a:pt x="752620" y="87525"/>
                    <a:pt x="759380" y="70684"/>
                    <a:pt x="766733" y="56927"/>
                  </a:cubicBezTo>
                  <a:cubicBezTo>
                    <a:pt x="774086" y="43169"/>
                    <a:pt x="782625" y="32021"/>
                    <a:pt x="792350" y="23482"/>
                  </a:cubicBezTo>
                  <a:cubicBezTo>
                    <a:pt x="802075" y="14943"/>
                    <a:pt x="813579" y="8895"/>
                    <a:pt x="826862" y="5337"/>
                  </a:cubicBezTo>
                  <a:cubicBezTo>
                    <a:pt x="840145" y="1779"/>
                    <a:pt x="855562" y="0"/>
                    <a:pt x="873115" y="0"/>
                  </a:cubicBezTo>
                  <a:lnTo>
                    <a:pt x="999065" y="0"/>
                  </a:lnTo>
                  <a:cubicBezTo>
                    <a:pt x="1011874" y="0"/>
                    <a:pt x="1022903" y="1660"/>
                    <a:pt x="1032154" y="4981"/>
                  </a:cubicBezTo>
                  <a:cubicBezTo>
                    <a:pt x="1041404" y="8302"/>
                    <a:pt x="1048995" y="13164"/>
                    <a:pt x="1054925" y="19568"/>
                  </a:cubicBezTo>
                  <a:cubicBezTo>
                    <a:pt x="1060854" y="25973"/>
                    <a:pt x="1065361" y="33800"/>
                    <a:pt x="1068445" y="43051"/>
                  </a:cubicBezTo>
                  <a:cubicBezTo>
                    <a:pt x="1071528" y="52301"/>
                    <a:pt x="1073070" y="62857"/>
                    <a:pt x="1073070" y="74716"/>
                  </a:cubicBezTo>
                  <a:lnTo>
                    <a:pt x="1073070" y="895173"/>
                  </a:lnTo>
                  <a:cubicBezTo>
                    <a:pt x="1073070" y="899917"/>
                    <a:pt x="1071765" y="904187"/>
                    <a:pt x="1069156" y="907982"/>
                  </a:cubicBezTo>
                  <a:cubicBezTo>
                    <a:pt x="1066547" y="911777"/>
                    <a:pt x="1061803" y="914860"/>
                    <a:pt x="1054925" y="917232"/>
                  </a:cubicBezTo>
                  <a:cubicBezTo>
                    <a:pt x="1048046" y="919604"/>
                    <a:pt x="1038914" y="921502"/>
                    <a:pt x="1027529" y="922925"/>
                  </a:cubicBezTo>
                  <a:cubicBezTo>
                    <a:pt x="1016143" y="924348"/>
                    <a:pt x="1001674" y="925060"/>
                    <a:pt x="984122" y="925060"/>
                  </a:cubicBezTo>
                  <a:cubicBezTo>
                    <a:pt x="967044" y="925060"/>
                    <a:pt x="952812" y="924348"/>
                    <a:pt x="941427" y="922925"/>
                  </a:cubicBezTo>
                  <a:cubicBezTo>
                    <a:pt x="930041" y="921502"/>
                    <a:pt x="921028" y="919604"/>
                    <a:pt x="914387" y="917232"/>
                  </a:cubicBezTo>
                  <a:cubicBezTo>
                    <a:pt x="907745" y="914860"/>
                    <a:pt x="903001" y="911777"/>
                    <a:pt x="900155" y="907982"/>
                  </a:cubicBezTo>
                  <a:cubicBezTo>
                    <a:pt x="897309" y="904187"/>
                    <a:pt x="895885" y="899917"/>
                    <a:pt x="895885" y="895173"/>
                  </a:cubicBezTo>
                  <a:lnTo>
                    <a:pt x="895885" y="145875"/>
                  </a:lnTo>
                  <a:lnTo>
                    <a:pt x="894462" y="145875"/>
                  </a:lnTo>
                  <a:lnTo>
                    <a:pt x="627618" y="894462"/>
                  </a:lnTo>
                  <a:cubicBezTo>
                    <a:pt x="625721" y="900629"/>
                    <a:pt x="622637" y="905728"/>
                    <a:pt x="618367" y="909761"/>
                  </a:cubicBezTo>
                  <a:cubicBezTo>
                    <a:pt x="614098" y="913793"/>
                    <a:pt x="608287" y="916995"/>
                    <a:pt x="600934" y="919367"/>
                  </a:cubicBezTo>
                  <a:cubicBezTo>
                    <a:pt x="593581" y="921739"/>
                    <a:pt x="584211" y="923281"/>
                    <a:pt x="572826" y="923992"/>
                  </a:cubicBezTo>
                  <a:cubicBezTo>
                    <a:pt x="561441" y="924704"/>
                    <a:pt x="547683" y="925060"/>
                    <a:pt x="531554" y="925060"/>
                  </a:cubicBezTo>
                  <a:cubicBezTo>
                    <a:pt x="515425" y="925060"/>
                    <a:pt x="501668" y="924467"/>
                    <a:pt x="490282" y="923281"/>
                  </a:cubicBezTo>
                  <a:cubicBezTo>
                    <a:pt x="478897" y="922095"/>
                    <a:pt x="469528" y="920197"/>
                    <a:pt x="462175" y="917588"/>
                  </a:cubicBezTo>
                  <a:cubicBezTo>
                    <a:pt x="454822" y="914979"/>
                    <a:pt x="449010" y="911777"/>
                    <a:pt x="444741" y="907982"/>
                  </a:cubicBezTo>
                  <a:cubicBezTo>
                    <a:pt x="440471" y="904187"/>
                    <a:pt x="437625" y="899680"/>
                    <a:pt x="436202" y="894462"/>
                  </a:cubicBezTo>
                  <a:lnTo>
                    <a:pt x="178608" y="145875"/>
                  </a:lnTo>
                  <a:lnTo>
                    <a:pt x="177185" y="145875"/>
                  </a:lnTo>
                  <a:lnTo>
                    <a:pt x="177185" y="895173"/>
                  </a:lnTo>
                  <a:cubicBezTo>
                    <a:pt x="177185" y="899917"/>
                    <a:pt x="175880" y="904187"/>
                    <a:pt x="173271" y="907982"/>
                  </a:cubicBezTo>
                  <a:cubicBezTo>
                    <a:pt x="170662" y="911777"/>
                    <a:pt x="165800" y="914860"/>
                    <a:pt x="158684" y="917232"/>
                  </a:cubicBezTo>
                  <a:cubicBezTo>
                    <a:pt x="151568" y="919604"/>
                    <a:pt x="142436" y="921502"/>
                    <a:pt x="131288" y="922925"/>
                  </a:cubicBezTo>
                  <a:cubicBezTo>
                    <a:pt x="120140" y="924348"/>
                    <a:pt x="105789" y="925060"/>
                    <a:pt x="88237" y="925060"/>
                  </a:cubicBezTo>
                  <a:cubicBezTo>
                    <a:pt x="71159" y="925060"/>
                    <a:pt x="56927" y="924348"/>
                    <a:pt x="45542" y="922925"/>
                  </a:cubicBezTo>
                  <a:cubicBezTo>
                    <a:pt x="34157" y="921502"/>
                    <a:pt x="25025" y="919604"/>
                    <a:pt x="18146" y="917232"/>
                  </a:cubicBezTo>
                  <a:cubicBezTo>
                    <a:pt x="11267" y="914860"/>
                    <a:pt x="6523" y="911777"/>
                    <a:pt x="3914" y="907982"/>
                  </a:cubicBezTo>
                  <a:cubicBezTo>
                    <a:pt x="1305" y="904187"/>
                    <a:pt x="0" y="899917"/>
                    <a:pt x="0" y="895173"/>
                  </a:cubicBezTo>
                  <a:lnTo>
                    <a:pt x="0" y="74716"/>
                  </a:lnTo>
                  <a:cubicBezTo>
                    <a:pt x="0" y="50522"/>
                    <a:pt x="6405" y="32021"/>
                    <a:pt x="19213" y="19213"/>
                  </a:cubicBezTo>
                  <a:cubicBezTo>
                    <a:pt x="32022" y="6404"/>
                    <a:pt x="49100" y="0"/>
                    <a:pt x="7044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FD966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B6FC9C-1D17-F47C-007F-CFD1C845AF89}"/>
                </a:ext>
              </a:extLst>
            </p:cNvPr>
            <p:cNvSpPr txBox="1"/>
            <p:nvPr/>
          </p:nvSpPr>
          <p:spPr>
            <a:xfrm>
              <a:off x="7761538" y="2987675"/>
              <a:ext cx="1133224" cy="1305929"/>
            </a:xfrm>
            <a:custGeom>
              <a:avLst/>
              <a:gdLst/>
              <a:ahLst/>
              <a:cxnLst/>
              <a:rect l="l" t="t" r="r" b="b"/>
              <a:pathLst>
                <a:path w="759261" h="927906">
                  <a:moveTo>
                    <a:pt x="677429" y="0"/>
                  </a:moveTo>
                  <a:cubicBezTo>
                    <a:pt x="693558" y="0"/>
                    <a:pt x="707078" y="593"/>
                    <a:pt x="717989" y="1779"/>
                  </a:cubicBezTo>
                  <a:cubicBezTo>
                    <a:pt x="728900" y="2965"/>
                    <a:pt x="737321" y="4981"/>
                    <a:pt x="743251" y="7827"/>
                  </a:cubicBezTo>
                  <a:cubicBezTo>
                    <a:pt x="749180" y="10673"/>
                    <a:pt x="753331" y="13994"/>
                    <a:pt x="755703" y="17789"/>
                  </a:cubicBezTo>
                  <a:cubicBezTo>
                    <a:pt x="758075" y="21584"/>
                    <a:pt x="759261" y="25854"/>
                    <a:pt x="759261" y="30598"/>
                  </a:cubicBezTo>
                  <a:lnTo>
                    <a:pt x="759261" y="858170"/>
                  </a:lnTo>
                  <a:cubicBezTo>
                    <a:pt x="759261" y="869081"/>
                    <a:pt x="757364" y="878806"/>
                    <a:pt x="753569" y="887345"/>
                  </a:cubicBezTo>
                  <a:cubicBezTo>
                    <a:pt x="749773" y="895884"/>
                    <a:pt x="744674" y="903000"/>
                    <a:pt x="738269" y="908693"/>
                  </a:cubicBezTo>
                  <a:cubicBezTo>
                    <a:pt x="731865" y="914386"/>
                    <a:pt x="724275" y="918536"/>
                    <a:pt x="715499" y="921146"/>
                  </a:cubicBezTo>
                  <a:cubicBezTo>
                    <a:pt x="706723" y="923755"/>
                    <a:pt x="697828" y="925059"/>
                    <a:pt x="688814" y="925059"/>
                  </a:cubicBezTo>
                  <a:lnTo>
                    <a:pt x="609117" y="925059"/>
                  </a:lnTo>
                  <a:cubicBezTo>
                    <a:pt x="592513" y="925059"/>
                    <a:pt x="578163" y="923399"/>
                    <a:pt x="566066" y="920078"/>
                  </a:cubicBezTo>
                  <a:cubicBezTo>
                    <a:pt x="553969" y="916758"/>
                    <a:pt x="542821" y="910709"/>
                    <a:pt x="532622" y="901933"/>
                  </a:cubicBezTo>
                  <a:cubicBezTo>
                    <a:pt x="522422" y="893157"/>
                    <a:pt x="512579" y="881297"/>
                    <a:pt x="503091" y="866354"/>
                  </a:cubicBezTo>
                  <a:cubicBezTo>
                    <a:pt x="493603" y="851410"/>
                    <a:pt x="482929" y="832079"/>
                    <a:pt x="471069" y="808360"/>
                  </a:cubicBezTo>
                  <a:lnTo>
                    <a:pt x="241939" y="377851"/>
                  </a:lnTo>
                  <a:cubicBezTo>
                    <a:pt x="228656" y="352234"/>
                    <a:pt x="215136" y="324601"/>
                    <a:pt x="201379" y="294951"/>
                  </a:cubicBezTo>
                  <a:cubicBezTo>
                    <a:pt x="187622" y="265302"/>
                    <a:pt x="175287" y="236483"/>
                    <a:pt x="164377" y="208494"/>
                  </a:cubicBezTo>
                  <a:lnTo>
                    <a:pt x="162953" y="208494"/>
                  </a:lnTo>
                  <a:cubicBezTo>
                    <a:pt x="164851" y="242650"/>
                    <a:pt x="166274" y="276687"/>
                    <a:pt x="167223" y="310606"/>
                  </a:cubicBezTo>
                  <a:cubicBezTo>
                    <a:pt x="168172" y="344525"/>
                    <a:pt x="168646" y="379511"/>
                    <a:pt x="168646" y="415565"/>
                  </a:cubicBezTo>
                  <a:lnTo>
                    <a:pt x="168646" y="897308"/>
                  </a:lnTo>
                  <a:cubicBezTo>
                    <a:pt x="168646" y="902051"/>
                    <a:pt x="167341" y="906321"/>
                    <a:pt x="164732" y="910116"/>
                  </a:cubicBezTo>
                  <a:cubicBezTo>
                    <a:pt x="162123" y="913911"/>
                    <a:pt x="157616" y="917113"/>
                    <a:pt x="151212" y="919722"/>
                  </a:cubicBezTo>
                  <a:cubicBezTo>
                    <a:pt x="144808" y="922332"/>
                    <a:pt x="136150" y="924348"/>
                    <a:pt x="125239" y="925771"/>
                  </a:cubicBezTo>
                  <a:cubicBezTo>
                    <a:pt x="114328" y="927194"/>
                    <a:pt x="100334" y="927906"/>
                    <a:pt x="83256" y="927906"/>
                  </a:cubicBezTo>
                  <a:cubicBezTo>
                    <a:pt x="66652" y="927906"/>
                    <a:pt x="52895" y="927194"/>
                    <a:pt x="41984" y="925771"/>
                  </a:cubicBezTo>
                  <a:cubicBezTo>
                    <a:pt x="31073" y="924348"/>
                    <a:pt x="22534" y="922332"/>
                    <a:pt x="16367" y="919722"/>
                  </a:cubicBezTo>
                  <a:cubicBezTo>
                    <a:pt x="10200" y="917113"/>
                    <a:pt x="5930" y="913911"/>
                    <a:pt x="3558" y="910116"/>
                  </a:cubicBezTo>
                  <a:cubicBezTo>
                    <a:pt x="1186" y="906321"/>
                    <a:pt x="0" y="902051"/>
                    <a:pt x="0" y="897308"/>
                  </a:cubicBezTo>
                  <a:lnTo>
                    <a:pt x="0" y="69735"/>
                  </a:lnTo>
                  <a:cubicBezTo>
                    <a:pt x="0" y="47439"/>
                    <a:pt x="6523" y="30716"/>
                    <a:pt x="19569" y="19568"/>
                  </a:cubicBezTo>
                  <a:cubicBezTo>
                    <a:pt x="32615" y="8420"/>
                    <a:pt x="48625" y="2846"/>
                    <a:pt x="67601" y="2846"/>
                  </a:cubicBezTo>
                  <a:lnTo>
                    <a:pt x="167934" y="2846"/>
                  </a:lnTo>
                  <a:cubicBezTo>
                    <a:pt x="185961" y="2846"/>
                    <a:pt x="201142" y="4388"/>
                    <a:pt x="213476" y="7471"/>
                  </a:cubicBezTo>
                  <a:cubicBezTo>
                    <a:pt x="225810" y="10555"/>
                    <a:pt x="236840" y="15654"/>
                    <a:pt x="246565" y="22770"/>
                  </a:cubicBezTo>
                  <a:cubicBezTo>
                    <a:pt x="256289" y="29886"/>
                    <a:pt x="265421" y="39730"/>
                    <a:pt x="273961" y="52301"/>
                  </a:cubicBezTo>
                  <a:cubicBezTo>
                    <a:pt x="282500" y="64872"/>
                    <a:pt x="291276" y="80409"/>
                    <a:pt x="300289" y="98910"/>
                  </a:cubicBezTo>
                  <a:lnTo>
                    <a:pt x="479608" y="435489"/>
                  </a:lnTo>
                  <a:cubicBezTo>
                    <a:pt x="490045" y="455888"/>
                    <a:pt x="500363" y="475931"/>
                    <a:pt x="510562" y="495618"/>
                  </a:cubicBezTo>
                  <a:cubicBezTo>
                    <a:pt x="520762" y="515305"/>
                    <a:pt x="530605" y="534992"/>
                    <a:pt x="540093" y="554680"/>
                  </a:cubicBezTo>
                  <a:cubicBezTo>
                    <a:pt x="549581" y="574367"/>
                    <a:pt x="558832" y="593698"/>
                    <a:pt x="567845" y="612674"/>
                  </a:cubicBezTo>
                  <a:cubicBezTo>
                    <a:pt x="576858" y="631649"/>
                    <a:pt x="585635" y="650625"/>
                    <a:pt x="594174" y="669601"/>
                  </a:cubicBezTo>
                  <a:lnTo>
                    <a:pt x="594885" y="669601"/>
                  </a:lnTo>
                  <a:cubicBezTo>
                    <a:pt x="593462" y="636393"/>
                    <a:pt x="592395" y="601763"/>
                    <a:pt x="591683" y="565709"/>
                  </a:cubicBezTo>
                  <a:cubicBezTo>
                    <a:pt x="590971" y="529656"/>
                    <a:pt x="590616" y="495262"/>
                    <a:pt x="590616" y="462529"/>
                  </a:cubicBezTo>
                  <a:lnTo>
                    <a:pt x="590616" y="30598"/>
                  </a:lnTo>
                  <a:cubicBezTo>
                    <a:pt x="590616" y="25854"/>
                    <a:pt x="592039" y="21584"/>
                    <a:pt x="594885" y="17789"/>
                  </a:cubicBezTo>
                  <a:cubicBezTo>
                    <a:pt x="597732" y="13994"/>
                    <a:pt x="602475" y="10673"/>
                    <a:pt x="609117" y="7827"/>
                  </a:cubicBezTo>
                  <a:cubicBezTo>
                    <a:pt x="615758" y="4981"/>
                    <a:pt x="624535" y="2965"/>
                    <a:pt x="635446" y="1779"/>
                  </a:cubicBezTo>
                  <a:cubicBezTo>
                    <a:pt x="646356" y="593"/>
                    <a:pt x="660351" y="0"/>
                    <a:pt x="677429" y="0"/>
                  </a:cubicBez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4B183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FB40F2-E26C-FDDD-6BF3-4D304421DECB}"/>
                </a:ext>
              </a:extLst>
            </p:cNvPr>
            <p:cNvSpPr txBox="1"/>
            <p:nvPr/>
          </p:nvSpPr>
          <p:spPr>
            <a:xfrm rot="19528436">
              <a:off x="9440353" y="2922739"/>
              <a:ext cx="258801" cy="1284950"/>
            </a:xfrm>
            <a:custGeom>
              <a:avLst/>
              <a:gdLst/>
              <a:ahLst/>
              <a:cxnLst/>
              <a:rect l="l" t="t" r="r" b="b"/>
              <a:pathLst>
                <a:path w="187858" h="929330">
                  <a:moveTo>
                    <a:pt x="93929" y="0"/>
                  </a:moveTo>
                  <a:cubicBezTo>
                    <a:pt x="112430" y="0"/>
                    <a:pt x="127610" y="712"/>
                    <a:pt x="139470" y="2135"/>
                  </a:cubicBezTo>
                  <a:cubicBezTo>
                    <a:pt x="151330" y="3558"/>
                    <a:pt x="160818" y="5456"/>
                    <a:pt x="167934" y="7828"/>
                  </a:cubicBezTo>
                  <a:cubicBezTo>
                    <a:pt x="175049" y="10200"/>
                    <a:pt x="180149" y="13283"/>
                    <a:pt x="183233" y="17078"/>
                  </a:cubicBezTo>
                  <a:cubicBezTo>
                    <a:pt x="186316" y="20874"/>
                    <a:pt x="187858" y="25143"/>
                    <a:pt x="187858" y="29887"/>
                  </a:cubicBezTo>
                  <a:lnTo>
                    <a:pt x="187858" y="899443"/>
                  </a:lnTo>
                  <a:cubicBezTo>
                    <a:pt x="187858" y="904187"/>
                    <a:pt x="186316" y="908457"/>
                    <a:pt x="183233" y="912252"/>
                  </a:cubicBezTo>
                  <a:cubicBezTo>
                    <a:pt x="180149" y="916047"/>
                    <a:pt x="175049" y="919130"/>
                    <a:pt x="167934" y="921502"/>
                  </a:cubicBezTo>
                  <a:cubicBezTo>
                    <a:pt x="160818" y="923874"/>
                    <a:pt x="151330" y="925772"/>
                    <a:pt x="139470" y="927195"/>
                  </a:cubicBezTo>
                  <a:cubicBezTo>
                    <a:pt x="127610" y="928618"/>
                    <a:pt x="112430" y="929330"/>
                    <a:pt x="93929" y="929330"/>
                  </a:cubicBezTo>
                  <a:cubicBezTo>
                    <a:pt x="75902" y="929330"/>
                    <a:pt x="60840" y="928618"/>
                    <a:pt x="48743" y="927195"/>
                  </a:cubicBezTo>
                  <a:cubicBezTo>
                    <a:pt x="36646" y="925772"/>
                    <a:pt x="27040" y="923874"/>
                    <a:pt x="19924" y="921502"/>
                  </a:cubicBezTo>
                  <a:cubicBezTo>
                    <a:pt x="12808" y="919130"/>
                    <a:pt x="7708" y="916047"/>
                    <a:pt x="4625" y="912252"/>
                  </a:cubicBezTo>
                  <a:cubicBezTo>
                    <a:pt x="1541" y="908457"/>
                    <a:pt x="0" y="904187"/>
                    <a:pt x="0" y="899443"/>
                  </a:cubicBezTo>
                  <a:lnTo>
                    <a:pt x="0" y="29887"/>
                  </a:lnTo>
                  <a:cubicBezTo>
                    <a:pt x="0" y="25143"/>
                    <a:pt x="1541" y="20874"/>
                    <a:pt x="4625" y="17078"/>
                  </a:cubicBezTo>
                  <a:cubicBezTo>
                    <a:pt x="7708" y="13283"/>
                    <a:pt x="12927" y="10200"/>
                    <a:pt x="20280" y="7828"/>
                  </a:cubicBezTo>
                  <a:cubicBezTo>
                    <a:pt x="27633" y="5456"/>
                    <a:pt x="37239" y="3558"/>
                    <a:pt x="49099" y="2135"/>
                  </a:cubicBezTo>
                  <a:cubicBezTo>
                    <a:pt x="60959" y="712"/>
                    <a:pt x="75902" y="0"/>
                    <a:pt x="93929" y="0"/>
                  </a:cubicBezTo>
                  <a:close/>
                </a:path>
              </a:pathLst>
            </a:custGeom>
            <a:solidFill>
              <a:srgbClr val="A9D18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A9D18E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D8A86E-0EA3-6BF8-49B8-CB61D57FC324}"/>
              </a:ext>
            </a:extLst>
          </p:cNvPr>
          <p:cNvGrpSpPr/>
          <p:nvPr/>
        </p:nvGrpSpPr>
        <p:grpSpPr>
          <a:xfrm>
            <a:off x="1096141" y="3852490"/>
            <a:ext cx="2706206" cy="2512692"/>
            <a:chOff x="943741" y="3700090"/>
            <a:chExt cx="2706206" cy="25126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AF00B4A-CE94-6441-8208-209778FC455D}"/>
                </a:ext>
              </a:extLst>
            </p:cNvPr>
            <p:cNvSpPr/>
            <p:nvPr/>
          </p:nvSpPr>
          <p:spPr>
            <a:xfrm>
              <a:off x="1064032" y="3819047"/>
              <a:ext cx="1080000" cy="1080000"/>
            </a:xfrm>
            <a:prstGeom prst="roundRect">
              <a:avLst>
                <a:gd name="adj" fmla="val 828"/>
              </a:avLst>
            </a:prstGeom>
            <a:noFill/>
            <a:ln w="238125">
              <a:solidFill>
                <a:srgbClr val="8FAAD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13DF1B-E1CD-4319-7D03-40A0F51D3710}"/>
                </a:ext>
              </a:extLst>
            </p:cNvPr>
            <p:cNvSpPr txBox="1"/>
            <p:nvPr/>
          </p:nvSpPr>
          <p:spPr>
            <a:xfrm>
              <a:off x="2259470" y="3700090"/>
              <a:ext cx="1288813" cy="1354509"/>
            </a:xfrm>
            <a:custGeom>
              <a:avLst/>
              <a:gdLst/>
              <a:ahLst/>
              <a:cxnLst/>
              <a:rect l="l" t="t" r="r" b="b"/>
              <a:pathLst>
                <a:path w="1073070" h="925060">
                  <a:moveTo>
                    <a:pt x="70447" y="0"/>
                  </a:moveTo>
                  <a:lnTo>
                    <a:pt x="192840" y="0"/>
                  </a:lnTo>
                  <a:cubicBezTo>
                    <a:pt x="214662" y="0"/>
                    <a:pt x="233400" y="1779"/>
                    <a:pt x="249055" y="5337"/>
                  </a:cubicBezTo>
                  <a:cubicBezTo>
                    <a:pt x="264710" y="8895"/>
                    <a:pt x="278230" y="14825"/>
                    <a:pt x="289615" y="23126"/>
                  </a:cubicBezTo>
                  <a:cubicBezTo>
                    <a:pt x="301001" y="31428"/>
                    <a:pt x="310489" y="42339"/>
                    <a:pt x="318079" y="55859"/>
                  </a:cubicBezTo>
                  <a:cubicBezTo>
                    <a:pt x="325669" y="69379"/>
                    <a:pt x="332310" y="86102"/>
                    <a:pt x="338003" y="106026"/>
                  </a:cubicBezTo>
                  <a:lnTo>
                    <a:pt x="537247" y="654658"/>
                  </a:lnTo>
                  <a:lnTo>
                    <a:pt x="540093" y="654658"/>
                  </a:lnTo>
                  <a:lnTo>
                    <a:pt x="746453" y="107449"/>
                  </a:lnTo>
                  <a:cubicBezTo>
                    <a:pt x="752620" y="87525"/>
                    <a:pt x="759380" y="70684"/>
                    <a:pt x="766733" y="56927"/>
                  </a:cubicBezTo>
                  <a:cubicBezTo>
                    <a:pt x="774086" y="43169"/>
                    <a:pt x="782625" y="32021"/>
                    <a:pt x="792350" y="23482"/>
                  </a:cubicBezTo>
                  <a:cubicBezTo>
                    <a:pt x="802075" y="14943"/>
                    <a:pt x="813579" y="8895"/>
                    <a:pt x="826862" y="5337"/>
                  </a:cubicBezTo>
                  <a:cubicBezTo>
                    <a:pt x="840145" y="1779"/>
                    <a:pt x="855562" y="0"/>
                    <a:pt x="873115" y="0"/>
                  </a:cubicBezTo>
                  <a:lnTo>
                    <a:pt x="999065" y="0"/>
                  </a:lnTo>
                  <a:cubicBezTo>
                    <a:pt x="1011874" y="0"/>
                    <a:pt x="1022903" y="1660"/>
                    <a:pt x="1032154" y="4981"/>
                  </a:cubicBezTo>
                  <a:cubicBezTo>
                    <a:pt x="1041404" y="8302"/>
                    <a:pt x="1048995" y="13164"/>
                    <a:pt x="1054925" y="19568"/>
                  </a:cubicBezTo>
                  <a:cubicBezTo>
                    <a:pt x="1060854" y="25973"/>
                    <a:pt x="1065361" y="33800"/>
                    <a:pt x="1068445" y="43051"/>
                  </a:cubicBezTo>
                  <a:cubicBezTo>
                    <a:pt x="1071528" y="52301"/>
                    <a:pt x="1073070" y="62857"/>
                    <a:pt x="1073070" y="74716"/>
                  </a:cubicBezTo>
                  <a:lnTo>
                    <a:pt x="1073070" y="895173"/>
                  </a:lnTo>
                  <a:cubicBezTo>
                    <a:pt x="1073070" y="899917"/>
                    <a:pt x="1071765" y="904187"/>
                    <a:pt x="1069156" y="907982"/>
                  </a:cubicBezTo>
                  <a:cubicBezTo>
                    <a:pt x="1066547" y="911777"/>
                    <a:pt x="1061803" y="914860"/>
                    <a:pt x="1054925" y="917232"/>
                  </a:cubicBezTo>
                  <a:cubicBezTo>
                    <a:pt x="1048046" y="919604"/>
                    <a:pt x="1038914" y="921502"/>
                    <a:pt x="1027529" y="922925"/>
                  </a:cubicBezTo>
                  <a:cubicBezTo>
                    <a:pt x="1016143" y="924348"/>
                    <a:pt x="1001674" y="925060"/>
                    <a:pt x="984122" y="925060"/>
                  </a:cubicBezTo>
                  <a:cubicBezTo>
                    <a:pt x="967044" y="925060"/>
                    <a:pt x="952812" y="924348"/>
                    <a:pt x="941427" y="922925"/>
                  </a:cubicBezTo>
                  <a:cubicBezTo>
                    <a:pt x="930041" y="921502"/>
                    <a:pt x="921028" y="919604"/>
                    <a:pt x="914387" y="917232"/>
                  </a:cubicBezTo>
                  <a:cubicBezTo>
                    <a:pt x="907745" y="914860"/>
                    <a:pt x="903001" y="911777"/>
                    <a:pt x="900155" y="907982"/>
                  </a:cubicBezTo>
                  <a:cubicBezTo>
                    <a:pt x="897309" y="904187"/>
                    <a:pt x="895885" y="899917"/>
                    <a:pt x="895885" y="895173"/>
                  </a:cubicBezTo>
                  <a:lnTo>
                    <a:pt x="895885" y="145875"/>
                  </a:lnTo>
                  <a:lnTo>
                    <a:pt x="894462" y="145875"/>
                  </a:lnTo>
                  <a:lnTo>
                    <a:pt x="627618" y="894462"/>
                  </a:lnTo>
                  <a:cubicBezTo>
                    <a:pt x="625721" y="900629"/>
                    <a:pt x="622637" y="905728"/>
                    <a:pt x="618367" y="909761"/>
                  </a:cubicBezTo>
                  <a:cubicBezTo>
                    <a:pt x="614098" y="913793"/>
                    <a:pt x="608287" y="916995"/>
                    <a:pt x="600934" y="919367"/>
                  </a:cubicBezTo>
                  <a:cubicBezTo>
                    <a:pt x="593581" y="921739"/>
                    <a:pt x="584211" y="923281"/>
                    <a:pt x="572826" y="923992"/>
                  </a:cubicBezTo>
                  <a:cubicBezTo>
                    <a:pt x="561441" y="924704"/>
                    <a:pt x="547683" y="925060"/>
                    <a:pt x="531554" y="925060"/>
                  </a:cubicBezTo>
                  <a:cubicBezTo>
                    <a:pt x="515425" y="925060"/>
                    <a:pt x="501668" y="924467"/>
                    <a:pt x="490282" y="923281"/>
                  </a:cubicBezTo>
                  <a:cubicBezTo>
                    <a:pt x="478897" y="922095"/>
                    <a:pt x="469528" y="920197"/>
                    <a:pt x="462175" y="917588"/>
                  </a:cubicBezTo>
                  <a:cubicBezTo>
                    <a:pt x="454822" y="914979"/>
                    <a:pt x="449010" y="911777"/>
                    <a:pt x="444741" y="907982"/>
                  </a:cubicBezTo>
                  <a:cubicBezTo>
                    <a:pt x="440471" y="904187"/>
                    <a:pt x="437625" y="899680"/>
                    <a:pt x="436202" y="894462"/>
                  </a:cubicBezTo>
                  <a:lnTo>
                    <a:pt x="178608" y="145875"/>
                  </a:lnTo>
                  <a:lnTo>
                    <a:pt x="177185" y="145875"/>
                  </a:lnTo>
                  <a:lnTo>
                    <a:pt x="177185" y="895173"/>
                  </a:lnTo>
                  <a:cubicBezTo>
                    <a:pt x="177185" y="899917"/>
                    <a:pt x="175880" y="904187"/>
                    <a:pt x="173271" y="907982"/>
                  </a:cubicBezTo>
                  <a:cubicBezTo>
                    <a:pt x="170662" y="911777"/>
                    <a:pt x="165800" y="914860"/>
                    <a:pt x="158684" y="917232"/>
                  </a:cubicBezTo>
                  <a:cubicBezTo>
                    <a:pt x="151568" y="919604"/>
                    <a:pt x="142436" y="921502"/>
                    <a:pt x="131288" y="922925"/>
                  </a:cubicBezTo>
                  <a:cubicBezTo>
                    <a:pt x="120140" y="924348"/>
                    <a:pt x="105789" y="925060"/>
                    <a:pt x="88237" y="925060"/>
                  </a:cubicBezTo>
                  <a:cubicBezTo>
                    <a:pt x="71159" y="925060"/>
                    <a:pt x="56927" y="924348"/>
                    <a:pt x="45542" y="922925"/>
                  </a:cubicBezTo>
                  <a:cubicBezTo>
                    <a:pt x="34157" y="921502"/>
                    <a:pt x="25025" y="919604"/>
                    <a:pt x="18146" y="917232"/>
                  </a:cubicBezTo>
                  <a:cubicBezTo>
                    <a:pt x="11267" y="914860"/>
                    <a:pt x="6523" y="911777"/>
                    <a:pt x="3914" y="907982"/>
                  </a:cubicBezTo>
                  <a:cubicBezTo>
                    <a:pt x="1305" y="904187"/>
                    <a:pt x="0" y="899917"/>
                    <a:pt x="0" y="895173"/>
                  </a:cubicBezTo>
                  <a:lnTo>
                    <a:pt x="0" y="74716"/>
                  </a:lnTo>
                  <a:cubicBezTo>
                    <a:pt x="0" y="50522"/>
                    <a:pt x="6405" y="32021"/>
                    <a:pt x="19213" y="19213"/>
                  </a:cubicBezTo>
                  <a:cubicBezTo>
                    <a:pt x="32022" y="6404"/>
                    <a:pt x="49100" y="0"/>
                    <a:pt x="7044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FD96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FC3586-45F3-6828-3ADF-70FE17EBE694}"/>
                </a:ext>
              </a:extLst>
            </p:cNvPr>
            <p:cNvSpPr txBox="1"/>
            <p:nvPr/>
          </p:nvSpPr>
          <p:spPr>
            <a:xfrm>
              <a:off x="943741" y="5007468"/>
              <a:ext cx="1315729" cy="1205314"/>
            </a:xfrm>
            <a:custGeom>
              <a:avLst/>
              <a:gdLst/>
              <a:ahLst/>
              <a:cxnLst/>
              <a:rect l="l" t="t" r="r" b="b"/>
              <a:pathLst>
                <a:path w="759261" h="927906">
                  <a:moveTo>
                    <a:pt x="677429" y="0"/>
                  </a:moveTo>
                  <a:cubicBezTo>
                    <a:pt x="693558" y="0"/>
                    <a:pt x="707078" y="593"/>
                    <a:pt x="717989" y="1779"/>
                  </a:cubicBezTo>
                  <a:cubicBezTo>
                    <a:pt x="728900" y="2965"/>
                    <a:pt x="737321" y="4981"/>
                    <a:pt x="743251" y="7827"/>
                  </a:cubicBezTo>
                  <a:cubicBezTo>
                    <a:pt x="749180" y="10673"/>
                    <a:pt x="753331" y="13994"/>
                    <a:pt x="755703" y="17789"/>
                  </a:cubicBezTo>
                  <a:cubicBezTo>
                    <a:pt x="758075" y="21584"/>
                    <a:pt x="759261" y="25854"/>
                    <a:pt x="759261" y="30598"/>
                  </a:cubicBezTo>
                  <a:lnTo>
                    <a:pt x="759261" y="858170"/>
                  </a:lnTo>
                  <a:cubicBezTo>
                    <a:pt x="759261" y="869081"/>
                    <a:pt x="757364" y="878806"/>
                    <a:pt x="753569" y="887345"/>
                  </a:cubicBezTo>
                  <a:cubicBezTo>
                    <a:pt x="749773" y="895884"/>
                    <a:pt x="744674" y="903000"/>
                    <a:pt x="738269" y="908693"/>
                  </a:cubicBezTo>
                  <a:cubicBezTo>
                    <a:pt x="731865" y="914386"/>
                    <a:pt x="724275" y="918536"/>
                    <a:pt x="715499" y="921146"/>
                  </a:cubicBezTo>
                  <a:cubicBezTo>
                    <a:pt x="706723" y="923755"/>
                    <a:pt x="697828" y="925059"/>
                    <a:pt x="688814" y="925059"/>
                  </a:cubicBezTo>
                  <a:lnTo>
                    <a:pt x="609117" y="925059"/>
                  </a:lnTo>
                  <a:cubicBezTo>
                    <a:pt x="592513" y="925059"/>
                    <a:pt x="578163" y="923399"/>
                    <a:pt x="566066" y="920078"/>
                  </a:cubicBezTo>
                  <a:cubicBezTo>
                    <a:pt x="553969" y="916758"/>
                    <a:pt x="542821" y="910709"/>
                    <a:pt x="532622" y="901933"/>
                  </a:cubicBezTo>
                  <a:cubicBezTo>
                    <a:pt x="522422" y="893157"/>
                    <a:pt x="512579" y="881297"/>
                    <a:pt x="503091" y="866354"/>
                  </a:cubicBezTo>
                  <a:cubicBezTo>
                    <a:pt x="493603" y="851410"/>
                    <a:pt x="482929" y="832079"/>
                    <a:pt x="471069" y="808360"/>
                  </a:cubicBezTo>
                  <a:lnTo>
                    <a:pt x="241939" y="377851"/>
                  </a:lnTo>
                  <a:cubicBezTo>
                    <a:pt x="228656" y="352234"/>
                    <a:pt x="215136" y="324601"/>
                    <a:pt x="201379" y="294951"/>
                  </a:cubicBezTo>
                  <a:cubicBezTo>
                    <a:pt x="187622" y="265302"/>
                    <a:pt x="175287" y="236483"/>
                    <a:pt x="164377" y="208494"/>
                  </a:cubicBezTo>
                  <a:lnTo>
                    <a:pt x="162953" y="208494"/>
                  </a:lnTo>
                  <a:cubicBezTo>
                    <a:pt x="164851" y="242650"/>
                    <a:pt x="166274" y="276687"/>
                    <a:pt x="167223" y="310606"/>
                  </a:cubicBezTo>
                  <a:cubicBezTo>
                    <a:pt x="168172" y="344525"/>
                    <a:pt x="168646" y="379511"/>
                    <a:pt x="168646" y="415565"/>
                  </a:cubicBezTo>
                  <a:lnTo>
                    <a:pt x="168646" y="897308"/>
                  </a:lnTo>
                  <a:cubicBezTo>
                    <a:pt x="168646" y="902051"/>
                    <a:pt x="167341" y="906321"/>
                    <a:pt x="164732" y="910116"/>
                  </a:cubicBezTo>
                  <a:cubicBezTo>
                    <a:pt x="162123" y="913911"/>
                    <a:pt x="157616" y="917113"/>
                    <a:pt x="151212" y="919722"/>
                  </a:cubicBezTo>
                  <a:cubicBezTo>
                    <a:pt x="144808" y="922332"/>
                    <a:pt x="136150" y="924348"/>
                    <a:pt x="125239" y="925771"/>
                  </a:cubicBezTo>
                  <a:cubicBezTo>
                    <a:pt x="114328" y="927194"/>
                    <a:pt x="100334" y="927906"/>
                    <a:pt x="83256" y="927906"/>
                  </a:cubicBezTo>
                  <a:cubicBezTo>
                    <a:pt x="66652" y="927906"/>
                    <a:pt x="52895" y="927194"/>
                    <a:pt x="41984" y="925771"/>
                  </a:cubicBezTo>
                  <a:cubicBezTo>
                    <a:pt x="31073" y="924348"/>
                    <a:pt x="22534" y="922332"/>
                    <a:pt x="16367" y="919722"/>
                  </a:cubicBezTo>
                  <a:cubicBezTo>
                    <a:pt x="10200" y="917113"/>
                    <a:pt x="5930" y="913911"/>
                    <a:pt x="3558" y="910116"/>
                  </a:cubicBezTo>
                  <a:cubicBezTo>
                    <a:pt x="1186" y="906321"/>
                    <a:pt x="0" y="902051"/>
                    <a:pt x="0" y="897308"/>
                  </a:cubicBezTo>
                  <a:lnTo>
                    <a:pt x="0" y="69735"/>
                  </a:lnTo>
                  <a:cubicBezTo>
                    <a:pt x="0" y="47439"/>
                    <a:pt x="6523" y="30716"/>
                    <a:pt x="19569" y="19568"/>
                  </a:cubicBezTo>
                  <a:cubicBezTo>
                    <a:pt x="32615" y="8420"/>
                    <a:pt x="48625" y="2846"/>
                    <a:pt x="67601" y="2846"/>
                  </a:cubicBezTo>
                  <a:lnTo>
                    <a:pt x="167934" y="2846"/>
                  </a:lnTo>
                  <a:cubicBezTo>
                    <a:pt x="185961" y="2846"/>
                    <a:pt x="201142" y="4388"/>
                    <a:pt x="213476" y="7471"/>
                  </a:cubicBezTo>
                  <a:cubicBezTo>
                    <a:pt x="225810" y="10555"/>
                    <a:pt x="236840" y="15654"/>
                    <a:pt x="246565" y="22770"/>
                  </a:cubicBezTo>
                  <a:cubicBezTo>
                    <a:pt x="256289" y="29886"/>
                    <a:pt x="265421" y="39730"/>
                    <a:pt x="273961" y="52301"/>
                  </a:cubicBezTo>
                  <a:cubicBezTo>
                    <a:pt x="282500" y="64872"/>
                    <a:pt x="291276" y="80409"/>
                    <a:pt x="300289" y="98910"/>
                  </a:cubicBezTo>
                  <a:lnTo>
                    <a:pt x="479608" y="435489"/>
                  </a:lnTo>
                  <a:cubicBezTo>
                    <a:pt x="490045" y="455888"/>
                    <a:pt x="500363" y="475931"/>
                    <a:pt x="510562" y="495618"/>
                  </a:cubicBezTo>
                  <a:cubicBezTo>
                    <a:pt x="520762" y="515305"/>
                    <a:pt x="530605" y="534992"/>
                    <a:pt x="540093" y="554680"/>
                  </a:cubicBezTo>
                  <a:cubicBezTo>
                    <a:pt x="549581" y="574367"/>
                    <a:pt x="558832" y="593698"/>
                    <a:pt x="567845" y="612674"/>
                  </a:cubicBezTo>
                  <a:cubicBezTo>
                    <a:pt x="576858" y="631649"/>
                    <a:pt x="585635" y="650625"/>
                    <a:pt x="594174" y="669601"/>
                  </a:cubicBezTo>
                  <a:lnTo>
                    <a:pt x="594885" y="669601"/>
                  </a:lnTo>
                  <a:cubicBezTo>
                    <a:pt x="593462" y="636393"/>
                    <a:pt x="592395" y="601763"/>
                    <a:pt x="591683" y="565709"/>
                  </a:cubicBezTo>
                  <a:cubicBezTo>
                    <a:pt x="590971" y="529656"/>
                    <a:pt x="590616" y="495262"/>
                    <a:pt x="590616" y="462529"/>
                  </a:cubicBezTo>
                  <a:lnTo>
                    <a:pt x="590616" y="30598"/>
                  </a:lnTo>
                  <a:cubicBezTo>
                    <a:pt x="590616" y="25854"/>
                    <a:pt x="592039" y="21584"/>
                    <a:pt x="594885" y="17789"/>
                  </a:cubicBezTo>
                  <a:cubicBezTo>
                    <a:pt x="597732" y="13994"/>
                    <a:pt x="602475" y="10673"/>
                    <a:pt x="609117" y="7827"/>
                  </a:cubicBezTo>
                  <a:cubicBezTo>
                    <a:pt x="615758" y="4981"/>
                    <a:pt x="624535" y="2965"/>
                    <a:pt x="635446" y="1779"/>
                  </a:cubicBezTo>
                  <a:cubicBezTo>
                    <a:pt x="646356" y="593"/>
                    <a:pt x="660351" y="0"/>
                    <a:pt x="677429" y="0"/>
                  </a:cubicBez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4B183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9D0367-98C7-3F20-B89E-A0E375CB6135}"/>
                </a:ext>
              </a:extLst>
            </p:cNvPr>
            <p:cNvSpPr txBox="1"/>
            <p:nvPr/>
          </p:nvSpPr>
          <p:spPr>
            <a:xfrm rot="18763915">
              <a:off x="2692874" y="4703063"/>
              <a:ext cx="258801" cy="1655344"/>
            </a:xfrm>
            <a:custGeom>
              <a:avLst/>
              <a:gdLst/>
              <a:ahLst/>
              <a:cxnLst/>
              <a:rect l="l" t="t" r="r" b="b"/>
              <a:pathLst>
                <a:path w="187858" h="929330">
                  <a:moveTo>
                    <a:pt x="93929" y="0"/>
                  </a:moveTo>
                  <a:cubicBezTo>
                    <a:pt x="112430" y="0"/>
                    <a:pt x="127610" y="712"/>
                    <a:pt x="139470" y="2135"/>
                  </a:cubicBezTo>
                  <a:cubicBezTo>
                    <a:pt x="151330" y="3558"/>
                    <a:pt x="160818" y="5456"/>
                    <a:pt x="167934" y="7828"/>
                  </a:cubicBezTo>
                  <a:cubicBezTo>
                    <a:pt x="175049" y="10200"/>
                    <a:pt x="180149" y="13283"/>
                    <a:pt x="183233" y="17078"/>
                  </a:cubicBezTo>
                  <a:cubicBezTo>
                    <a:pt x="186316" y="20874"/>
                    <a:pt x="187858" y="25143"/>
                    <a:pt x="187858" y="29887"/>
                  </a:cubicBezTo>
                  <a:lnTo>
                    <a:pt x="187858" y="899443"/>
                  </a:lnTo>
                  <a:cubicBezTo>
                    <a:pt x="187858" y="904187"/>
                    <a:pt x="186316" y="908457"/>
                    <a:pt x="183233" y="912252"/>
                  </a:cubicBezTo>
                  <a:cubicBezTo>
                    <a:pt x="180149" y="916047"/>
                    <a:pt x="175049" y="919130"/>
                    <a:pt x="167934" y="921502"/>
                  </a:cubicBezTo>
                  <a:cubicBezTo>
                    <a:pt x="160818" y="923874"/>
                    <a:pt x="151330" y="925772"/>
                    <a:pt x="139470" y="927195"/>
                  </a:cubicBezTo>
                  <a:cubicBezTo>
                    <a:pt x="127610" y="928618"/>
                    <a:pt x="112430" y="929330"/>
                    <a:pt x="93929" y="929330"/>
                  </a:cubicBezTo>
                  <a:cubicBezTo>
                    <a:pt x="75902" y="929330"/>
                    <a:pt x="60840" y="928618"/>
                    <a:pt x="48743" y="927195"/>
                  </a:cubicBezTo>
                  <a:cubicBezTo>
                    <a:pt x="36646" y="925772"/>
                    <a:pt x="27040" y="923874"/>
                    <a:pt x="19924" y="921502"/>
                  </a:cubicBezTo>
                  <a:cubicBezTo>
                    <a:pt x="12808" y="919130"/>
                    <a:pt x="7708" y="916047"/>
                    <a:pt x="4625" y="912252"/>
                  </a:cubicBezTo>
                  <a:cubicBezTo>
                    <a:pt x="1541" y="908457"/>
                    <a:pt x="0" y="904187"/>
                    <a:pt x="0" y="899443"/>
                  </a:cubicBezTo>
                  <a:lnTo>
                    <a:pt x="0" y="29887"/>
                  </a:lnTo>
                  <a:cubicBezTo>
                    <a:pt x="0" y="25143"/>
                    <a:pt x="1541" y="20874"/>
                    <a:pt x="4625" y="17078"/>
                  </a:cubicBezTo>
                  <a:cubicBezTo>
                    <a:pt x="7708" y="13283"/>
                    <a:pt x="12927" y="10200"/>
                    <a:pt x="20280" y="7828"/>
                  </a:cubicBezTo>
                  <a:cubicBezTo>
                    <a:pt x="27633" y="5456"/>
                    <a:pt x="37239" y="3558"/>
                    <a:pt x="49099" y="2135"/>
                  </a:cubicBezTo>
                  <a:cubicBezTo>
                    <a:pt x="60959" y="712"/>
                    <a:pt x="75902" y="0"/>
                    <a:pt x="93929" y="0"/>
                  </a:cubicBezTo>
                  <a:close/>
                </a:path>
              </a:pathLst>
            </a:custGeom>
            <a:solidFill>
              <a:srgbClr val="A9D18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A9D18E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9E8182-4E3A-F969-BEEC-277C449D4233}"/>
              </a:ext>
            </a:extLst>
          </p:cNvPr>
          <p:cNvSpPr txBox="1"/>
          <p:nvPr/>
        </p:nvSpPr>
        <p:spPr>
          <a:xfrm>
            <a:off x="6030762" y="3680555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FD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en-US" b="1">
              <a:solidFill>
                <a:srgbClr val="FFD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00B605-4751-5825-F1EC-77464ECF3AB6}"/>
              </a:ext>
            </a:extLst>
          </p:cNvPr>
          <p:cNvSpPr txBox="1"/>
          <p:nvPr/>
        </p:nvSpPr>
        <p:spPr>
          <a:xfrm>
            <a:off x="5180429" y="4654506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b="1">
              <a:solidFill>
                <a:srgbClr val="F4B1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096D62-641B-E119-FAC1-0ABAC9A5ACB1}"/>
              </a:ext>
            </a:extLst>
          </p:cNvPr>
          <p:cNvSpPr txBox="1"/>
          <p:nvPr/>
        </p:nvSpPr>
        <p:spPr>
          <a:xfrm>
            <a:off x="6030762" y="4654507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A9D1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1">
              <a:solidFill>
                <a:srgbClr val="A9D1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D67CF0-D1BF-52AE-846B-ECF823D3E70F}"/>
              </a:ext>
            </a:extLst>
          </p:cNvPr>
          <p:cNvSpPr txBox="1"/>
          <p:nvPr/>
        </p:nvSpPr>
        <p:spPr>
          <a:xfrm>
            <a:off x="5145904" y="3680555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b="1">
              <a:solidFill>
                <a:srgbClr val="8FAAD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464A41-528E-70A1-DBA4-8344D8130E11}"/>
              </a:ext>
            </a:extLst>
          </p:cNvPr>
          <p:cNvSpPr txBox="1"/>
          <p:nvPr/>
        </p:nvSpPr>
        <p:spPr>
          <a:xfrm>
            <a:off x="7591208" y="3535556"/>
            <a:ext cx="1769715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1500" b="1">
                <a:solidFill>
                  <a:srgbClr val="FFD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CB3A2B-D1E2-AEEB-A894-2589E9A4C206}"/>
              </a:ext>
            </a:extLst>
          </p:cNvPr>
          <p:cNvSpPr txBox="1"/>
          <p:nvPr/>
        </p:nvSpPr>
        <p:spPr>
          <a:xfrm>
            <a:off x="7640973" y="4454258"/>
            <a:ext cx="1769715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500" b="1">
                <a:solidFill>
                  <a:srgbClr val="A9D1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1500" b="1">
              <a:solidFill>
                <a:srgbClr val="8FAAD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9E4E1C-BEB8-1A02-44C2-E07B446A5D7E}"/>
              </a:ext>
            </a:extLst>
          </p:cNvPr>
          <p:cNvSpPr/>
          <p:nvPr/>
        </p:nvSpPr>
        <p:spPr>
          <a:xfrm>
            <a:off x="801337" y="1720648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BA14B-8278-064C-3607-0559C49C2E61}"/>
              </a:ext>
            </a:extLst>
          </p:cNvPr>
          <p:cNvSpPr/>
          <p:nvPr/>
        </p:nvSpPr>
        <p:spPr>
          <a:xfrm>
            <a:off x="1518799" y="1720660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B5F92-9403-C28B-FBA8-9743FAAB4FA4}"/>
              </a:ext>
            </a:extLst>
          </p:cNvPr>
          <p:cNvSpPr/>
          <p:nvPr/>
        </p:nvSpPr>
        <p:spPr>
          <a:xfrm>
            <a:off x="799257" y="2443159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2608D-AC8A-F137-8DBD-6AFDBC16BD40}"/>
              </a:ext>
            </a:extLst>
          </p:cNvPr>
          <p:cNvSpPr/>
          <p:nvPr/>
        </p:nvSpPr>
        <p:spPr>
          <a:xfrm>
            <a:off x="799107" y="1359060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A74AD-7BBA-927D-FF83-2D8A8966625E}"/>
              </a:ext>
            </a:extLst>
          </p:cNvPr>
          <p:cNvSpPr/>
          <p:nvPr/>
        </p:nvSpPr>
        <p:spPr>
          <a:xfrm>
            <a:off x="582445" y="3951869"/>
            <a:ext cx="720000" cy="720000"/>
          </a:xfrm>
          <a:prstGeom prst="rect">
            <a:avLst/>
          </a:prstGeom>
          <a:solidFill>
            <a:srgbClr val="A9D18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57D317-AFB9-C351-057B-6F27FDB4CD1C}"/>
              </a:ext>
            </a:extLst>
          </p:cNvPr>
          <p:cNvSpPr/>
          <p:nvPr/>
        </p:nvSpPr>
        <p:spPr>
          <a:xfrm>
            <a:off x="1299907" y="3951881"/>
            <a:ext cx="720000" cy="720000"/>
          </a:xfrm>
          <a:prstGeom prst="rect">
            <a:avLst/>
          </a:prstGeom>
          <a:solidFill>
            <a:srgbClr val="FFD96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0264B1-AC2D-62D3-45BF-EB7A403B8852}"/>
              </a:ext>
            </a:extLst>
          </p:cNvPr>
          <p:cNvSpPr/>
          <p:nvPr/>
        </p:nvSpPr>
        <p:spPr>
          <a:xfrm>
            <a:off x="580365" y="4674380"/>
            <a:ext cx="1439542" cy="360000"/>
          </a:xfrm>
          <a:prstGeom prst="rect">
            <a:avLst/>
          </a:prstGeom>
          <a:solidFill>
            <a:srgbClr val="F4B18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38689F-709D-D3D3-B7E6-810BD4267E38}"/>
              </a:ext>
            </a:extLst>
          </p:cNvPr>
          <p:cNvSpPr/>
          <p:nvPr/>
        </p:nvSpPr>
        <p:spPr>
          <a:xfrm>
            <a:off x="580215" y="3590281"/>
            <a:ext cx="1440000" cy="360000"/>
          </a:xfrm>
          <a:prstGeom prst="rect">
            <a:avLst/>
          </a:prstGeom>
          <a:solidFill>
            <a:srgbClr val="8FAAD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44E5E0-CB71-0739-ADDB-93651C7480BC}"/>
              </a:ext>
            </a:extLst>
          </p:cNvPr>
          <p:cNvGrpSpPr/>
          <p:nvPr/>
        </p:nvGrpSpPr>
        <p:grpSpPr>
          <a:xfrm rot="8100000">
            <a:off x="499192" y="3792058"/>
            <a:ext cx="1607529" cy="1039437"/>
            <a:chOff x="181343" y="3987013"/>
            <a:chExt cx="549785" cy="355494"/>
          </a:xfrm>
        </p:grpSpPr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2A27E84F-90A6-D528-8850-29A7F2F21F8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F9F75E47-5B46-9599-75CD-4464859C4A7C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5D88D1AD-A6AF-FBF3-246D-00BFB03F4C52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05F9C188-F916-EF53-FDC9-D7EFE9E57611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E0F7C96E-64C5-41C1-E58E-803CA0600447}"/>
              </a:ext>
            </a:extLst>
          </p:cNvPr>
          <p:cNvSpPr/>
          <p:nvPr/>
        </p:nvSpPr>
        <p:spPr>
          <a:xfrm rot="8100000">
            <a:off x="1381271" y="4224601"/>
            <a:ext cx="670393" cy="44968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9B401-7A29-9C23-7506-775360D440F9}"/>
              </a:ext>
            </a:extLst>
          </p:cNvPr>
          <p:cNvSpPr/>
          <p:nvPr/>
        </p:nvSpPr>
        <p:spPr>
          <a:xfrm>
            <a:off x="2992244" y="1542303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BAE85D-7475-8410-D4F7-FAB3B4BE7E78}"/>
              </a:ext>
            </a:extLst>
          </p:cNvPr>
          <p:cNvSpPr/>
          <p:nvPr/>
        </p:nvSpPr>
        <p:spPr>
          <a:xfrm>
            <a:off x="3709706" y="1542315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A2176-256E-A314-D176-ECF8E20A15E7}"/>
              </a:ext>
            </a:extLst>
          </p:cNvPr>
          <p:cNvSpPr/>
          <p:nvPr/>
        </p:nvSpPr>
        <p:spPr>
          <a:xfrm>
            <a:off x="2990164" y="2264814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E8E01-2A2D-4319-CD9F-80F83BB3FE43}"/>
              </a:ext>
            </a:extLst>
          </p:cNvPr>
          <p:cNvSpPr/>
          <p:nvPr/>
        </p:nvSpPr>
        <p:spPr>
          <a:xfrm>
            <a:off x="2990014" y="1180715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99E7B8-F75A-8E21-A49A-0E974628086F}"/>
              </a:ext>
            </a:extLst>
          </p:cNvPr>
          <p:cNvGrpSpPr/>
          <p:nvPr/>
        </p:nvGrpSpPr>
        <p:grpSpPr>
          <a:xfrm rot="5400000">
            <a:off x="2997459" y="1452913"/>
            <a:ext cx="1391428" cy="899705"/>
            <a:chOff x="181343" y="3987013"/>
            <a:chExt cx="549785" cy="355494"/>
          </a:xfrm>
        </p:grpSpPr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4F26579D-B622-7937-ECF1-6AE1A97436D6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lowchart: Decision 33">
              <a:extLst>
                <a:ext uri="{FF2B5EF4-FFF2-40B4-BE49-F238E27FC236}">
                  <a16:creationId xmlns:a16="http://schemas.microsoft.com/office/drawing/2014/main" id="{D0E36A6D-1399-B4D2-47C9-6F4D76BC715B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id="{80705ACB-D519-79AA-DFAD-AA2EAC0F92A1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lowchart: Decision 35">
              <a:extLst>
                <a:ext uri="{FF2B5EF4-FFF2-40B4-BE49-F238E27FC236}">
                  <a16:creationId xmlns:a16="http://schemas.microsoft.com/office/drawing/2014/main" id="{74B287C3-9963-0654-E2E2-7C29613E1B75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C748C744-16A3-DB8D-5222-C124660FB759}"/>
              </a:ext>
            </a:extLst>
          </p:cNvPr>
          <p:cNvSpPr/>
          <p:nvPr/>
        </p:nvSpPr>
        <p:spPr>
          <a:xfrm rot="8100000">
            <a:off x="648540" y="3922681"/>
            <a:ext cx="702237" cy="45536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0134DE52-1C0D-1557-F9AF-D610BC1A634E}"/>
              </a:ext>
            </a:extLst>
          </p:cNvPr>
          <p:cNvSpPr/>
          <p:nvPr/>
        </p:nvSpPr>
        <p:spPr>
          <a:xfrm rot="7945234">
            <a:off x="1251030" y="3692235"/>
            <a:ext cx="702538" cy="417492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6041B36B-95AC-50AD-3E60-8BDAF7409128}"/>
              </a:ext>
            </a:extLst>
          </p:cNvPr>
          <p:cNvSpPr/>
          <p:nvPr/>
        </p:nvSpPr>
        <p:spPr>
          <a:xfrm rot="8100000">
            <a:off x="1561907" y="3690264"/>
            <a:ext cx="472044" cy="267906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76441D08-1820-2533-79EE-0EF32559634C}"/>
              </a:ext>
            </a:extLst>
          </p:cNvPr>
          <p:cNvSpPr/>
          <p:nvPr/>
        </p:nvSpPr>
        <p:spPr>
          <a:xfrm rot="8379942">
            <a:off x="675549" y="4556505"/>
            <a:ext cx="602525" cy="485978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19842ACF-F80D-BBE1-9439-0F28677B35C5}"/>
              </a:ext>
            </a:extLst>
          </p:cNvPr>
          <p:cNvSpPr/>
          <p:nvPr/>
        </p:nvSpPr>
        <p:spPr>
          <a:xfrm rot="8379942">
            <a:off x="605407" y="4660148"/>
            <a:ext cx="411265" cy="34222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A30FA-C986-329A-6C96-016A737CF906}"/>
              </a:ext>
            </a:extLst>
          </p:cNvPr>
          <p:cNvSpPr/>
          <p:nvPr/>
        </p:nvSpPr>
        <p:spPr>
          <a:xfrm>
            <a:off x="2737129" y="3930296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D4DA7B-2F3D-F8A1-DC4A-778E1D938BF6}"/>
              </a:ext>
            </a:extLst>
          </p:cNvPr>
          <p:cNvSpPr/>
          <p:nvPr/>
        </p:nvSpPr>
        <p:spPr>
          <a:xfrm>
            <a:off x="3454591" y="3930308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32DBF3-2A04-42B7-1C79-0D34A6F241E1}"/>
              </a:ext>
            </a:extLst>
          </p:cNvPr>
          <p:cNvSpPr/>
          <p:nvPr/>
        </p:nvSpPr>
        <p:spPr>
          <a:xfrm>
            <a:off x="2735049" y="4652807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A889EB-5284-D991-B966-5D7064F2F4AE}"/>
              </a:ext>
            </a:extLst>
          </p:cNvPr>
          <p:cNvSpPr/>
          <p:nvPr/>
        </p:nvSpPr>
        <p:spPr>
          <a:xfrm>
            <a:off x="2734899" y="3568708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32FCE8-A231-5ADE-E554-D2422CFCEB96}"/>
              </a:ext>
            </a:extLst>
          </p:cNvPr>
          <p:cNvGrpSpPr/>
          <p:nvPr/>
        </p:nvGrpSpPr>
        <p:grpSpPr>
          <a:xfrm rot="8100000">
            <a:off x="2653876" y="3770485"/>
            <a:ext cx="1607529" cy="1039437"/>
            <a:chOff x="181343" y="3987013"/>
            <a:chExt cx="549785" cy="355494"/>
          </a:xfrm>
        </p:grpSpPr>
        <p:sp>
          <p:nvSpPr>
            <p:cNvPr id="48" name="Flowchart: Decision 47">
              <a:extLst>
                <a:ext uri="{FF2B5EF4-FFF2-40B4-BE49-F238E27FC236}">
                  <a16:creationId xmlns:a16="http://schemas.microsoft.com/office/drawing/2014/main" id="{A132CF74-0E50-8A47-1082-6B1EC8FFB916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lowchart: Decision 48">
              <a:extLst>
                <a:ext uri="{FF2B5EF4-FFF2-40B4-BE49-F238E27FC236}">
                  <a16:creationId xmlns:a16="http://schemas.microsoft.com/office/drawing/2014/main" id="{831771F8-A9B3-7DE4-C9AD-49E8C27DEE95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lowchart: Decision 49">
              <a:extLst>
                <a:ext uri="{FF2B5EF4-FFF2-40B4-BE49-F238E27FC236}">
                  <a16:creationId xmlns:a16="http://schemas.microsoft.com/office/drawing/2014/main" id="{EF24FF50-D26F-7727-8D12-CF382F6E48FE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lowchart: Decision 50">
              <a:extLst>
                <a:ext uri="{FF2B5EF4-FFF2-40B4-BE49-F238E27FC236}">
                  <a16:creationId xmlns:a16="http://schemas.microsoft.com/office/drawing/2014/main" id="{8C96B75F-6F97-2115-21E6-F805D06FBCA9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8BA446BD-7201-D758-D785-3BBAA9191BD4}"/>
              </a:ext>
            </a:extLst>
          </p:cNvPr>
          <p:cNvSpPr/>
          <p:nvPr/>
        </p:nvSpPr>
        <p:spPr>
          <a:xfrm rot="8100000">
            <a:off x="3535955" y="4203028"/>
            <a:ext cx="670393" cy="44968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4D751F30-D86D-3A01-0108-10362865B41B}"/>
              </a:ext>
            </a:extLst>
          </p:cNvPr>
          <p:cNvSpPr/>
          <p:nvPr/>
        </p:nvSpPr>
        <p:spPr>
          <a:xfrm rot="8100000">
            <a:off x="2803224" y="3901108"/>
            <a:ext cx="702237" cy="45536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84B99D9-01E5-2D4D-7D90-CEFA3295DB1C}"/>
              </a:ext>
            </a:extLst>
          </p:cNvPr>
          <p:cNvSpPr/>
          <p:nvPr/>
        </p:nvSpPr>
        <p:spPr>
          <a:xfrm rot="8100000">
            <a:off x="3716591" y="3668691"/>
            <a:ext cx="472044" cy="267906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8976A56A-D092-F1A3-E919-DC64D18208FA}"/>
              </a:ext>
            </a:extLst>
          </p:cNvPr>
          <p:cNvSpPr/>
          <p:nvPr/>
        </p:nvSpPr>
        <p:spPr>
          <a:xfrm rot="8379942">
            <a:off x="2760091" y="4638575"/>
            <a:ext cx="411265" cy="34222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F199CA-38CE-44B7-3407-1E9CE829744A}"/>
              </a:ext>
            </a:extLst>
          </p:cNvPr>
          <p:cNvSpPr/>
          <p:nvPr/>
        </p:nvSpPr>
        <p:spPr>
          <a:xfrm>
            <a:off x="5546812" y="3848713"/>
            <a:ext cx="720000" cy="720000"/>
          </a:xfrm>
          <a:prstGeom prst="rect">
            <a:avLst/>
          </a:prstGeom>
          <a:solidFill>
            <a:srgbClr val="A9D18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CCBDAF-69EF-9BA7-A792-434E358F5A8D}"/>
              </a:ext>
            </a:extLst>
          </p:cNvPr>
          <p:cNvSpPr/>
          <p:nvPr/>
        </p:nvSpPr>
        <p:spPr>
          <a:xfrm>
            <a:off x="6264274" y="3848725"/>
            <a:ext cx="720000" cy="720000"/>
          </a:xfrm>
          <a:prstGeom prst="rect">
            <a:avLst/>
          </a:prstGeom>
          <a:solidFill>
            <a:srgbClr val="FFD96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087688-A812-5D96-90EF-31653F10FDEA}"/>
              </a:ext>
            </a:extLst>
          </p:cNvPr>
          <p:cNvSpPr/>
          <p:nvPr/>
        </p:nvSpPr>
        <p:spPr>
          <a:xfrm>
            <a:off x="5544732" y="4571224"/>
            <a:ext cx="1439542" cy="360000"/>
          </a:xfrm>
          <a:prstGeom prst="rect">
            <a:avLst/>
          </a:prstGeom>
          <a:solidFill>
            <a:srgbClr val="F4B18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56DF2F-2ACA-8BBE-FB3C-FCE83DEBC6E8}"/>
              </a:ext>
            </a:extLst>
          </p:cNvPr>
          <p:cNvSpPr/>
          <p:nvPr/>
        </p:nvSpPr>
        <p:spPr>
          <a:xfrm>
            <a:off x="5544582" y="3487125"/>
            <a:ext cx="1440000" cy="360000"/>
          </a:xfrm>
          <a:prstGeom prst="rect">
            <a:avLst/>
          </a:prstGeom>
          <a:solidFill>
            <a:srgbClr val="8FAAD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222CFB-4DAB-767A-1A66-BB22AB28D8D6}"/>
              </a:ext>
            </a:extLst>
          </p:cNvPr>
          <p:cNvGrpSpPr/>
          <p:nvPr/>
        </p:nvGrpSpPr>
        <p:grpSpPr>
          <a:xfrm rot="8100000">
            <a:off x="5463559" y="3688902"/>
            <a:ext cx="1607529" cy="1039437"/>
            <a:chOff x="181343" y="3987013"/>
            <a:chExt cx="549785" cy="355494"/>
          </a:xfrm>
        </p:grpSpPr>
        <p:sp>
          <p:nvSpPr>
            <p:cNvPr id="61" name="Flowchart: Decision 60">
              <a:extLst>
                <a:ext uri="{FF2B5EF4-FFF2-40B4-BE49-F238E27FC236}">
                  <a16:creationId xmlns:a16="http://schemas.microsoft.com/office/drawing/2014/main" id="{3FD4FCDB-B7B7-C4DD-411F-DD76427C9F9F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owchart: Decision 61">
              <a:extLst>
                <a:ext uri="{FF2B5EF4-FFF2-40B4-BE49-F238E27FC236}">
                  <a16:creationId xmlns:a16="http://schemas.microsoft.com/office/drawing/2014/main" id="{F3AED760-9781-EEBE-3398-6099B4099349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lowchart: Decision 62">
              <a:extLst>
                <a:ext uri="{FF2B5EF4-FFF2-40B4-BE49-F238E27FC236}">
                  <a16:creationId xmlns:a16="http://schemas.microsoft.com/office/drawing/2014/main" id="{7B533C0D-7567-1AE3-E121-97AC7A8A54AA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ED2A5E75-ABA5-17E6-D525-A88DF0C5D319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FAA04693-482F-55EB-F6B6-07978D1D34D8}"/>
              </a:ext>
            </a:extLst>
          </p:cNvPr>
          <p:cNvSpPr/>
          <p:nvPr/>
        </p:nvSpPr>
        <p:spPr>
          <a:xfrm rot="8100000">
            <a:off x="6345638" y="4121445"/>
            <a:ext cx="670393" cy="44968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D9227AF6-2AD6-B01F-10C1-2149EC9C4F3A}"/>
              </a:ext>
            </a:extLst>
          </p:cNvPr>
          <p:cNvSpPr/>
          <p:nvPr/>
        </p:nvSpPr>
        <p:spPr>
          <a:xfrm rot="8100000">
            <a:off x="5612907" y="3819525"/>
            <a:ext cx="702237" cy="45536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978124D9-20E4-3349-6FB9-F777ADFB8E4A}"/>
              </a:ext>
            </a:extLst>
          </p:cNvPr>
          <p:cNvSpPr/>
          <p:nvPr/>
        </p:nvSpPr>
        <p:spPr>
          <a:xfrm rot="8100000">
            <a:off x="6526274" y="3587108"/>
            <a:ext cx="472044" cy="267906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E70D3894-80A7-759C-8038-097AA6624A0B}"/>
              </a:ext>
            </a:extLst>
          </p:cNvPr>
          <p:cNvSpPr/>
          <p:nvPr/>
        </p:nvSpPr>
        <p:spPr>
          <a:xfrm rot="8379942">
            <a:off x="5569774" y="4556992"/>
            <a:ext cx="411265" cy="34222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5FA6D8-FD5F-5C74-D74E-08AFFDEE7397}"/>
              </a:ext>
            </a:extLst>
          </p:cNvPr>
          <p:cNvSpPr/>
          <p:nvPr/>
        </p:nvSpPr>
        <p:spPr>
          <a:xfrm>
            <a:off x="7977269" y="4085829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D7F91F-C178-6618-9554-6D47D08DCDC7}"/>
              </a:ext>
            </a:extLst>
          </p:cNvPr>
          <p:cNvSpPr/>
          <p:nvPr/>
        </p:nvSpPr>
        <p:spPr>
          <a:xfrm>
            <a:off x="8694731" y="4085841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2444CD-A44E-8267-1453-C372CC997BEB}"/>
              </a:ext>
            </a:extLst>
          </p:cNvPr>
          <p:cNvSpPr/>
          <p:nvPr/>
        </p:nvSpPr>
        <p:spPr>
          <a:xfrm>
            <a:off x="7975189" y="4808340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574C8B-F976-B55B-B040-CBB23DD5C880}"/>
              </a:ext>
            </a:extLst>
          </p:cNvPr>
          <p:cNvSpPr/>
          <p:nvPr/>
        </p:nvSpPr>
        <p:spPr>
          <a:xfrm>
            <a:off x="7975039" y="3724241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8D31CC-A93F-16BC-2EFB-563E73F36D0F}"/>
              </a:ext>
            </a:extLst>
          </p:cNvPr>
          <p:cNvGrpSpPr/>
          <p:nvPr/>
        </p:nvGrpSpPr>
        <p:grpSpPr>
          <a:xfrm rot="8100000">
            <a:off x="7709297" y="3817348"/>
            <a:ext cx="1970866" cy="1274373"/>
            <a:chOff x="181343" y="3987013"/>
            <a:chExt cx="549785" cy="355494"/>
          </a:xfrm>
        </p:grpSpPr>
        <p:sp>
          <p:nvSpPr>
            <p:cNvPr id="74" name="Flowchart: Decision 73">
              <a:extLst>
                <a:ext uri="{FF2B5EF4-FFF2-40B4-BE49-F238E27FC236}">
                  <a16:creationId xmlns:a16="http://schemas.microsoft.com/office/drawing/2014/main" id="{CF412AAD-614B-025F-8243-6842B3BA185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lowchart: Decision 74">
              <a:extLst>
                <a:ext uri="{FF2B5EF4-FFF2-40B4-BE49-F238E27FC236}">
                  <a16:creationId xmlns:a16="http://schemas.microsoft.com/office/drawing/2014/main" id="{24C29A20-1ECA-430C-C46F-725A8297F473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lowchart: Decision 75">
              <a:extLst>
                <a:ext uri="{FF2B5EF4-FFF2-40B4-BE49-F238E27FC236}">
                  <a16:creationId xmlns:a16="http://schemas.microsoft.com/office/drawing/2014/main" id="{0328FBFF-31A6-A8E0-ECB4-C39A40C9517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lowchart: Decision 76">
              <a:extLst>
                <a:ext uri="{FF2B5EF4-FFF2-40B4-BE49-F238E27FC236}">
                  <a16:creationId xmlns:a16="http://schemas.microsoft.com/office/drawing/2014/main" id="{2F6E6C54-D002-F69F-7F01-601BB262D174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597EE1A0-E07B-6490-223D-D4D9F73A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948" y="3814509"/>
            <a:ext cx="1602135" cy="160867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E6762E7-7210-61B2-903B-9E112E48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076" y="1016144"/>
            <a:ext cx="1669354" cy="16693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02555C-88EF-E162-6539-BE8FF415E24C}"/>
              </a:ext>
            </a:extLst>
          </p:cNvPr>
          <p:cNvSpPr/>
          <p:nvPr/>
        </p:nvSpPr>
        <p:spPr>
          <a:xfrm>
            <a:off x="5194752" y="1207052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0D7292-8F93-0AA9-6D4F-A3D26B65C05E}"/>
              </a:ext>
            </a:extLst>
          </p:cNvPr>
          <p:cNvSpPr/>
          <p:nvPr/>
        </p:nvSpPr>
        <p:spPr>
          <a:xfrm>
            <a:off x="5912214" y="1207064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D311A-15DE-A229-FA8A-1217E2FF732C}"/>
              </a:ext>
            </a:extLst>
          </p:cNvPr>
          <p:cNvSpPr/>
          <p:nvPr/>
        </p:nvSpPr>
        <p:spPr>
          <a:xfrm>
            <a:off x="5192672" y="1929563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272FC-9827-E86E-AB22-BBAF789FE32F}"/>
              </a:ext>
            </a:extLst>
          </p:cNvPr>
          <p:cNvSpPr/>
          <p:nvPr/>
        </p:nvSpPr>
        <p:spPr>
          <a:xfrm>
            <a:off x="5192522" y="845464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BDB868-C286-297C-AB8B-23D73DDA977D}"/>
              </a:ext>
            </a:extLst>
          </p:cNvPr>
          <p:cNvGrpSpPr/>
          <p:nvPr/>
        </p:nvGrpSpPr>
        <p:grpSpPr>
          <a:xfrm rot="-5400000">
            <a:off x="5199967" y="1117662"/>
            <a:ext cx="1391428" cy="899705"/>
            <a:chOff x="181343" y="3987013"/>
            <a:chExt cx="549785" cy="355494"/>
          </a:xfrm>
        </p:grpSpPr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53EBB846-80E0-EA2D-3A90-056552B52BB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FBCC0EC8-1EE1-D8F5-63DB-2AF033B03BEA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94C4D304-637F-B38C-6754-07E7783F265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5F520FF8-FEBB-542A-8FDC-626A933B2AFC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55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EE7A1-3D98-9159-2E53-F405BB841951}"/>
              </a:ext>
            </a:extLst>
          </p:cNvPr>
          <p:cNvSpPr/>
          <p:nvPr/>
        </p:nvSpPr>
        <p:spPr>
          <a:xfrm>
            <a:off x="3113068" y="1022993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81541-38B3-4878-5A64-6EB6DA501223}"/>
              </a:ext>
            </a:extLst>
          </p:cNvPr>
          <p:cNvSpPr/>
          <p:nvPr/>
        </p:nvSpPr>
        <p:spPr>
          <a:xfrm>
            <a:off x="3830530" y="1022993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EF9FD-AF3F-0154-688B-E2F87BCBD100}"/>
              </a:ext>
            </a:extLst>
          </p:cNvPr>
          <p:cNvSpPr/>
          <p:nvPr/>
        </p:nvSpPr>
        <p:spPr>
          <a:xfrm>
            <a:off x="3110988" y="1745504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A6F87-8731-B771-1DEA-3B5AD8C4853C}"/>
              </a:ext>
            </a:extLst>
          </p:cNvPr>
          <p:cNvSpPr/>
          <p:nvPr/>
        </p:nvSpPr>
        <p:spPr>
          <a:xfrm>
            <a:off x="3110838" y="661393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68889C-6F9E-62FC-D837-1D48C786F538}"/>
              </a:ext>
            </a:extLst>
          </p:cNvPr>
          <p:cNvCxnSpPr/>
          <p:nvPr/>
        </p:nvCxnSpPr>
        <p:spPr>
          <a:xfrm>
            <a:off x="3110838" y="1021169"/>
            <a:ext cx="14396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5FA06E-2A96-6089-ECB9-F329BEEFC310}"/>
              </a:ext>
            </a:extLst>
          </p:cNvPr>
          <p:cNvCxnSpPr/>
          <p:nvPr/>
        </p:nvCxnSpPr>
        <p:spPr>
          <a:xfrm>
            <a:off x="3110838" y="1745447"/>
            <a:ext cx="14396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538A3EC-FD40-1953-17B3-141352A39B5D}"/>
              </a:ext>
            </a:extLst>
          </p:cNvPr>
          <p:cNvGrpSpPr/>
          <p:nvPr/>
        </p:nvGrpSpPr>
        <p:grpSpPr>
          <a:xfrm rot="16200000">
            <a:off x="3110222" y="931540"/>
            <a:ext cx="1440000" cy="899705"/>
            <a:chOff x="181343" y="3987013"/>
            <a:chExt cx="549785" cy="355494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3590DA31-6B0D-9609-FC7E-D489AF35FB64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3EC77ADE-2672-9457-25D6-96F5A1547A58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C96AF7D2-61D2-3DBE-2040-EF663D85A3CC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9E914794-20CC-63D4-8C90-7C38E4C01119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48772FE-6BB4-B8DD-9E8A-3600804805E0}"/>
              </a:ext>
            </a:extLst>
          </p:cNvPr>
          <p:cNvSpPr/>
          <p:nvPr/>
        </p:nvSpPr>
        <p:spPr>
          <a:xfrm>
            <a:off x="2850553" y="437169"/>
            <a:ext cx="1957330" cy="1887555"/>
          </a:xfrm>
          <a:custGeom>
            <a:avLst/>
            <a:gdLst>
              <a:gd name="connsiteX0" fmla="*/ 978665 w 1957330"/>
              <a:gd name="connsiteY0" fmla="*/ 223777 h 1887555"/>
              <a:gd name="connsiteX1" fmla="*/ 258665 w 1957330"/>
              <a:gd name="connsiteY1" fmla="*/ 943777 h 1887555"/>
              <a:gd name="connsiteX2" fmla="*/ 978665 w 1957330"/>
              <a:gd name="connsiteY2" fmla="*/ 1663777 h 1887555"/>
              <a:gd name="connsiteX3" fmla="*/ 1698665 w 1957330"/>
              <a:gd name="connsiteY3" fmla="*/ 943777 h 1887555"/>
              <a:gd name="connsiteX4" fmla="*/ 978665 w 1957330"/>
              <a:gd name="connsiteY4" fmla="*/ 223777 h 1887555"/>
              <a:gd name="connsiteX5" fmla="*/ 0 w 1957330"/>
              <a:gd name="connsiteY5" fmla="*/ 0 h 1887555"/>
              <a:gd name="connsiteX6" fmla="*/ 1957330 w 1957330"/>
              <a:gd name="connsiteY6" fmla="*/ 0 h 1887555"/>
              <a:gd name="connsiteX7" fmla="*/ 1957330 w 1957330"/>
              <a:gd name="connsiteY7" fmla="*/ 1887555 h 1887555"/>
              <a:gd name="connsiteX8" fmla="*/ 0 w 1957330"/>
              <a:gd name="connsiteY8" fmla="*/ 1887555 h 188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330" h="1887555">
                <a:moveTo>
                  <a:pt x="978665" y="223777"/>
                </a:moveTo>
                <a:cubicBezTo>
                  <a:pt x="581020" y="223777"/>
                  <a:pt x="258665" y="546132"/>
                  <a:pt x="258665" y="943777"/>
                </a:cubicBezTo>
                <a:cubicBezTo>
                  <a:pt x="258665" y="1341422"/>
                  <a:pt x="581020" y="1663777"/>
                  <a:pt x="978665" y="1663777"/>
                </a:cubicBezTo>
                <a:cubicBezTo>
                  <a:pt x="1376310" y="1663777"/>
                  <a:pt x="1698665" y="1341422"/>
                  <a:pt x="1698665" y="943777"/>
                </a:cubicBezTo>
                <a:cubicBezTo>
                  <a:pt x="1698665" y="546132"/>
                  <a:pt x="1376310" y="223777"/>
                  <a:pt x="978665" y="223777"/>
                </a:cubicBezTo>
                <a:close/>
                <a:moveTo>
                  <a:pt x="0" y="0"/>
                </a:moveTo>
                <a:lnTo>
                  <a:pt x="1957330" y="0"/>
                </a:lnTo>
                <a:lnTo>
                  <a:pt x="1957330" y="1887555"/>
                </a:lnTo>
                <a:lnTo>
                  <a:pt x="0" y="1887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914843-18E2-3D98-376A-ED7244C60DC3}"/>
              </a:ext>
            </a:extLst>
          </p:cNvPr>
          <p:cNvGrpSpPr/>
          <p:nvPr/>
        </p:nvGrpSpPr>
        <p:grpSpPr>
          <a:xfrm>
            <a:off x="415380" y="663660"/>
            <a:ext cx="1440000" cy="1444111"/>
            <a:chOff x="10511282" y="312052"/>
            <a:chExt cx="1440000" cy="144411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59968F-CAE7-11F3-41D6-1F7A7D7E5F5E}"/>
                </a:ext>
              </a:extLst>
            </p:cNvPr>
            <p:cNvSpPr/>
            <p:nvPr/>
          </p:nvSpPr>
          <p:spPr>
            <a:xfrm>
              <a:off x="10513512" y="673652"/>
              <a:ext cx="720000" cy="72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5A64D9-D7AB-57FD-DD77-7F05BF0E0566}"/>
                </a:ext>
              </a:extLst>
            </p:cNvPr>
            <p:cNvSpPr/>
            <p:nvPr/>
          </p:nvSpPr>
          <p:spPr>
            <a:xfrm>
              <a:off x="11230974" y="673652"/>
              <a:ext cx="720000" cy="72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EE7709-2190-C519-FCDB-5F98032F2991}"/>
                </a:ext>
              </a:extLst>
            </p:cNvPr>
            <p:cNvSpPr/>
            <p:nvPr/>
          </p:nvSpPr>
          <p:spPr>
            <a:xfrm>
              <a:off x="10511432" y="1396163"/>
              <a:ext cx="1439542" cy="360000"/>
            </a:xfrm>
            <a:prstGeom prst="rect">
              <a:avLst/>
            </a:pr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96C789-974B-38FD-599A-1CD5CB0C6BCF}"/>
                </a:ext>
              </a:extLst>
            </p:cNvPr>
            <p:cNvSpPr/>
            <p:nvPr/>
          </p:nvSpPr>
          <p:spPr>
            <a:xfrm>
              <a:off x="10511282" y="312052"/>
              <a:ext cx="1440000" cy="360000"/>
            </a:xfrm>
            <a:prstGeom prst="rect">
              <a:avLst/>
            </a:pr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57D077-1D69-08E6-E698-296B805BA938}"/>
                </a:ext>
              </a:extLst>
            </p:cNvPr>
            <p:cNvCxnSpPr/>
            <p:nvPr/>
          </p:nvCxnSpPr>
          <p:spPr>
            <a:xfrm>
              <a:off x="10511282" y="676214"/>
              <a:ext cx="143969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118463-058A-23B5-7A2E-A8D452F7F659}"/>
                </a:ext>
              </a:extLst>
            </p:cNvPr>
            <p:cNvCxnSpPr/>
            <p:nvPr/>
          </p:nvCxnSpPr>
          <p:spPr>
            <a:xfrm>
              <a:off x="10511282" y="1400492"/>
              <a:ext cx="143969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D947831-3520-9B1A-C743-65D6487975B4}"/>
                </a:ext>
              </a:extLst>
            </p:cNvPr>
            <p:cNvGrpSpPr/>
            <p:nvPr/>
          </p:nvGrpSpPr>
          <p:grpSpPr>
            <a:xfrm rot="-5400000">
              <a:off x="10510666" y="582199"/>
              <a:ext cx="1440000" cy="899705"/>
              <a:chOff x="181343" y="3987013"/>
              <a:chExt cx="549785" cy="355494"/>
            </a:xfrm>
          </p:grpSpPr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130A9F6D-C9F4-3244-EF78-EC368F2E35EA}"/>
                  </a:ext>
                </a:extLst>
              </p:cNvPr>
              <p:cNvSpPr/>
              <p:nvPr/>
            </p:nvSpPr>
            <p:spPr>
              <a:xfrm>
                <a:off x="319044" y="3987013"/>
                <a:ext cx="274723" cy="178143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lowchart: Decision 35">
                <a:extLst>
                  <a:ext uri="{FF2B5EF4-FFF2-40B4-BE49-F238E27FC236}">
                    <a16:creationId xmlns:a16="http://schemas.microsoft.com/office/drawing/2014/main" id="{4E27838D-E0AA-939D-F257-EFABAA624554}"/>
                  </a:ext>
                </a:extLst>
              </p:cNvPr>
              <p:cNvSpPr/>
              <p:nvPr/>
            </p:nvSpPr>
            <p:spPr>
              <a:xfrm>
                <a:off x="319013" y="4164364"/>
                <a:ext cx="274723" cy="178143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lowchart: Decision 36">
                <a:extLst>
                  <a:ext uri="{FF2B5EF4-FFF2-40B4-BE49-F238E27FC236}">
                    <a16:creationId xmlns:a16="http://schemas.microsoft.com/office/drawing/2014/main" id="{ACBEFFB4-FFBF-DD95-1F99-9F99894DC575}"/>
                  </a:ext>
                </a:extLst>
              </p:cNvPr>
              <p:cNvSpPr/>
              <p:nvPr/>
            </p:nvSpPr>
            <p:spPr>
              <a:xfrm>
                <a:off x="456405" y="4075292"/>
                <a:ext cx="274723" cy="178143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2C097C23-3592-FD13-4FE5-EE7EB39A4A49}"/>
                  </a:ext>
                </a:extLst>
              </p:cNvPr>
              <p:cNvSpPr/>
              <p:nvPr/>
            </p:nvSpPr>
            <p:spPr>
              <a:xfrm>
                <a:off x="181343" y="4076085"/>
                <a:ext cx="274723" cy="178143"/>
              </a:xfrm>
              <a:prstGeom prst="flowChartDecis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24386BDD-3523-6749-8040-5E9ABDF6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7" y="2832048"/>
            <a:ext cx="2864641" cy="27872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28CED02-DB37-9DCB-DE11-894DF414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4" y="3770951"/>
            <a:ext cx="2191056" cy="170521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0A75C67-FC62-615B-80CF-1897B039485D}"/>
              </a:ext>
            </a:extLst>
          </p:cNvPr>
          <p:cNvSpPr/>
          <p:nvPr/>
        </p:nvSpPr>
        <p:spPr>
          <a:xfrm>
            <a:off x="6871697" y="1387771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028798-4E87-6A7A-2CB6-4B1BA7B7E4FA}"/>
              </a:ext>
            </a:extLst>
          </p:cNvPr>
          <p:cNvSpPr/>
          <p:nvPr/>
        </p:nvSpPr>
        <p:spPr>
          <a:xfrm>
            <a:off x="7589159" y="1387771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C6B145-E7CE-4803-FE9F-F4D1DB2246A1}"/>
              </a:ext>
            </a:extLst>
          </p:cNvPr>
          <p:cNvSpPr/>
          <p:nvPr/>
        </p:nvSpPr>
        <p:spPr>
          <a:xfrm>
            <a:off x="6869617" y="2110282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1B63D0-9DFC-C9AD-E3DD-0F71A80D61BA}"/>
              </a:ext>
            </a:extLst>
          </p:cNvPr>
          <p:cNvSpPr/>
          <p:nvPr/>
        </p:nvSpPr>
        <p:spPr>
          <a:xfrm>
            <a:off x="6869467" y="1026171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1ED893-D20D-AEA0-C91A-DEC5BB5F68DE}"/>
              </a:ext>
            </a:extLst>
          </p:cNvPr>
          <p:cNvGrpSpPr/>
          <p:nvPr/>
        </p:nvGrpSpPr>
        <p:grpSpPr>
          <a:xfrm rot="16200000">
            <a:off x="6868851" y="1296318"/>
            <a:ext cx="1440000" cy="899705"/>
            <a:chOff x="181343" y="3987013"/>
            <a:chExt cx="549785" cy="355494"/>
          </a:xfrm>
        </p:grpSpPr>
        <p:sp>
          <p:nvSpPr>
            <p:cNvPr id="53" name="Flowchart: Decision 52">
              <a:extLst>
                <a:ext uri="{FF2B5EF4-FFF2-40B4-BE49-F238E27FC236}">
                  <a16:creationId xmlns:a16="http://schemas.microsoft.com/office/drawing/2014/main" id="{2E838B0D-E40B-5D8D-8969-230984898AF1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lowchart: Decision 53">
              <a:extLst>
                <a:ext uri="{FF2B5EF4-FFF2-40B4-BE49-F238E27FC236}">
                  <a16:creationId xmlns:a16="http://schemas.microsoft.com/office/drawing/2014/main" id="{AE72FD1B-7725-BBEE-907D-15C998D18CC4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lowchart: Decision 54">
              <a:extLst>
                <a:ext uri="{FF2B5EF4-FFF2-40B4-BE49-F238E27FC236}">
                  <a16:creationId xmlns:a16="http://schemas.microsoft.com/office/drawing/2014/main" id="{B03C4DE2-3E47-7EDC-EDD5-68AFEDA81E0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B21D837D-1093-0405-5962-E60CCB2BD9D8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5DB1DC8-60BB-3592-5E12-2DA85A5EE9B6}"/>
              </a:ext>
            </a:extLst>
          </p:cNvPr>
          <p:cNvSpPr/>
          <p:nvPr/>
        </p:nvSpPr>
        <p:spPr>
          <a:xfrm>
            <a:off x="6609182" y="801947"/>
            <a:ext cx="1957330" cy="1887555"/>
          </a:xfrm>
          <a:custGeom>
            <a:avLst/>
            <a:gdLst>
              <a:gd name="connsiteX0" fmla="*/ 978665 w 1957330"/>
              <a:gd name="connsiteY0" fmla="*/ 223777 h 1887555"/>
              <a:gd name="connsiteX1" fmla="*/ 258665 w 1957330"/>
              <a:gd name="connsiteY1" fmla="*/ 943777 h 1887555"/>
              <a:gd name="connsiteX2" fmla="*/ 978665 w 1957330"/>
              <a:gd name="connsiteY2" fmla="*/ 1663777 h 1887555"/>
              <a:gd name="connsiteX3" fmla="*/ 1698665 w 1957330"/>
              <a:gd name="connsiteY3" fmla="*/ 943777 h 1887555"/>
              <a:gd name="connsiteX4" fmla="*/ 978665 w 1957330"/>
              <a:gd name="connsiteY4" fmla="*/ 223777 h 1887555"/>
              <a:gd name="connsiteX5" fmla="*/ 0 w 1957330"/>
              <a:gd name="connsiteY5" fmla="*/ 0 h 1887555"/>
              <a:gd name="connsiteX6" fmla="*/ 1957330 w 1957330"/>
              <a:gd name="connsiteY6" fmla="*/ 0 h 1887555"/>
              <a:gd name="connsiteX7" fmla="*/ 1957330 w 1957330"/>
              <a:gd name="connsiteY7" fmla="*/ 1887555 h 1887555"/>
              <a:gd name="connsiteX8" fmla="*/ 0 w 1957330"/>
              <a:gd name="connsiteY8" fmla="*/ 1887555 h 188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330" h="1887555">
                <a:moveTo>
                  <a:pt x="978665" y="223777"/>
                </a:moveTo>
                <a:cubicBezTo>
                  <a:pt x="581020" y="223777"/>
                  <a:pt x="258665" y="546132"/>
                  <a:pt x="258665" y="943777"/>
                </a:cubicBezTo>
                <a:cubicBezTo>
                  <a:pt x="258665" y="1341422"/>
                  <a:pt x="581020" y="1663777"/>
                  <a:pt x="978665" y="1663777"/>
                </a:cubicBezTo>
                <a:cubicBezTo>
                  <a:pt x="1376310" y="1663777"/>
                  <a:pt x="1698665" y="1341422"/>
                  <a:pt x="1698665" y="943777"/>
                </a:cubicBezTo>
                <a:cubicBezTo>
                  <a:pt x="1698665" y="546132"/>
                  <a:pt x="1376310" y="223777"/>
                  <a:pt x="978665" y="223777"/>
                </a:cubicBezTo>
                <a:close/>
                <a:moveTo>
                  <a:pt x="0" y="0"/>
                </a:moveTo>
                <a:lnTo>
                  <a:pt x="1957330" y="0"/>
                </a:lnTo>
                <a:lnTo>
                  <a:pt x="1957330" y="1887555"/>
                </a:lnTo>
                <a:lnTo>
                  <a:pt x="0" y="1887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678571-CF5D-95EB-E5AC-C12CC2E9E552}"/>
              </a:ext>
            </a:extLst>
          </p:cNvPr>
          <p:cNvSpPr/>
          <p:nvPr/>
        </p:nvSpPr>
        <p:spPr>
          <a:xfrm>
            <a:off x="9438524" y="2106171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F7C6A7-D2DA-1653-07AE-6E939EFAAC40}"/>
              </a:ext>
            </a:extLst>
          </p:cNvPr>
          <p:cNvSpPr/>
          <p:nvPr/>
        </p:nvSpPr>
        <p:spPr>
          <a:xfrm>
            <a:off x="10155986" y="2106171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DB0409-C6C5-5C2A-8F53-CF83070C5906}"/>
              </a:ext>
            </a:extLst>
          </p:cNvPr>
          <p:cNvSpPr/>
          <p:nvPr/>
        </p:nvSpPr>
        <p:spPr>
          <a:xfrm>
            <a:off x="9436444" y="2828682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28A721-3EEB-0CC4-2609-D36C3687F2E9}"/>
              </a:ext>
            </a:extLst>
          </p:cNvPr>
          <p:cNvSpPr/>
          <p:nvPr/>
        </p:nvSpPr>
        <p:spPr>
          <a:xfrm>
            <a:off x="9436294" y="1744571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0374EC-2275-BE48-C9DD-E62CE7D68CA3}"/>
              </a:ext>
            </a:extLst>
          </p:cNvPr>
          <p:cNvGrpSpPr/>
          <p:nvPr/>
        </p:nvGrpSpPr>
        <p:grpSpPr>
          <a:xfrm rot="16200000">
            <a:off x="9435678" y="2014718"/>
            <a:ext cx="1440000" cy="899705"/>
            <a:chOff x="181343" y="3987013"/>
            <a:chExt cx="549785" cy="355494"/>
          </a:xfrm>
        </p:grpSpPr>
        <p:sp>
          <p:nvSpPr>
            <p:cNvPr id="63" name="Flowchart: Decision 62">
              <a:extLst>
                <a:ext uri="{FF2B5EF4-FFF2-40B4-BE49-F238E27FC236}">
                  <a16:creationId xmlns:a16="http://schemas.microsoft.com/office/drawing/2014/main" id="{C4F7F57F-E033-5B67-CC37-3A035F3DF7C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D4AC295E-E1DF-5611-270F-3CD80FFDC8DE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AFDBE512-94F2-022F-C861-5177F2B247E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lowchart: Decision 65">
              <a:extLst>
                <a:ext uri="{FF2B5EF4-FFF2-40B4-BE49-F238E27FC236}">
                  <a16:creationId xmlns:a16="http://schemas.microsoft.com/office/drawing/2014/main" id="{2BFFF907-20C8-D501-2DC4-EB8E62820824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1841814-7691-16A9-A03A-8B4818C313B9}"/>
              </a:ext>
            </a:extLst>
          </p:cNvPr>
          <p:cNvSpPr/>
          <p:nvPr/>
        </p:nvSpPr>
        <p:spPr>
          <a:xfrm>
            <a:off x="9176009" y="1520347"/>
            <a:ext cx="1957330" cy="1887555"/>
          </a:xfrm>
          <a:custGeom>
            <a:avLst/>
            <a:gdLst>
              <a:gd name="connsiteX0" fmla="*/ 978665 w 1957330"/>
              <a:gd name="connsiteY0" fmla="*/ 223777 h 1887555"/>
              <a:gd name="connsiteX1" fmla="*/ 258665 w 1957330"/>
              <a:gd name="connsiteY1" fmla="*/ 943777 h 1887555"/>
              <a:gd name="connsiteX2" fmla="*/ 978665 w 1957330"/>
              <a:gd name="connsiteY2" fmla="*/ 1663777 h 1887555"/>
              <a:gd name="connsiteX3" fmla="*/ 1698665 w 1957330"/>
              <a:gd name="connsiteY3" fmla="*/ 943777 h 1887555"/>
              <a:gd name="connsiteX4" fmla="*/ 978665 w 1957330"/>
              <a:gd name="connsiteY4" fmla="*/ 223777 h 1887555"/>
              <a:gd name="connsiteX5" fmla="*/ 0 w 1957330"/>
              <a:gd name="connsiteY5" fmla="*/ 0 h 1887555"/>
              <a:gd name="connsiteX6" fmla="*/ 1957330 w 1957330"/>
              <a:gd name="connsiteY6" fmla="*/ 0 h 1887555"/>
              <a:gd name="connsiteX7" fmla="*/ 1957330 w 1957330"/>
              <a:gd name="connsiteY7" fmla="*/ 1887555 h 1887555"/>
              <a:gd name="connsiteX8" fmla="*/ 0 w 1957330"/>
              <a:gd name="connsiteY8" fmla="*/ 1887555 h 188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330" h="1887555">
                <a:moveTo>
                  <a:pt x="978665" y="223777"/>
                </a:moveTo>
                <a:cubicBezTo>
                  <a:pt x="581020" y="223777"/>
                  <a:pt x="258665" y="546132"/>
                  <a:pt x="258665" y="943777"/>
                </a:cubicBezTo>
                <a:cubicBezTo>
                  <a:pt x="258665" y="1341422"/>
                  <a:pt x="581020" y="1663777"/>
                  <a:pt x="978665" y="1663777"/>
                </a:cubicBezTo>
                <a:cubicBezTo>
                  <a:pt x="1376310" y="1663777"/>
                  <a:pt x="1698665" y="1341422"/>
                  <a:pt x="1698665" y="943777"/>
                </a:cubicBezTo>
                <a:cubicBezTo>
                  <a:pt x="1698665" y="546132"/>
                  <a:pt x="1376310" y="223777"/>
                  <a:pt x="978665" y="223777"/>
                </a:cubicBezTo>
                <a:close/>
                <a:moveTo>
                  <a:pt x="0" y="0"/>
                </a:moveTo>
                <a:lnTo>
                  <a:pt x="1957330" y="0"/>
                </a:lnTo>
                <a:lnTo>
                  <a:pt x="1957330" y="1887555"/>
                </a:lnTo>
                <a:lnTo>
                  <a:pt x="0" y="1887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10A51-DF2B-6D09-0110-5A79FEB09DEA}"/>
              </a:ext>
            </a:extLst>
          </p:cNvPr>
          <p:cNvSpPr/>
          <p:nvPr/>
        </p:nvSpPr>
        <p:spPr>
          <a:xfrm>
            <a:off x="7364649" y="4587258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4B5BB2-F286-57C5-9F8F-E16B0097EBC6}"/>
              </a:ext>
            </a:extLst>
          </p:cNvPr>
          <p:cNvSpPr/>
          <p:nvPr/>
        </p:nvSpPr>
        <p:spPr>
          <a:xfrm>
            <a:off x="8082111" y="4587258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A6C65-9ABF-A38D-B41F-62595679DAAD}"/>
              </a:ext>
            </a:extLst>
          </p:cNvPr>
          <p:cNvSpPr/>
          <p:nvPr/>
        </p:nvSpPr>
        <p:spPr>
          <a:xfrm>
            <a:off x="7362569" y="5309769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F7022-6900-9D93-5A34-9F434A9AB349}"/>
              </a:ext>
            </a:extLst>
          </p:cNvPr>
          <p:cNvSpPr/>
          <p:nvPr/>
        </p:nvSpPr>
        <p:spPr>
          <a:xfrm>
            <a:off x="7362419" y="4225658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9994BF-65C4-9898-45C0-DC984540DC38}"/>
              </a:ext>
            </a:extLst>
          </p:cNvPr>
          <p:cNvCxnSpPr/>
          <p:nvPr/>
        </p:nvCxnSpPr>
        <p:spPr>
          <a:xfrm>
            <a:off x="7362419" y="4589820"/>
            <a:ext cx="14396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872C87-567D-EA59-D11A-769CFE5A8AFC}"/>
              </a:ext>
            </a:extLst>
          </p:cNvPr>
          <p:cNvCxnSpPr/>
          <p:nvPr/>
        </p:nvCxnSpPr>
        <p:spPr>
          <a:xfrm>
            <a:off x="7362419" y="5314098"/>
            <a:ext cx="14396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884D46-9342-8BDC-E95A-844CFE20B486}"/>
              </a:ext>
            </a:extLst>
          </p:cNvPr>
          <p:cNvGrpSpPr/>
          <p:nvPr/>
        </p:nvGrpSpPr>
        <p:grpSpPr>
          <a:xfrm rot="16200000">
            <a:off x="7523752" y="4251642"/>
            <a:ext cx="1116885" cy="1439543"/>
            <a:chOff x="181343" y="3987013"/>
            <a:chExt cx="549785" cy="355494"/>
          </a:xfrm>
        </p:grpSpPr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A15A7984-8EA3-24F6-E31F-DA9231ADE737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81DACFF4-B2EA-CAC5-318C-5C83B4527F25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6B8C0B0C-C0B2-0C33-CE4F-AEAB4D9DB868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B41A6A6F-3F44-DA14-90AF-D33C705CAF23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35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2EFE611-D7A7-AF0A-89C3-20F961ED9A4C}"/>
              </a:ext>
            </a:extLst>
          </p:cNvPr>
          <p:cNvGrpSpPr/>
          <p:nvPr/>
        </p:nvGrpSpPr>
        <p:grpSpPr>
          <a:xfrm>
            <a:off x="455421" y="219626"/>
            <a:ext cx="3600000" cy="3600000"/>
            <a:chOff x="5197239" y="2864854"/>
            <a:chExt cx="1800000" cy="18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9F0EE4-E60C-C4EA-FDC5-121DC847CBFA}"/>
                </a:ext>
              </a:extLst>
            </p:cNvPr>
            <p:cNvSpPr/>
            <p:nvPr/>
          </p:nvSpPr>
          <p:spPr>
            <a:xfrm>
              <a:off x="5379002" y="3406900"/>
              <a:ext cx="720000" cy="72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1DC957-F503-CBA2-E8D1-59E248C10603}"/>
                </a:ext>
              </a:extLst>
            </p:cNvPr>
            <p:cNvSpPr/>
            <p:nvPr/>
          </p:nvSpPr>
          <p:spPr>
            <a:xfrm>
              <a:off x="6098844" y="3406900"/>
              <a:ext cx="720000" cy="72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77C81B-B5C4-14D2-60CF-DAD104F5E651}"/>
                </a:ext>
              </a:extLst>
            </p:cNvPr>
            <p:cNvSpPr/>
            <p:nvPr/>
          </p:nvSpPr>
          <p:spPr>
            <a:xfrm>
              <a:off x="5379302" y="4129411"/>
              <a:ext cx="1439542" cy="360000"/>
            </a:xfrm>
            <a:prstGeom prst="rect">
              <a:avLst/>
            </a:pr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9606AA-777E-5185-839A-1C8608AFD812}"/>
                </a:ext>
              </a:extLst>
            </p:cNvPr>
            <p:cNvSpPr/>
            <p:nvPr/>
          </p:nvSpPr>
          <p:spPr>
            <a:xfrm>
              <a:off x="5379152" y="3045300"/>
              <a:ext cx="1440000" cy="360000"/>
            </a:xfrm>
            <a:prstGeom prst="rect">
              <a:avLst/>
            </a:pr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ADDCAB-5AA1-1120-135B-FAB5FE8D3D13}"/>
                </a:ext>
              </a:extLst>
            </p:cNvPr>
            <p:cNvCxnSpPr/>
            <p:nvPr/>
          </p:nvCxnSpPr>
          <p:spPr>
            <a:xfrm>
              <a:off x="5379152" y="3405076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38A920-95A3-9834-BEF2-789DF8B978E7}"/>
                </a:ext>
              </a:extLst>
            </p:cNvPr>
            <p:cNvCxnSpPr/>
            <p:nvPr/>
          </p:nvCxnSpPr>
          <p:spPr>
            <a:xfrm>
              <a:off x="5379152" y="4129354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AD2CC7-6C3B-A87A-4607-9530986DF585}"/>
                </a:ext>
              </a:extLst>
            </p:cNvPr>
            <p:cNvGrpSpPr/>
            <p:nvPr/>
          </p:nvGrpSpPr>
          <p:grpSpPr>
            <a:xfrm rot="16200000">
              <a:off x="5378536" y="3315447"/>
              <a:ext cx="1440000" cy="899705"/>
              <a:chOff x="181343" y="3987013"/>
              <a:chExt cx="549785" cy="355494"/>
            </a:xfrm>
          </p:grpSpPr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D924EF73-C9B8-9618-E926-3DA210B9DC23}"/>
                  </a:ext>
                </a:extLst>
              </p:cNvPr>
              <p:cNvSpPr/>
              <p:nvPr/>
            </p:nvSpPr>
            <p:spPr>
              <a:xfrm>
                <a:off x="319044" y="3987013"/>
                <a:ext cx="274723" cy="178143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38313C09-F027-EA56-E505-D14634549BED}"/>
                  </a:ext>
                </a:extLst>
              </p:cNvPr>
              <p:cNvSpPr/>
              <p:nvPr/>
            </p:nvSpPr>
            <p:spPr>
              <a:xfrm>
                <a:off x="319013" y="4164364"/>
                <a:ext cx="274723" cy="178143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5A6FBDB2-ED99-A1C2-805B-87218B2C1B2A}"/>
                  </a:ext>
                </a:extLst>
              </p:cNvPr>
              <p:cNvSpPr/>
              <p:nvPr/>
            </p:nvSpPr>
            <p:spPr>
              <a:xfrm>
                <a:off x="456405" y="4075292"/>
                <a:ext cx="274723" cy="178143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55B8FDE5-F030-3E6E-C3C9-EC6D4660A447}"/>
                  </a:ext>
                </a:extLst>
              </p:cNvPr>
              <p:cNvSpPr/>
              <p:nvPr/>
            </p:nvSpPr>
            <p:spPr>
              <a:xfrm>
                <a:off x="181343" y="4076085"/>
                <a:ext cx="274723" cy="178143"/>
              </a:xfrm>
              <a:prstGeom prst="flowChartDecis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242DCC-C268-4647-A605-FC2032E4EE3B}"/>
                </a:ext>
              </a:extLst>
            </p:cNvPr>
            <p:cNvSpPr/>
            <p:nvPr/>
          </p:nvSpPr>
          <p:spPr>
            <a:xfrm>
              <a:off x="5197239" y="2864854"/>
              <a:ext cx="1800000" cy="1800000"/>
            </a:xfrm>
            <a:custGeom>
              <a:avLst/>
              <a:gdLst>
                <a:gd name="connsiteX0" fmla="*/ 420005 w 1800000"/>
                <a:gd name="connsiteY0" fmla="*/ 180000 h 1800000"/>
                <a:gd name="connsiteX1" fmla="*/ 180000 w 1800000"/>
                <a:gd name="connsiteY1" fmla="*/ 420005 h 1800000"/>
                <a:gd name="connsiteX2" fmla="*/ 180000 w 1800000"/>
                <a:gd name="connsiteY2" fmla="*/ 1379995 h 1800000"/>
                <a:gd name="connsiteX3" fmla="*/ 420005 w 1800000"/>
                <a:gd name="connsiteY3" fmla="*/ 1620000 h 1800000"/>
                <a:gd name="connsiteX4" fmla="*/ 1379995 w 1800000"/>
                <a:gd name="connsiteY4" fmla="*/ 1620000 h 1800000"/>
                <a:gd name="connsiteX5" fmla="*/ 1620000 w 1800000"/>
                <a:gd name="connsiteY5" fmla="*/ 1379995 h 1800000"/>
                <a:gd name="connsiteX6" fmla="*/ 1620000 w 1800000"/>
                <a:gd name="connsiteY6" fmla="*/ 420005 h 1800000"/>
                <a:gd name="connsiteX7" fmla="*/ 1379995 w 1800000"/>
                <a:gd name="connsiteY7" fmla="*/ 180000 h 1800000"/>
                <a:gd name="connsiteX8" fmla="*/ 0 w 1800000"/>
                <a:gd name="connsiteY8" fmla="*/ 0 h 1800000"/>
                <a:gd name="connsiteX9" fmla="*/ 1800000 w 1800000"/>
                <a:gd name="connsiteY9" fmla="*/ 0 h 1800000"/>
                <a:gd name="connsiteX10" fmla="*/ 1800000 w 1800000"/>
                <a:gd name="connsiteY10" fmla="*/ 1800000 h 1800000"/>
                <a:gd name="connsiteX11" fmla="*/ 0 w 1800000"/>
                <a:gd name="connsiteY11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0000" h="1800000">
                  <a:moveTo>
                    <a:pt x="420005" y="180000"/>
                  </a:moveTo>
                  <a:cubicBezTo>
                    <a:pt x="287454" y="180000"/>
                    <a:pt x="180000" y="287454"/>
                    <a:pt x="180000" y="420005"/>
                  </a:cubicBezTo>
                  <a:lnTo>
                    <a:pt x="180000" y="1379995"/>
                  </a:lnTo>
                  <a:cubicBezTo>
                    <a:pt x="180000" y="1512546"/>
                    <a:pt x="287454" y="1620000"/>
                    <a:pt x="420005" y="1620000"/>
                  </a:cubicBezTo>
                  <a:lnTo>
                    <a:pt x="1379995" y="1620000"/>
                  </a:lnTo>
                  <a:cubicBezTo>
                    <a:pt x="1512546" y="1620000"/>
                    <a:pt x="1620000" y="1512546"/>
                    <a:pt x="1620000" y="1379995"/>
                  </a:cubicBezTo>
                  <a:lnTo>
                    <a:pt x="1620000" y="420005"/>
                  </a:lnTo>
                  <a:cubicBezTo>
                    <a:pt x="1620000" y="287454"/>
                    <a:pt x="1512546" y="180000"/>
                    <a:pt x="1379995" y="180000"/>
                  </a:cubicBezTo>
                  <a:close/>
                  <a:moveTo>
                    <a:pt x="0" y="0"/>
                  </a:moveTo>
                  <a:lnTo>
                    <a:pt x="1800000" y="0"/>
                  </a:lnTo>
                  <a:lnTo>
                    <a:pt x="1800000" y="1800000"/>
                  </a:lnTo>
                  <a:lnTo>
                    <a:pt x="0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5147C6-95D8-A03D-ABC8-AF2CE8D460B5}"/>
              </a:ext>
            </a:extLst>
          </p:cNvPr>
          <p:cNvGrpSpPr/>
          <p:nvPr/>
        </p:nvGrpSpPr>
        <p:grpSpPr>
          <a:xfrm>
            <a:off x="8223481" y="75212"/>
            <a:ext cx="3721978" cy="3599996"/>
            <a:chOff x="7244311" y="1094840"/>
            <a:chExt cx="3721978" cy="35999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1FBDFD-05E9-424D-D1BA-AC0E0BC4D038}"/>
                </a:ext>
              </a:extLst>
            </p:cNvPr>
            <p:cNvGrpSpPr/>
            <p:nvPr/>
          </p:nvGrpSpPr>
          <p:grpSpPr>
            <a:xfrm>
              <a:off x="7668539" y="1455730"/>
              <a:ext cx="2880000" cy="2888222"/>
              <a:chOff x="5379152" y="3045300"/>
              <a:chExt cx="1440000" cy="144411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86B44CE-D212-D74B-9692-3AFEB4D275D6}"/>
                  </a:ext>
                </a:extLst>
              </p:cNvPr>
              <p:cNvSpPr/>
              <p:nvPr/>
            </p:nvSpPr>
            <p:spPr>
              <a:xfrm>
                <a:off x="5379152" y="3406900"/>
                <a:ext cx="720000" cy="720000"/>
              </a:xfrm>
              <a:prstGeom prst="rect">
                <a:avLst/>
              </a:prstGeom>
              <a:solidFill>
                <a:srgbClr val="A9D18E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996462-5FB0-2856-5BC3-B645795D530F}"/>
                  </a:ext>
                </a:extLst>
              </p:cNvPr>
              <p:cNvSpPr/>
              <p:nvPr/>
            </p:nvSpPr>
            <p:spPr>
              <a:xfrm>
                <a:off x="6098844" y="3406900"/>
                <a:ext cx="720000" cy="720000"/>
              </a:xfrm>
              <a:prstGeom prst="rect">
                <a:avLst/>
              </a:prstGeom>
              <a:solidFill>
                <a:srgbClr val="FFD966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42DF17-2D7A-7927-77A3-C37D9454E69A}"/>
                  </a:ext>
                </a:extLst>
              </p:cNvPr>
              <p:cNvSpPr/>
              <p:nvPr/>
            </p:nvSpPr>
            <p:spPr>
              <a:xfrm>
                <a:off x="5379302" y="4129411"/>
                <a:ext cx="1439542" cy="360000"/>
              </a:xfrm>
              <a:prstGeom prst="rect">
                <a:avLst/>
              </a:prstGeom>
              <a:solidFill>
                <a:srgbClr val="F4B183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58A012-6FAA-5EAB-A085-C83442C24D76}"/>
                  </a:ext>
                </a:extLst>
              </p:cNvPr>
              <p:cNvSpPr/>
              <p:nvPr/>
            </p:nvSpPr>
            <p:spPr>
              <a:xfrm>
                <a:off x="5379152" y="3045300"/>
                <a:ext cx="1440000" cy="360000"/>
              </a:xfrm>
              <a:prstGeom prst="rect">
                <a:avLst/>
              </a:prstGeom>
              <a:solidFill>
                <a:srgbClr val="8FAADC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8439A7C-D6E8-068C-BB5D-64A48050A50B}"/>
                  </a:ext>
                </a:extLst>
              </p:cNvPr>
              <p:cNvCxnSpPr/>
              <p:nvPr/>
            </p:nvCxnSpPr>
            <p:spPr>
              <a:xfrm>
                <a:off x="5379152" y="3405076"/>
                <a:ext cx="143969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452F7D0-EEA3-F9CE-36CF-1C2E3B1EC512}"/>
                  </a:ext>
                </a:extLst>
              </p:cNvPr>
              <p:cNvCxnSpPr/>
              <p:nvPr/>
            </p:nvCxnSpPr>
            <p:spPr>
              <a:xfrm>
                <a:off x="5379152" y="4129354"/>
                <a:ext cx="143969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872A957-9FA9-AB92-4356-089410ADE23C}"/>
                  </a:ext>
                </a:extLst>
              </p:cNvPr>
              <p:cNvGrpSpPr/>
              <p:nvPr/>
            </p:nvGrpSpPr>
            <p:grpSpPr>
              <a:xfrm rot="16200000">
                <a:off x="5378536" y="3315447"/>
                <a:ext cx="1440000" cy="899705"/>
                <a:chOff x="181343" y="3987013"/>
                <a:chExt cx="549785" cy="355494"/>
              </a:xfrm>
            </p:grpSpPr>
            <p:sp>
              <p:nvSpPr>
                <p:cNvPr id="24" name="Flowchart: Decision 23">
                  <a:extLst>
                    <a:ext uri="{FF2B5EF4-FFF2-40B4-BE49-F238E27FC236}">
                      <a16:creationId xmlns:a16="http://schemas.microsoft.com/office/drawing/2014/main" id="{7B07040C-A20E-4CA8-7849-23DF6C6E3982}"/>
                    </a:ext>
                  </a:extLst>
                </p:cNvPr>
                <p:cNvSpPr/>
                <p:nvPr/>
              </p:nvSpPr>
              <p:spPr>
                <a:xfrm>
                  <a:off x="319044" y="3987013"/>
                  <a:ext cx="274723" cy="178143"/>
                </a:xfrm>
                <a:prstGeom prst="flowChartDecision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lowchart: Decision 24">
                  <a:extLst>
                    <a:ext uri="{FF2B5EF4-FFF2-40B4-BE49-F238E27FC236}">
                      <a16:creationId xmlns:a16="http://schemas.microsoft.com/office/drawing/2014/main" id="{C8CFBE23-EEA5-9D12-36C2-14BD34DB6705}"/>
                    </a:ext>
                  </a:extLst>
                </p:cNvPr>
                <p:cNvSpPr/>
                <p:nvPr/>
              </p:nvSpPr>
              <p:spPr>
                <a:xfrm>
                  <a:off x="319013" y="4164364"/>
                  <a:ext cx="274723" cy="178143"/>
                </a:xfrm>
                <a:prstGeom prst="flowChartDecisi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lowchart: Decision 25">
                  <a:extLst>
                    <a:ext uri="{FF2B5EF4-FFF2-40B4-BE49-F238E27FC236}">
                      <a16:creationId xmlns:a16="http://schemas.microsoft.com/office/drawing/2014/main" id="{8D7BE557-3EF6-E768-D42C-2229AD6F7BEE}"/>
                    </a:ext>
                  </a:extLst>
                </p:cNvPr>
                <p:cNvSpPr/>
                <p:nvPr/>
              </p:nvSpPr>
              <p:spPr>
                <a:xfrm>
                  <a:off x="456405" y="4075292"/>
                  <a:ext cx="274723" cy="178143"/>
                </a:xfrm>
                <a:prstGeom prst="flowChartDecisio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lowchart: Decision 26">
                  <a:extLst>
                    <a:ext uri="{FF2B5EF4-FFF2-40B4-BE49-F238E27FC236}">
                      <a16:creationId xmlns:a16="http://schemas.microsoft.com/office/drawing/2014/main" id="{1D39EB55-D258-52B0-44DD-C624534A5F6F}"/>
                    </a:ext>
                  </a:extLst>
                </p:cNvPr>
                <p:cNvSpPr/>
                <p:nvPr/>
              </p:nvSpPr>
              <p:spPr>
                <a:xfrm>
                  <a:off x="181343" y="4076085"/>
                  <a:ext cx="274723" cy="178143"/>
                </a:xfrm>
                <a:prstGeom prst="flowChartDecisi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BCB968-A025-A65F-C829-78B8ED0E6F4E}"/>
                </a:ext>
              </a:extLst>
            </p:cNvPr>
            <p:cNvSpPr/>
            <p:nvPr/>
          </p:nvSpPr>
          <p:spPr>
            <a:xfrm>
              <a:off x="7244311" y="1094840"/>
              <a:ext cx="3721978" cy="3599996"/>
            </a:xfrm>
            <a:custGeom>
              <a:avLst/>
              <a:gdLst>
                <a:gd name="connsiteX0" fmla="*/ 1214400 w 3721978"/>
                <a:gd name="connsiteY0" fmla="*/ 360999 h 3599996"/>
                <a:gd name="connsiteX1" fmla="*/ 420989 w 3721978"/>
                <a:gd name="connsiteY1" fmla="*/ 1154410 h 3599996"/>
                <a:gd name="connsiteX2" fmla="*/ 420989 w 3721978"/>
                <a:gd name="connsiteY2" fmla="*/ 2447588 h 3599996"/>
                <a:gd name="connsiteX3" fmla="*/ 1214400 w 3721978"/>
                <a:gd name="connsiteY3" fmla="*/ 3240999 h 3599996"/>
                <a:gd name="connsiteX4" fmla="*/ 2507578 w 3721978"/>
                <a:gd name="connsiteY4" fmla="*/ 3240999 h 3599996"/>
                <a:gd name="connsiteX5" fmla="*/ 3300989 w 3721978"/>
                <a:gd name="connsiteY5" fmla="*/ 2447588 h 3599996"/>
                <a:gd name="connsiteX6" fmla="*/ 3300989 w 3721978"/>
                <a:gd name="connsiteY6" fmla="*/ 1154410 h 3599996"/>
                <a:gd name="connsiteX7" fmla="*/ 2507578 w 3721978"/>
                <a:gd name="connsiteY7" fmla="*/ 360999 h 3599996"/>
                <a:gd name="connsiteX8" fmla="*/ 0 w 3721978"/>
                <a:gd name="connsiteY8" fmla="*/ 0 h 3599996"/>
                <a:gd name="connsiteX9" fmla="*/ 3721978 w 3721978"/>
                <a:gd name="connsiteY9" fmla="*/ 0 h 3599996"/>
                <a:gd name="connsiteX10" fmla="*/ 3721978 w 3721978"/>
                <a:gd name="connsiteY10" fmla="*/ 3599996 h 3599996"/>
                <a:gd name="connsiteX11" fmla="*/ 0 w 3721978"/>
                <a:gd name="connsiteY11" fmla="*/ 3599996 h 359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978" h="3599996">
                  <a:moveTo>
                    <a:pt x="1214400" y="360999"/>
                  </a:moveTo>
                  <a:cubicBezTo>
                    <a:pt x="776211" y="360999"/>
                    <a:pt x="420989" y="716221"/>
                    <a:pt x="420989" y="1154410"/>
                  </a:cubicBezTo>
                  <a:lnTo>
                    <a:pt x="420989" y="2447588"/>
                  </a:lnTo>
                  <a:cubicBezTo>
                    <a:pt x="420989" y="2885777"/>
                    <a:pt x="776211" y="3240999"/>
                    <a:pt x="1214400" y="3240999"/>
                  </a:cubicBezTo>
                  <a:lnTo>
                    <a:pt x="2507578" y="3240999"/>
                  </a:lnTo>
                  <a:cubicBezTo>
                    <a:pt x="2945767" y="3240999"/>
                    <a:pt x="3300989" y="2885777"/>
                    <a:pt x="3300989" y="2447588"/>
                  </a:cubicBezTo>
                  <a:lnTo>
                    <a:pt x="3300989" y="1154410"/>
                  </a:lnTo>
                  <a:cubicBezTo>
                    <a:pt x="3300989" y="716221"/>
                    <a:pt x="2945767" y="360999"/>
                    <a:pt x="2507578" y="360999"/>
                  </a:cubicBezTo>
                  <a:close/>
                  <a:moveTo>
                    <a:pt x="0" y="0"/>
                  </a:moveTo>
                  <a:lnTo>
                    <a:pt x="3721978" y="0"/>
                  </a:lnTo>
                  <a:lnTo>
                    <a:pt x="3721978" y="3599996"/>
                  </a:lnTo>
                  <a:lnTo>
                    <a:pt x="0" y="35999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26371B-D18E-91EF-DC4B-E2A01AE8C1B3}"/>
              </a:ext>
            </a:extLst>
          </p:cNvPr>
          <p:cNvGrpSpPr/>
          <p:nvPr/>
        </p:nvGrpSpPr>
        <p:grpSpPr>
          <a:xfrm>
            <a:off x="4266691" y="219626"/>
            <a:ext cx="3600000" cy="3600000"/>
            <a:chOff x="5197239" y="2864854"/>
            <a:chExt cx="1800000" cy="180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429B51-4D3D-FD07-EF6F-E05F022223E3}"/>
                </a:ext>
              </a:extLst>
            </p:cNvPr>
            <p:cNvSpPr/>
            <p:nvPr/>
          </p:nvSpPr>
          <p:spPr>
            <a:xfrm>
              <a:off x="5379002" y="3406900"/>
              <a:ext cx="720000" cy="72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296FF-CE07-E422-9C77-4F20D94F8646}"/>
                </a:ext>
              </a:extLst>
            </p:cNvPr>
            <p:cNvSpPr/>
            <p:nvPr/>
          </p:nvSpPr>
          <p:spPr>
            <a:xfrm>
              <a:off x="6098844" y="3406900"/>
              <a:ext cx="720000" cy="72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94EBD-B1DB-5908-E05C-C9748023788D}"/>
                </a:ext>
              </a:extLst>
            </p:cNvPr>
            <p:cNvSpPr/>
            <p:nvPr/>
          </p:nvSpPr>
          <p:spPr>
            <a:xfrm>
              <a:off x="5379302" y="4129411"/>
              <a:ext cx="1439542" cy="360000"/>
            </a:xfrm>
            <a:prstGeom prst="rect">
              <a:avLst/>
            </a:pr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3CF81C-3297-89B6-6EDA-B6184D81DC45}"/>
                </a:ext>
              </a:extLst>
            </p:cNvPr>
            <p:cNvSpPr/>
            <p:nvPr/>
          </p:nvSpPr>
          <p:spPr>
            <a:xfrm>
              <a:off x="5379152" y="3045300"/>
              <a:ext cx="1440000" cy="360000"/>
            </a:xfrm>
            <a:prstGeom prst="rect">
              <a:avLst/>
            </a:pr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6A3A65-6D70-A53E-1798-F4A044FCC602}"/>
                </a:ext>
              </a:extLst>
            </p:cNvPr>
            <p:cNvCxnSpPr/>
            <p:nvPr/>
          </p:nvCxnSpPr>
          <p:spPr>
            <a:xfrm>
              <a:off x="5379152" y="3405076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6313BB-0815-4C9C-E976-8407F440D415}"/>
                </a:ext>
              </a:extLst>
            </p:cNvPr>
            <p:cNvCxnSpPr/>
            <p:nvPr/>
          </p:nvCxnSpPr>
          <p:spPr>
            <a:xfrm>
              <a:off x="5379152" y="4129354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714D61-0207-AE77-443A-00F3F3B655ED}"/>
                </a:ext>
              </a:extLst>
            </p:cNvPr>
            <p:cNvGrpSpPr/>
            <p:nvPr/>
          </p:nvGrpSpPr>
          <p:grpSpPr>
            <a:xfrm rot="16200000">
              <a:off x="5378536" y="3315447"/>
              <a:ext cx="1440000" cy="899705"/>
              <a:chOff x="181343" y="3987013"/>
              <a:chExt cx="549785" cy="355494"/>
            </a:xfrm>
          </p:grpSpPr>
          <p:sp>
            <p:nvSpPr>
              <p:cNvPr id="40" name="Flowchart: Decision 39">
                <a:extLst>
                  <a:ext uri="{FF2B5EF4-FFF2-40B4-BE49-F238E27FC236}">
                    <a16:creationId xmlns:a16="http://schemas.microsoft.com/office/drawing/2014/main" id="{1B2384F3-D203-66F4-7897-568480FE0FC4}"/>
                  </a:ext>
                </a:extLst>
              </p:cNvPr>
              <p:cNvSpPr/>
              <p:nvPr/>
            </p:nvSpPr>
            <p:spPr>
              <a:xfrm>
                <a:off x="319044" y="3987013"/>
                <a:ext cx="274723" cy="178143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lowchart: Decision 40">
                <a:extLst>
                  <a:ext uri="{FF2B5EF4-FFF2-40B4-BE49-F238E27FC236}">
                    <a16:creationId xmlns:a16="http://schemas.microsoft.com/office/drawing/2014/main" id="{5F56FFA5-932C-8BE8-3484-5EE5045EC914}"/>
                  </a:ext>
                </a:extLst>
              </p:cNvPr>
              <p:cNvSpPr/>
              <p:nvPr/>
            </p:nvSpPr>
            <p:spPr>
              <a:xfrm>
                <a:off x="319013" y="4164364"/>
                <a:ext cx="274723" cy="178143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lowchart: Decision 41">
                <a:extLst>
                  <a:ext uri="{FF2B5EF4-FFF2-40B4-BE49-F238E27FC236}">
                    <a16:creationId xmlns:a16="http://schemas.microsoft.com/office/drawing/2014/main" id="{BF44AFD2-3DB0-7210-E0AF-6AB3EF344AF9}"/>
                  </a:ext>
                </a:extLst>
              </p:cNvPr>
              <p:cNvSpPr/>
              <p:nvPr/>
            </p:nvSpPr>
            <p:spPr>
              <a:xfrm>
                <a:off x="456405" y="4075292"/>
                <a:ext cx="274723" cy="178143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lowchart: Decision 42">
                <a:extLst>
                  <a:ext uri="{FF2B5EF4-FFF2-40B4-BE49-F238E27FC236}">
                    <a16:creationId xmlns:a16="http://schemas.microsoft.com/office/drawing/2014/main" id="{597C253B-8A49-8071-69CE-1AF23D4EC9BB}"/>
                  </a:ext>
                </a:extLst>
              </p:cNvPr>
              <p:cNvSpPr/>
              <p:nvPr/>
            </p:nvSpPr>
            <p:spPr>
              <a:xfrm>
                <a:off x="181343" y="4076085"/>
                <a:ext cx="274723" cy="178143"/>
              </a:xfrm>
              <a:prstGeom prst="flowChartDecis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347761-4EB7-1D14-F749-4AB62644BC54}"/>
                </a:ext>
              </a:extLst>
            </p:cNvPr>
            <p:cNvSpPr/>
            <p:nvPr/>
          </p:nvSpPr>
          <p:spPr>
            <a:xfrm>
              <a:off x="5197239" y="2864854"/>
              <a:ext cx="1800000" cy="1800000"/>
            </a:xfrm>
            <a:custGeom>
              <a:avLst/>
              <a:gdLst>
                <a:gd name="connsiteX0" fmla="*/ 420005 w 1800000"/>
                <a:gd name="connsiteY0" fmla="*/ 180000 h 1800000"/>
                <a:gd name="connsiteX1" fmla="*/ 180000 w 1800000"/>
                <a:gd name="connsiteY1" fmla="*/ 420005 h 1800000"/>
                <a:gd name="connsiteX2" fmla="*/ 180000 w 1800000"/>
                <a:gd name="connsiteY2" fmla="*/ 1379995 h 1800000"/>
                <a:gd name="connsiteX3" fmla="*/ 420005 w 1800000"/>
                <a:gd name="connsiteY3" fmla="*/ 1620000 h 1800000"/>
                <a:gd name="connsiteX4" fmla="*/ 1379995 w 1800000"/>
                <a:gd name="connsiteY4" fmla="*/ 1620000 h 1800000"/>
                <a:gd name="connsiteX5" fmla="*/ 1620000 w 1800000"/>
                <a:gd name="connsiteY5" fmla="*/ 1379995 h 1800000"/>
                <a:gd name="connsiteX6" fmla="*/ 1620000 w 1800000"/>
                <a:gd name="connsiteY6" fmla="*/ 420005 h 1800000"/>
                <a:gd name="connsiteX7" fmla="*/ 1379995 w 1800000"/>
                <a:gd name="connsiteY7" fmla="*/ 180000 h 1800000"/>
                <a:gd name="connsiteX8" fmla="*/ 0 w 1800000"/>
                <a:gd name="connsiteY8" fmla="*/ 0 h 1800000"/>
                <a:gd name="connsiteX9" fmla="*/ 1800000 w 1800000"/>
                <a:gd name="connsiteY9" fmla="*/ 0 h 1800000"/>
                <a:gd name="connsiteX10" fmla="*/ 1800000 w 1800000"/>
                <a:gd name="connsiteY10" fmla="*/ 1800000 h 1800000"/>
                <a:gd name="connsiteX11" fmla="*/ 0 w 1800000"/>
                <a:gd name="connsiteY11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0000" h="1800000">
                  <a:moveTo>
                    <a:pt x="420005" y="180000"/>
                  </a:moveTo>
                  <a:cubicBezTo>
                    <a:pt x="287454" y="180000"/>
                    <a:pt x="180000" y="287454"/>
                    <a:pt x="180000" y="420005"/>
                  </a:cubicBezTo>
                  <a:lnTo>
                    <a:pt x="180000" y="1379995"/>
                  </a:lnTo>
                  <a:cubicBezTo>
                    <a:pt x="180000" y="1512546"/>
                    <a:pt x="287454" y="1620000"/>
                    <a:pt x="420005" y="1620000"/>
                  </a:cubicBezTo>
                  <a:lnTo>
                    <a:pt x="1379995" y="1620000"/>
                  </a:lnTo>
                  <a:cubicBezTo>
                    <a:pt x="1512546" y="1620000"/>
                    <a:pt x="1620000" y="1512546"/>
                    <a:pt x="1620000" y="1379995"/>
                  </a:cubicBezTo>
                  <a:lnTo>
                    <a:pt x="1620000" y="420005"/>
                  </a:lnTo>
                  <a:cubicBezTo>
                    <a:pt x="1620000" y="287454"/>
                    <a:pt x="1512546" y="180000"/>
                    <a:pt x="1379995" y="180000"/>
                  </a:cubicBezTo>
                  <a:close/>
                  <a:moveTo>
                    <a:pt x="0" y="0"/>
                  </a:moveTo>
                  <a:lnTo>
                    <a:pt x="1800000" y="0"/>
                  </a:lnTo>
                  <a:lnTo>
                    <a:pt x="1800000" y="1800000"/>
                  </a:lnTo>
                  <a:lnTo>
                    <a:pt x="0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9E7B2F6-8B32-50F0-EA12-C8EB6F75F1A7}"/>
              </a:ext>
            </a:extLst>
          </p:cNvPr>
          <p:cNvSpPr txBox="1"/>
          <p:nvPr/>
        </p:nvSpPr>
        <p:spPr>
          <a:xfrm>
            <a:off x="4724045" y="2799433"/>
            <a:ext cx="10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Starting…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5AA1ED-3C19-2175-F88D-45616D3CF7C6}"/>
              </a:ext>
            </a:extLst>
          </p:cNvPr>
          <p:cNvSpPr txBox="1"/>
          <p:nvPr/>
        </p:nvSpPr>
        <p:spPr>
          <a:xfrm>
            <a:off x="4726471" y="920388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7B5706-2598-F37E-85D9-96C09722C878}"/>
              </a:ext>
            </a:extLst>
          </p:cNvPr>
          <p:cNvSpPr txBox="1"/>
          <p:nvPr/>
        </p:nvSpPr>
        <p:spPr>
          <a:xfrm>
            <a:off x="6436751" y="927166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</p:spTree>
    <p:extLst>
      <p:ext uri="{BB962C8B-B14F-4D97-AF65-F5344CB8AC3E}">
        <p14:creationId xmlns:p14="http://schemas.microsoft.com/office/powerpoint/2010/main" val="107608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7429B51-4D3D-FD07-EF6F-E05F022223E3}"/>
              </a:ext>
            </a:extLst>
          </p:cNvPr>
          <p:cNvSpPr/>
          <p:nvPr/>
        </p:nvSpPr>
        <p:spPr>
          <a:xfrm>
            <a:off x="363526" y="1084092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296FF-CE07-E422-9C77-4F20D94F8646}"/>
              </a:ext>
            </a:extLst>
          </p:cNvPr>
          <p:cNvSpPr/>
          <p:nvPr/>
        </p:nvSpPr>
        <p:spPr>
          <a:xfrm>
            <a:off x="1803210" y="1084092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694EBD-B1DB-5908-E05C-C9748023788D}"/>
              </a:ext>
            </a:extLst>
          </p:cNvPr>
          <p:cNvSpPr/>
          <p:nvPr/>
        </p:nvSpPr>
        <p:spPr>
          <a:xfrm>
            <a:off x="364126" y="2524352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3CF81C-3297-89B6-6EDA-B6184D81DC45}"/>
              </a:ext>
            </a:extLst>
          </p:cNvPr>
          <p:cNvSpPr/>
          <p:nvPr/>
        </p:nvSpPr>
        <p:spPr>
          <a:xfrm>
            <a:off x="363826" y="365655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6A3A65-6D70-A53E-1798-F4A044FCC602}"/>
              </a:ext>
            </a:extLst>
          </p:cNvPr>
          <p:cNvCxnSpPr/>
          <p:nvPr/>
        </p:nvCxnSpPr>
        <p:spPr>
          <a:xfrm>
            <a:off x="363826" y="1080444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6313BB-0815-4C9C-E976-8407F440D415}"/>
              </a:ext>
            </a:extLst>
          </p:cNvPr>
          <p:cNvCxnSpPr/>
          <p:nvPr/>
        </p:nvCxnSpPr>
        <p:spPr>
          <a:xfrm>
            <a:off x="360648" y="2529000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714D61-0207-AE77-443A-00F3F3B655ED}"/>
              </a:ext>
            </a:extLst>
          </p:cNvPr>
          <p:cNvGrpSpPr/>
          <p:nvPr/>
        </p:nvGrpSpPr>
        <p:grpSpPr>
          <a:xfrm rot="16200000">
            <a:off x="362594" y="901186"/>
            <a:ext cx="2880000" cy="1799410"/>
            <a:chOff x="181343" y="3987013"/>
            <a:chExt cx="549785" cy="355494"/>
          </a:xfrm>
        </p:grpSpPr>
        <p:sp>
          <p:nvSpPr>
            <p:cNvPr id="40" name="Flowchart: Decision 39">
              <a:extLst>
                <a:ext uri="{FF2B5EF4-FFF2-40B4-BE49-F238E27FC236}">
                  <a16:creationId xmlns:a16="http://schemas.microsoft.com/office/drawing/2014/main" id="{1B2384F3-D203-66F4-7897-568480FE0FC4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lowchart: Decision 40">
              <a:extLst>
                <a:ext uri="{FF2B5EF4-FFF2-40B4-BE49-F238E27FC236}">
                  <a16:creationId xmlns:a16="http://schemas.microsoft.com/office/drawing/2014/main" id="{5F56FFA5-932C-8BE8-3484-5EE5045EC914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id="{BF44AFD2-3DB0-7210-E0AF-6AB3EF344AF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lowchart: Decision 42">
              <a:extLst>
                <a:ext uri="{FF2B5EF4-FFF2-40B4-BE49-F238E27FC236}">
                  <a16:creationId xmlns:a16="http://schemas.microsoft.com/office/drawing/2014/main" id="{597C253B-8A49-8071-69CE-1AF23D4EC9BB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9E7B2F6-8B32-50F0-EA12-C8EB6F75F1A7}"/>
              </a:ext>
            </a:extLst>
          </p:cNvPr>
          <p:cNvSpPr txBox="1"/>
          <p:nvPr/>
        </p:nvSpPr>
        <p:spPr>
          <a:xfrm>
            <a:off x="383465" y="257980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5AA1ED-3C19-2175-F88D-45616D3CF7C6}"/>
              </a:ext>
            </a:extLst>
          </p:cNvPr>
          <p:cNvSpPr txBox="1"/>
          <p:nvPr/>
        </p:nvSpPr>
        <p:spPr>
          <a:xfrm>
            <a:off x="383465" y="700762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7B5706-2598-F37E-85D9-96C09722C878}"/>
              </a:ext>
            </a:extLst>
          </p:cNvPr>
          <p:cNvSpPr txBox="1"/>
          <p:nvPr/>
        </p:nvSpPr>
        <p:spPr>
          <a:xfrm>
            <a:off x="2170060" y="707540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5F8BA-F74E-4249-BD67-294DBAD3463E}"/>
              </a:ext>
            </a:extLst>
          </p:cNvPr>
          <p:cNvSpPr/>
          <p:nvPr/>
        </p:nvSpPr>
        <p:spPr>
          <a:xfrm>
            <a:off x="4145799" y="1084095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CC6604-F967-2CFA-7EF9-724703A9198E}"/>
              </a:ext>
            </a:extLst>
          </p:cNvPr>
          <p:cNvSpPr/>
          <p:nvPr/>
        </p:nvSpPr>
        <p:spPr>
          <a:xfrm>
            <a:off x="5585483" y="1084095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BD1EA3-2C27-CA32-D600-F4A971987550}"/>
              </a:ext>
            </a:extLst>
          </p:cNvPr>
          <p:cNvSpPr/>
          <p:nvPr/>
        </p:nvSpPr>
        <p:spPr>
          <a:xfrm>
            <a:off x="4146399" y="2529117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988DD0-0983-4F8F-ADE1-CE96F240ECED}"/>
              </a:ext>
            </a:extLst>
          </p:cNvPr>
          <p:cNvSpPr/>
          <p:nvPr/>
        </p:nvSpPr>
        <p:spPr>
          <a:xfrm>
            <a:off x="4146099" y="360895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402D3F-0B30-2C9E-75F1-4E5781576858}"/>
              </a:ext>
            </a:extLst>
          </p:cNvPr>
          <p:cNvCxnSpPr/>
          <p:nvPr/>
        </p:nvCxnSpPr>
        <p:spPr>
          <a:xfrm>
            <a:off x="4146099" y="1080447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76250F-37C4-A2E1-75B2-F5307D2209DD}"/>
              </a:ext>
            </a:extLst>
          </p:cNvPr>
          <p:cNvCxnSpPr/>
          <p:nvPr/>
        </p:nvCxnSpPr>
        <p:spPr>
          <a:xfrm>
            <a:off x="4146099" y="2529003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8A56BA-80DA-A60E-9E2D-A605BB03A091}"/>
              </a:ext>
            </a:extLst>
          </p:cNvPr>
          <p:cNvGrpSpPr/>
          <p:nvPr/>
        </p:nvGrpSpPr>
        <p:grpSpPr>
          <a:xfrm rot="16200000">
            <a:off x="4144867" y="901189"/>
            <a:ext cx="2880000" cy="1799410"/>
            <a:chOff x="181343" y="3987013"/>
            <a:chExt cx="549785" cy="355494"/>
          </a:xfrm>
        </p:grpSpPr>
        <p:sp>
          <p:nvSpPr>
            <p:cNvPr id="54" name="Flowchart: Decision 53">
              <a:extLst>
                <a:ext uri="{FF2B5EF4-FFF2-40B4-BE49-F238E27FC236}">
                  <a16:creationId xmlns:a16="http://schemas.microsoft.com/office/drawing/2014/main" id="{69FFA656-083F-568E-4D89-8105CFD169E3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lowchart: Decision 54">
              <a:extLst>
                <a:ext uri="{FF2B5EF4-FFF2-40B4-BE49-F238E27FC236}">
                  <a16:creationId xmlns:a16="http://schemas.microsoft.com/office/drawing/2014/main" id="{0FDC76EA-01C9-A396-D903-31CA4F4F1535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rgbClr val="F4B18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3E614C01-EF93-2A13-A9CD-7B2525E1108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rgbClr val="FFD96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lowchart: Decision 56">
              <a:extLst>
                <a:ext uri="{FF2B5EF4-FFF2-40B4-BE49-F238E27FC236}">
                  <a16:creationId xmlns:a16="http://schemas.microsoft.com/office/drawing/2014/main" id="{178D2793-C77B-4AD9-315A-9EA992136E07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rgbClr val="A9D18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772423B-945F-0E07-E6E7-8AFD3F5E954A}"/>
              </a:ext>
            </a:extLst>
          </p:cNvPr>
          <p:cNvSpPr/>
          <p:nvPr/>
        </p:nvSpPr>
        <p:spPr>
          <a:xfrm>
            <a:off x="3782273" y="3"/>
            <a:ext cx="3600000" cy="3600000"/>
          </a:xfrm>
          <a:custGeom>
            <a:avLst/>
            <a:gdLst>
              <a:gd name="connsiteX0" fmla="*/ 420005 w 1800000"/>
              <a:gd name="connsiteY0" fmla="*/ 180000 h 1800000"/>
              <a:gd name="connsiteX1" fmla="*/ 180000 w 1800000"/>
              <a:gd name="connsiteY1" fmla="*/ 420005 h 1800000"/>
              <a:gd name="connsiteX2" fmla="*/ 180000 w 1800000"/>
              <a:gd name="connsiteY2" fmla="*/ 1379995 h 1800000"/>
              <a:gd name="connsiteX3" fmla="*/ 420005 w 1800000"/>
              <a:gd name="connsiteY3" fmla="*/ 1620000 h 1800000"/>
              <a:gd name="connsiteX4" fmla="*/ 1379995 w 1800000"/>
              <a:gd name="connsiteY4" fmla="*/ 1620000 h 1800000"/>
              <a:gd name="connsiteX5" fmla="*/ 1620000 w 1800000"/>
              <a:gd name="connsiteY5" fmla="*/ 1379995 h 1800000"/>
              <a:gd name="connsiteX6" fmla="*/ 1620000 w 1800000"/>
              <a:gd name="connsiteY6" fmla="*/ 420005 h 1800000"/>
              <a:gd name="connsiteX7" fmla="*/ 1379995 w 1800000"/>
              <a:gd name="connsiteY7" fmla="*/ 180000 h 1800000"/>
              <a:gd name="connsiteX8" fmla="*/ 0 w 1800000"/>
              <a:gd name="connsiteY8" fmla="*/ 0 h 1800000"/>
              <a:gd name="connsiteX9" fmla="*/ 1800000 w 1800000"/>
              <a:gd name="connsiteY9" fmla="*/ 0 h 1800000"/>
              <a:gd name="connsiteX10" fmla="*/ 1800000 w 1800000"/>
              <a:gd name="connsiteY10" fmla="*/ 1800000 h 1800000"/>
              <a:gd name="connsiteX11" fmla="*/ 0 w 1800000"/>
              <a:gd name="connsiteY11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800000">
                <a:moveTo>
                  <a:pt x="420005" y="180000"/>
                </a:moveTo>
                <a:cubicBezTo>
                  <a:pt x="287454" y="180000"/>
                  <a:pt x="180000" y="287454"/>
                  <a:pt x="180000" y="420005"/>
                </a:cubicBezTo>
                <a:lnTo>
                  <a:pt x="180000" y="1379995"/>
                </a:lnTo>
                <a:cubicBezTo>
                  <a:pt x="180000" y="1512546"/>
                  <a:pt x="287454" y="1620000"/>
                  <a:pt x="420005" y="1620000"/>
                </a:cubicBezTo>
                <a:lnTo>
                  <a:pt x="1379995" y="1620000"/>
                </a:lnTo>
                <a:cubicBezTo>
                  <a:pt x="1512546" y="1620000"/>
                  <a:pt x="1620000" y="1512546"/>
                  <a:pt x="1620000" y="1379995"/>
                </a:cubicBezTo>
                <a:lnTo>
                  <a:pt x="1620000" y="420005"/>
                </a:lnTo>
                <a:cubicBezTo>
                  <a:pt x="1620000" y="287454"/>
                  <a:pt x="1512546" y="180000"/>
                  <a:pt x="1379995" y="180000"/>
                </a:cubicBez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B65012-BDBD-5BC6-1D4D-F109F9E67208}"/>
              </a:ext>
            </a:extLst>
          </p:cNvPr>
          <p:cNvSpPr txBox="1"/>
          <p:nvPr/>
        </p:nvSpPr>
        <p:spPr>
          <a:xfrm>
            <a:off x="4239627" y="25798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8024E6-8399-CABB-810A-395637526E37}"/>
              </a:ext>
            </a:extLst>
          </p:cNvPr>
          <p:cNvSpPr txBox="1"/>
          <p:nvPr/>
        </p:nvSpPr>
        <p:spPr>
          <a:xfrm>
            <a:off x="4242053" y="70076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626004-2017-9592-F13F-C9B5B9F16A11}"/>
              </a:ext>
            </a:extLst>
          </p:cNvPr>
          <p:cNvSpPr txBox="1"/>
          <p:nvPr/>
        </p:nvSpPr>
        <p:spPr>
          <a:xfrm>
            <a:off x="5952333" y="707543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562CB6-2811-64F7-4A94-7B5FE5C280A3}"/>
              </a:ext>
            </a:extLst>
          </p:cNvPr>
          <p:cNvSpPr/>
          <p:nvPr/>
        </p:nvSpPr>
        <p:spPr>
          <a:xfrm>
            <a:off x="364115" y="4462154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511282-DAE9-F615-749A-057DCC8D807F}"/>
              </a:ext>
            </a:extLst>
          </p:cNvPr>
          <p:cNvSpPr/>
          <p:nvPr/>
        </p:nvSpPr>
        <p:spPr>
          <a:xfrm>
            <a:off x="1803799" y="4462154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3A0806-8D0E-E20D-128D-C50F189DA3C1}"/>
              </a:ext>
            </a:extLst>
          </p:cNvPr>
          <p:cNvSpPr/>
          <p:nvPr/>
        </p:nvSpPr>
        <p:spPr>
          <a:xfrm>
            <a:off x="364715" y="5907176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E5A519-9190-1CAB-424C-CB04907A99FD}"/>
              </a:ext>
            </a:extLst>
          </p:cNvPr>
          <p:cNvSpPr/>
          <p:nvPr/>
        </p:nvSpPr>
        <p:spPr>
          <a:xfrm>
            <a:off x="364415" y="3738954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7BA24D-1E49-6BDC-4654-24EB2F64367B}"/>
              </a:ext>
            </a:extLst>
          </p:cNvPr>
          <p:cNvCxnSpPr/>
          <p:nvPr/>
        </p:nvCxnSpPr>
        <p:spPr>
          <a:xfrm>
            <a:off x="364415" y="4458506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B592FC-9C7B-C2FC-DEF8-E37D082C961E}"/>
              </a:ext>
            </a:extLst>
          </p:cNvPr>
          <p:cNvCxnSpPr/>
          <p:nvPr/>
        </p:nvCxnSpPr>
        <p:spPr>
          <a:xfrm>
            <a:off x="364415" y="5907062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72BAB6-18FB-F054-B0D5-5FBAC9D78435}"/>
              </a:ext>
            </a:extLst>
          </p:cNvPr>
          <p:cNvGrpSpPr/>
          <p:nvPr/>
        </p:nvGrpSpPr>
        <p:grpSpPr>
          <a:xfrm rot="16200000">
            <a:off x="363183" y="4279248"/>
            <a:ext cx="2880000" cy="1799410"/>
            <a:chOff x="181343" y="3987013"/>
            <a:chExt cx="549785" cy="355494"/>
          </a:xfrm>
        </p:grpSpPr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9DD82538-468E-0D62-C0B4-5DD28CCE033B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rgbClr val="A9D18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lowchart: Decision 70">
              <a:extLst>
                <a:ext uri="{FF2B5EF4-FFF2-40B4-BE49-F238E27FC236}">
                  <a16:creationId xmlns:a16="http://schemas.microsoft.com/office/drawing/2014/main" id="{4AC56F24-B5D9-6EBE-D6B8-F5C8321A1F80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rgbClr val="FFD96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lowchart: Decision 71">
              <a:extLst>
                <a:ext uri="{FF2B5EF4-FFF2-40B4-BE49-F238E27FC236}">
                  <a16:creationId xmlns:a16="http://schemas.microsoft.com/office/drawing/2014/main" id="{74F1EEBD-9E24-6FAE-C644-DA51113181D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lowchart: Decision 72">
              <a:extLst>
                <a:ext uri="{FF2B5EF4-FFF2-40B4-BE49-F238E27FC236}">
                  <a16:creationId xmlns:a16="http://schemas.microsoft.com/office/drawing/2014/main" id="{898DDE53-6A02-B324-6B4F-C01280BF948D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rgbClr val="F4B18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6E6D2AB-7127-E244-637C-4F60C0055E6B}"/>
              </a:ext>
            </a:extLst>
          </p:cNvPr>
          <p:cNvSpPr/>
          <p:nvPr/>
        </p:nvSpPr>
        <p:spPr>
          <a:xfrm>
            <a:off x="589" y="3378062"/>
            <a:ext cx="3600000" cy="3600000"/>
          </a:xfrm>
          <a:custGeom>
            <a:avLst/>
            <a:gdLst>
              <a:gd name="connsiteX0" fmla="*/ 420005 w 1800000"/>
              <a:gd name="connsiteY0" fmla="*/ 180000 h 1800000"/>
              <a:gd name="connsiteX1" fmla="*/ 180000 w 1800000"/>
              <a:gd name="connsiteY1" fmla="*/ 420005 h 1800000"/>
              <a:gd name="connsiteX2" fmla="*/ 180000 w 1800000"/>
              <a:gd name="connsiteY2" fmla="*/ 1379995 h 1800000"/>
              <a:gd name="connsiteX3" fmla="*/ 420005 w 1800000"/>
              <a:gd name="connsiteY3" fmla="*/ 1620000 h 1800000"/>
              <a:gd name="connsiteX4" fmla="*/ 1379995 w 1800000"/>
              <a:gd name="connsiteY4" fmla="*/ 1620000 h 1800000"/>
              <a:gd name="connsiteX5" fmla="*/ 1620000 w 1800000"/>
              <a:gd name="connsiteY5" fmla="*/ 1379995 h 1800000"/>
              <a:gd name="connsiteX6" fmla="*/ 1620000 w 1800000"/>
              <a:gd name="connsiteY6" fmla="*/ 420005 h 1800000"/>
              <a:gd name="connsiteX7" fmla="*/ 1379995 w 1800000"/>
              <a:gd name="connsiteY7" fmla="*/ 180000 h 1800000"/>
              <a:gd name="connsiteX8" fmla="*/ 0 w 1800000"/>
              <a:gd name="connsiteY8" fmla="*/ 0 h 1800000"/>
              <a:gd name="connsiteX9" fmla="*/ 1800000 w 1800000"/>
              <a:gd name="connsiteY9" fmla="*/ 0 h 1800000"/>
              <a:gd name="connsiteX10" fmla="*/ 1800000 w 1800000"/>
              <a:gd name="connsiteY10" fmla="*/ 1800000 h 1800000"/>
              <a:gd name="connsiteX11" fmla="*/ 0 w 1800000"/>
              <a:gd name="connsiteY11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800000">
                <a:moveTo>
                  <a:pt x="420005" y="180000"/>
                </a:moveTo>
                <a:cubicBezTo>
                  <a:pt x="287454" y="180000"/>
                  <a:pt x="180000" y="287454"/>
                  <a:pt x="180000" y="420005"/>
                </a:cubicBezTo>
                <a:lnTo>
                  <a:pt x="180000" y="1379995"/>
                </a:lnTo>
                <a:cubicBezTo>
                  <a:pt x="180000" y="1512546"/>
                  <a:pt x="287454" y="1620000"/>
                  <a:pt x="420005" y="1620000"/>
                </a:cubicBezTo>
                <a:lnTo>
                  <a:pt x="1379995" y="1620000"/>
                </a:lnTo>
                <a:cubicBezTo>
                  <a:pt x="1512546" y="1620000"/>
                  <a:pt x="1620000" y="1512546"/>
                  <a:pt x="1620000" y="1379995"/>
                </a:cubicBezTo>
                <a:lnTo>
                  <a:pt x="1620000" y="420005"/>
                </a:lnTo>
                <a:cubicBezTo>
                  <a:pt x="1620000" y="287454"/>
                  <a:pt x="1512546" y="180000"/>
                  <a:pt x="1379995" y="180000"/>
                </a:cubicBez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C83BF7-D8D1-52FD-2703-8A679B957176}"/>
              </a:ext>
            </a:extLst>
          </p:cNvPr>
          <p:cNvSpPr txBox="1"/>
          <p:nvPr/>
        </p:nvSpPr>
        <p:spPr>
          <a:xfrm>
            <a:off x="457943" y="5957869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27F38D-200A-80FF-0ABD-50B140AA878A}"/>
              </a:ext>
            </a:extLst>
          </p:cNvPr>
          <p:cNvSpPr txBox="1"/>
          <p:nvPr/>
        </p:nvSpPr>
        <p:spPr>
          <a:xfrm>
            <a:off x="460369" y="407882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9834B3-BDFA-3179-B41B-F38F8698B777}"/>
              </a:ext>
            </a:extLst>
          </p:cNvPr>
          <p:cNvSpPr txBox="1"/>
          <p:nvPr/>
        </p:nvSpPr>
        <p:spPr>
          <a:xfrm>
            <a:off x="2170649" y="4085602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5F4888-9A41-8521-584D-EA26B57ECC10}"/>
              </a:ext>
            </a:extLst>
          </p:cNvPr>
          <p:cNvSpPr/>
          <p:nvPr/>
        </p:nvSpPr>
        <p:spPr>
          <a:xfrm>
            <a:off x="4146388" y="4342089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337C8B-61E0-3467-EA40-065BF34EE895}"/>
              </a:ext>
            </a:extLst>
          </p:cNvPr>
          <p:cNvSpPr/>
          <p:nvPr/>
        </p:nvSpPr>
        <p:spPr>
          <a:xfrm>
            <a:off x="5586072" y="4342089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ED7DF9-B9F2-E32B-D580-AA26C9305EA0}"/>
              </a:ext>
            </a:extLst>
          </p:cNvPr>
          <p:cNvSpPr/>
          <p:nvPr/>
        </p:nvSpPr>
        <p:spPr>
          <a:xfrm>
            <a:off x="4146988" y="5787111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55EE92-50C7-AAFA-F789-47ED91401A6E}"/>
              </a:ext>
            </a:extLst>
          </p:cNvPr>
          <p:cNvSpPr/>
          <p:nvPr/>
        </p:nvSpPr>
        <p:spPr>
          <a:xfrm>
            <a:off x="4146688" y="3618889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0BB9CD-B13C-3268-19CC-C245D009CC07}"/>
              </a:ext>
            </a:extLst>
          </p:cNvPr>
          <p:cNvCxnSpPr/>
          <p:nvPr/>
        </p:nvCxnSpPr>
        <p:spPr>
          <a:xfrm>
            <a:off x="4146688" y="4338441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94B0F9-A635-AD59-81E2-AD614A1D3B53}"/>
              </a:ext>
            </a:extLst>
          </p:cNvPr>
          <p:cNvCxnSpPr/>
          <p:nvPr/>
        </p:nvCxnSpPr>
        <p:spPr>
          <a:xfrm>
            <a:off x="4146688" y="5786997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BD1CFF4-F6F4-BF7E-4DCA-529A4E6BC63E}"/>
              </a:ext>
            </a:extLst>
          </p:cNvPr>
          <p:cNvGrpSpPr/>
          <p:nvPr/>
        </p:nvGrpSpPr>
        <p:grpSpPr>
          <a:xfrm rot="16200000">
            <a:off x="4145456" y="4159183"/>
            <a:ext cx="2880000" cy="1799410"/>
            <a:chOff x="181343" y="3987013"/>
            <a:chExt cx="549785" cy="355494"/>
          </a:xfrm>
        </p:grpSpPr>
        <p:sp>
          <p:nvSpPr>
            <p:cNvPr id="86" name="Flowchart: Decision 85">
              <a:extLst>
                <a:ext uri="{FF2B5EF4-FFF2-40B4-BE49-F238E27FC236}">
                  <a16:creationId xmlns:a16="http://schemas.microsoft.com/office/drawing/2014/main" id="{B71320B1-0786-A847-5860-C9D4A522845A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rgbClr val="F4B18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Decision 86">
              <a:extLst>
                <a:ext uri="{FF2B5EF4-FFF2-40B4-BE49-F238E27FC236}">
                  <a16:creationId xmlns:a16="http://schemas.microsoft.com/office/drawing/2014/main" id="{01ADC2F5-0494-483C-B3A9-F4611ED413B8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Decision 87">
              <a:extLst>
                <a:ext uri="{FF2B5EF4-FFF2-40B4-BE49-F238E27FC236}">
                  <a16:creationId xmlns:a16="http://schemas.microsoft.com/office/drawing/2014/main" id="{E9330E41-6101-B954-0995-FEE3DBCB681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rgbClr val="A9D18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lowchart: Decision 88">
              <a:extLst>
                <a:ext uri="{FF2B5EF4-FFF2-40B4-BE49-F238E27FC236}">
                  <a16:creationId xmlns:a16="http://schemas.microsoft.com/office/drawing/2014/main" id="{7A32B2F3-72CB-83A5-0BF7-4D7A9CB5095B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rgbClr val="FFD96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A39C254-EFCB-5965-F81C-40FECF7D7899}"/>
              </a:ext>
            </a:extLst>
          </p:cNvPr>
          <p:cNvSpPr/>
          <p:nvPr/>
        </p:nvSpPr>
        <p:spPr>
          <a:xfrm>
            <a:off x="3782862" y="3257997"/>
            <a:ext cx="3600000" cy="3600000"/>
          </a:xfrm>
          <a:custGeom>
            <a:avLst/>
            <a:gdLst>
              <a:gd name="connsiteX0" fmla="*/ 420005 w 1800000"/>
              <a:gd name="connsiteY0" fmla="*/ 180000 h 1800000"/>
              <a:gd name="connsiteX1" fmla="*/ 180000 w 1800000"/>
              <a:gd name="connsiteY1" fmla="*/ 420005 h 1800000"/>
              <a:gd name="connsiteX2" fmla="*/ 180000 w 1800000"/>
              <a:gd name="connsiteY2" fmla="*/ 1379995 h 1800000"/>
              <a:gd name="connsiteX3" fmla="*/ 420005 w 1800000"/>
              <a:gd name="connsiteY3" fmla="*/ 1620000 h 1800000"/>
              <a:gd name="connsiteX4" fmla="*/ 1379995 w 1800000"/>
              <a:gd name="connsiteY4" fmla="*/ 1620000 h 1800000"/>
              <a:gd name="connsiteX5" fmla="*/ 1620000 w 1800000"/>
              <a:gd name="connsiteY5" fmla="*/ 1379995 h 1800000"/>
              <a:gd name="connsiteX6" fmla="*/ 1620000 w 1800000"/>
              <a:gd name="connsiteY6" fmla="*/ 420005 h 1800000"/>
              <a:gd name="connsiteX7" fmla="*/ 1379995 w 1800000"/>
              <a:gd name="connsiteY7" fmla="*/ 180000 h 1800000"/>
              <a:gd name="connsiteX8" fmla="*/ 0 w 1800000"/>
              <a:gd name="connsiteY8" fmla="*/ 0 h 1800000"/>
              <a:gd name="connsiteX9" fmla="*/ 1800000 w 1800000"/>
              <a:gd name="connsiteY9" fmla="*/ 0 h 1800000"/>
              <a:gd name="connsiteX10" fmla="*/ 1800000 w 1800000"/>
              <a:gd name="connsiteY10" fmla="*/ 1800000 h 1800000"/>
              <a:gd name="connsiteX11" fmla="*/ 0 w 1800000"/>
              <a:gd name="connsiteY11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800000">
                <a:moveTo>
                  <a:pt x="420005" y="180000"/>
                </a:moveTo>
                <a:cubicBezTo>
                  <a:pt x="287454" y="180000"/>
                  <a:pt x="180000" y="287454"/>
                  <a:pt x="180000" y="420005"/>
                </a:cubicBezTo>
                <a:lnTo>
                  <a:pt x="180000" y="1379995"/>
                </a:lnTo>
                <a:cubicBezTo>
                  <a:pt x="180000" y="1512546"/>
                  <a:pt x="287454" y="1620000"/>
                  <a:pt x="420005" y="1620000"/>
                </a:cubicBezTo>
                <a:lnTo>
                  <a:pt x="1379995" y="1620000"/>
                </a:lnTo>
                <a:cubicBezTo>
                  <a:pt x="1512546" y="1620000"/>
                  <a:pt x="1620000" y="1512546"/>
                  <a:pt x="1620000" y="1379995"/>
                </a:cubicBezTo>
                <a:lnTo>
                  <a:pt x="1620000" y="420005"/>
                </a:lnTo>
                <a:cubicBezTo>
                  <a:pt x="1620000" y="287454"/>
                  <a:pt x="1512546" y="180000"/>
                  <a:pt x="1379995" y="180000"/>
                </a:cubicBez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2DECCF-53C7-7AC0-F5B4-82823071E7AC}"/>
              </a:ext>
            </a:extLst>
          </p:cNvPr>
          <p:cNvSpPr txBox="1"/>
          <p:nvPr/>
        </p:nvSpPr>
        <p:spPr>
          <a:xfrm>
            <a:off x="4240216" y="5837804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405D84-3441-CF9E-1CE0-D452E81C722B}"/>
              </a:ext>
            </a:extLst>
          </p:cNvPr>
          <p:cNvSpPr txBox="1"/>
          <p:nvPr/>
        </p:nvSpPr>
        <p:spPr>
          <a:xfrm>
            <a:off x="4242642" y="3958759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D73BD6-921B-250F-2D2B-1D97A2D335BE}"/>
              </a:ext>
            </a:extLst>
          </p:cNvPr>
          <p:cNvSpPr txBox="1"/>
          <p:nvPr/>
        </p:nvSpPr>
        <p:spPr>
          <a:xfrm>
            <a:off x="5952922" y="3965537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15E25C-FDDA-0A5A-5BFB-33FE5C231323}"/>
              </a:ext>
            </a:extLst>
          </p:cNvPr>
          <p:cNvSpPr/>
          <p:nvPr/>
        </p:nvSpPr>
        <p:spPr>
          <a:xfrm>
            <a:off x="9372070" y="61328"/>
            <a:ext cx="2879999" cy="2880000"/>
          </a:xfrm>
          <a:prstGeom prst="roundRect">
            <a:avLst>
              <a:gd name="adj" fmla="val 186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2326446-4CC2-AC3D-BB22-894D6188936B}"/>
              </a:ext>
            </a:extLst>
          </p:cNvPr>
          <p:cNvGrpSpPr/>
          <p:nvPr/>
        </p:nvGrpSpPr>
        <p:grpSpPr>
          <a:xfrm>
            <a:off x="0" y="3600000"/>
            <a:ext cx="2880231" cy="2880451"/>
            <a:chOff x="0" y="3600000"/>
            <a:chExt cx="2880231" cy="288045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89047C-3DB6-84BD-19CE-87BFF932C532}"/>
                </a:ext>
              </a:extLst>
            </p:cNvPr>
            <p:cNvSpPr/>
            <p:nvPr/>
          </p:nvSpPr>
          <p:spPr>
            <a:xfrm>
              <a:off x="301" y="5760153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1FFBCEF-8573-170C-92DE-4C42C968B518}"/>
                </a:ext>
              </a:extLst>
            </p:cNvPr>
            <p:cNvSpPr/>
            <p:nvPr/>
          </p:nvSpPr>
          <p:spPr>
            <a:xfrm>
              <a:off x="232" y="3600000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E292A9-455E-6309-CE08-A3931CCCF09F}"/>
                </a:ext>
              </a:extLst>
            </p:cNvPr>
            <p:cNvSpPr/>
            <p:nvPr/>
          </p:nvSpPr>
          <p:spPr>
            <a:xfrm>
              <a:off x="677" y="4320153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6A9E46-B340-6A1C-E84C-7DEA4C095A67}"/>
                </a:ext>
              </a:extLst>
            </p:cNvPr>
            <p:cNvSpPr/>
            <p:nvPr/>
          </p:nvSpPr>
          <p:spPr>
            <a:xfrm>
              <a:off x="1437980" y="4320153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701CFE-90E9-088D-47F6-FA5A62168CC4}"/>
                </a:ext>
              </a:extLst>
            </p:cNvPr>
            <p:cNvCxnSpPr/>
            <p:nvPr/>
          </p:nvCxnSpPr>
          <p:spPr>
            <a:xfrm>
              <a:off x="230" y="4319357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E2DDC1-B371-3D16-0396-D79F3D2E7679}"/>
                </a:ext>
              </a:extLst>
            </p:cNvPr>
            <p:cNvCxnSpPr/>
            <p:nvPr/>
          </p:nvCxnSpPr>
          <p:spPr>
            <a:xfrm>
              <a:off x="0" y="576026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FEB2E0-86F8-F4AB-046B-1686F35831D1}"/>
                </a:ext>
              </a:extLst>
            </p:cNvPr>
            <p:cNvSpPr txBox="1"/>
            <p:nvPr/>
          </p:nvSpPr>
          <p:spPr>
            <a:xfrm>
              <a:off x="1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784BFA-A33D-CFB2-7AF3-6B67793FAFAF}"/>
                </a:ext>
              </a:extLst>
            </p:cNvPr>
            <p:cNvSpPr txBox="1"/>
            <p:nvPr/>
          </p:nvSpPr>
          <p:spPr>
            <a:xfrm>
              <a:off x="1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369DE2-67A4-38F9-BE1F-4FD55642FB60}"/>
                </a:ext>
              </a:extLst>
            </p:cNvPr>
            <p:cNvSpPr txBox="1"/>
            <p:nvPr/>
          </p:nvSpPr>
          <p:spPr>
            <a:xfrm>
              <a:off x="180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DA6D5990-8854-DFA0-64CB-057700727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9301" y="3600451"/>
              <a:ext cx="1902117" cy="288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305EC4-C754-DE05-01BA-32E3F8A5EC02}"/>
              </a:ext>
            </a:extLst>
          </p:cNvPr>
          <p:cNvGrpSpPr/>
          <p:nvPr/>
        </p:nvGrpSpPr>
        <p:grpSpPr>
          <a:xfrm>
            <a:off x="3060000" y="3600000"/>
            <a:ext cx="2880361" cy="2880451"/>
            <a:chOff x="3060000" y="3600000"/>
            <a:chExt cx="2880361" cy="288045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FA7FBE-B6F4-A3B7-4388-A67A10BDA83E}"/>
                </a:ext>
              </a:extLst>
            </p:cNvPr>
            <p:cNvSpPr/>
            <p:nvPr/>
          </p:nvSpPr>
          <p:spPr>
            <a:xfrm>
              <a:off x="3060301" y="5760153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3022C3-8E41-4130-DE4A-05E20AF5AA3F}"/>
                </a:ext>
              </a:extLst>
            </p:cNvPr>
            <p:cNvSpPr/>
            <p:nvPr/>
          </p:nvSpPr>
          <p:spPr>
            <a:xfrm>
              <a:off x="3060232" y="3600000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F560E0-D074-9ACE-BEB2-CD5A72C66773}"/>
                </a:ext>
              </a:extLst>
            </p:cNvPr>
            <p:cNvSpPr/>
            <p:nvPr/>
          </p:nvSpPr>
          <p:spPr>
            <a:xfrm>
              <a:off x="3060677" y="4320153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F573127-772F-87D8-7886-694A61CC1F6A}"/>
                </a:ext>
              </a:extLst>
            </p:cNvPr>
            <p:cNvSpPr/>
            <p:nvPr/>
          </p:nvSpPr>
          <p:spPr>
            <a:xfrm>
              <a:off x="4500361" y="4320153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D538D1-9283-1929-69A8-E8BC2D3CECEE}"/>
                </a:ext>
              </a:extLst>
            </p:cNvPr>
            <p:cNvCxnSpPr/>
            <p:nvPr/>
          </p:nvCxnSpPr>
          <p:spPr>
            <a:xfrm>
              <a:off x="3060230" y="4319357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4EF672-1578-6D3C-6309-1506BFE3717C}"/>
                </a:ext>
              </a:extLst>
            </p:cNvPr>
            <p:cNvCxnSpPr/>
            <p:nvPr/>
          </p:nvCxnSpPr>
          <p:spPr>
            <a:xfrm>
              <a:off x="3060000" y="576026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B88CF2-F424-073C-12EF-EF7BBD6B240A}"/>
                </a:ext>
              </a:extLst>
            </p:cNvPr>
            <p:cNvSpPr txBox="1"/>
            <p:nvPr/>
          </p:nvSpPr>
          <p:spPr>
            <a:xfrm>
              <a:off x="307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E10271-1C55-F507-FD3D-C29E2A1DDEBE}"/>
                </a:ext>
              </a:extLst>
            </p:cNvPr>
            <p:cNvSpPr txBox="1"/>
            <p:nvPr/>
          </p:nvSpPr>
          <p:spPr>
            <a:xfrm>
              <a:off x="307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712550-B1A5-C14E-F770-7CEF0C9367ED}"/>
                </a:ext>
              </a:extLst>
            </p:cNvPr>
            <p:cNvSpPr txBox="1"/>
            <p:nvPr/>
          </p:nvSpPr>
          <p:spPr>
            <a:xfrm>
              <a:off x="486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82CE87F-E4A8-731B-E073-3EF3B2077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48198" y="3600452"/>
              <a:ext cx="1902117" cy="287999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66B65D-D133-0750-D70E-D04ADB6C6373}"/>
              </a:ext>
            </a:extLst>
          </p:cNvPr>
          <p:cNvGrpSpPr/>
          <p:nvPr/>
        </p:nvGrpSpPr>
        <p:grpSpPr>
          <a:xfrm>
            <a:off x="6120000" y="3600376"/>
            <a:ext cx="2880361" cy="2880615"/>
            <a:chOff x="6120000" y="3600376"/>
            <a:chExt cx="2880361" cy="288061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96A5D35-0AE6-AA4D-9ACC-836FED0E2137}"/>
                </a:ext>
              </a:extLst>
            </p:cNvPr>
            <p:cNvSpPr/>
            <p:nvPr/>
          </p:nvSpPr>
          <p:spPr>
            <a:xfrm>
              <a:off x="6120301" y="5760991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967295-6858-A30C-56CD-01E01C55255A}"/>
                </a:ext>
              </a:extLst>
            </p:cNvPr>
            <p:cNvSpPr/>
            <p:nvPr/>
          </p:nvSpPr>
          <p:spPr>
            <a:xfrm>
              <a:off x="6120232" y="3600838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63A5300-0EF5-F1D5-6DF3-CEFE3AE9518B}"/>
                </a:ext>
              </a:extLst>
            </p:cNvPr>
            <p:cNvSpPr/>
            <p:nvPr/>
          </p:nvSpPr>
          <p:spPr>
            <a:xfrm>
              <a:off x="6120677" y="4320991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DC59B5-8F18-CF26-271D-426C085B9A1F}"/>
                </a:ext>
              </a:extLst>
            </p:cNvPr>
            <p:cNvSpPr/>
            <p:nvPr/>
          </p:nvSpPr>
          <p:spPr>
            <a:xfrm>
              <a:off x="7560361" y="4320991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9A2F6F-A4D8-D8DB-5BE4-CE474EBAE639}"/>
                </a:ext>
              </a:extLst>
            </p:cNvPr>
            <p:cNvCxnSpPr/>
            <p:nvPr/>
          </p:nvCxnSpPr>
          <p:spPr>
            <a:xfrm>
              <a:off x="6120230" y="4320195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9627FB-09E2-766C-1ED3-1D25A36762E7}"/>
                </a:ext>
              </a:extLst>
            </p:cNvPr>
            <p:cNvCxnSpPr/>
            <p:nvPr/>
          </p:nvCxnSpPr>
          <p:spPr>
            <a:xfrm>
              <a:off x="6120000" y="5761104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3029E7-B33E-40D9-8C21-B9D14A1452D4}"/>
                </a:ext>
              </a:extLst>
            </p:cNvPr>
            <p:cNvSpPr txBox="1"/>
            <p:nvPr/>
          </p:nvSpPr>
          <p:spPr>
            <a:xfrm>
              <a:off x="613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524-D22E-7FB9-5F09-D8C43B2F6572}"/>
                </a:ext>
              </a:extLst>
            </p:cNvPr>
            <p:cNvSpPr txBox="1"/>
            <p:nvPr/>
          </p:nvSpPr>
          <p:spPr>
            <a:xfrm>
              <a:off x="613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98D84-3130-368C-0CFD-3CD083ECA401}"/>
                </a:ext>
              </a:extLst>
            </p:cNvPr>
            <p:cNvSpPr txBox="1"/>
            <p:nvPr/>
          </p:nvSpPr>
          <p:spPr>
            <a:xfrm>
              <a:off x="792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A134D3E-E23C-349A-2E2A-01FF21A50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05176" y="3600376"/>
              <a:ext cx="1902117" cy="288015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363F95-1D22-57B3-40E2-55DA9849ADC5}"/>
              </a:ext>
            </a:extLst>
          </p:cNvPr>
          <p:cNvGrpSpPr/>
          <p:nvPr/>
        </p:nvGrpSpPr>
        <p:grpSpPr>
          <a:xfrm>
            <a:off x="9180000" y="3600000"/>
            <a:ext cx="2880361" cy="2880525"/>
            <a:chOff x="9180000" y="3600000"/>
            <a:chExt cx="2880361" cy="2880525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F8C870E-872E-2906-4242-A5BCAC3E3896}"/>
                </a:ext>
              </a:extLst>
            </p:cNvPr>
            <p:cNvSpPr/>
            <p:nvPr/>
          </p:nvSpPr>
          <p:spPr>
            <a:xfrm>
              <a:off x="9180301" y="5760153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56BC55-3AAE-DFCE-5283-BF5DFD712205}"/>
                </a:ext>
              </a:extLst>
            </p:cNvPr>
            <p:cNvSpPr/>
            <p:nvPr/>
          </p:nvSpPr>
          <p:spPr>
            <a:xfrm>
              <a:off x="9180232" y="3600000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10F7297-AC76-E4DD-86EE-4C3238ADB0B6}"/>
                </a:ext>
              </a:extLst>
            </p:cNvPr>
            <p:cNvSpPr/>
            <p:nvPr/>
          </p:nvSpPr>
          <p:spPr>
            <a:xfrm>
              <a:off x="9180677" y="4320153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9D06EC-5FFE-719E-A14E-DF56E955B530}"/>
                </a:ext>
              </a:extLst>
            </p:cNvPr>
            <p:cNvSpPr/>
            <p:nvPr/>
          </p:nvSpPr>
          <p:spPr>
            <a:xfrm>
              <a:off x="10620361" y="4320153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60CFC7-78C6-AB51-1F89-41748BE854C4}"/>
                </a:ext>
              </a:extLst>
            </p:cNvPr>
            <p:cNvCxnSpPr/>
            <p:nvPr/>
          </p:nvCxnSpPr>
          <p:spPr>
            <a:xfrm>
              <a:off x="9180230" y="4319357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9E1650F-FCBB-8D90-02E9-7124982E260C}"/>
                </a:ext>
              </a:extLst>
            </p:cNvPr>
            <p:cNvCxnSpPr/>
            <p:nvPr/>
          </p:nvCxnSpPr>
          <p:spPr>
            <a:xfrm>
              <a:off x="9180000" y="576026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BA25C3-C3D3-2261-35C7-C40BCC33AEBD}"/>
                </a:ext>
              </a:extLst>
            </p:cNvPr>
            <p:cNvSpPr txBox="1"/>
            <p:nvPr/>
          </p:nvSpPr>
          <p:spPr>
            <a:xfrm>
              <a:off x="919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1EA8C3-78B8-3B05-FF83-205DCEA9F847}"/>
                </a:ext>
              </a:extLst>
            </p:cNvPr>
            <p:cNvSpPr txBox="1"/>
            <p:nvPr/>
          </p:nvSpPr>
          <p:spPr>
            <a:xfrm>
              <a:off x="919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21688B5-266E-9BDA-14AB-7624A5A1598C}"/>
                </a:ext>
              </a:extLst>
            </p:cNvPr>
            <p:cNvSpPr txBox="1"/>
            <p:nvPr/>
          </p:nvSpPr>
          <p:spPr>
            <a:xfrm>
              <a:off x="1098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541CDB19-EFA9-68B4-6A8D-6979C25DA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62991" y="3600378"/>
              <a:ext cx="1902117" cy="2880147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D216B82-F556-90FE-BE5E-CBE0E7D984A0}"/>
              </a:ext>
            </a:extLst>
          </p:cNvPr>
          <p:cNvGrpSpPr/>
          <p:nvPr/>
        </p:nvGrpSpPr>
        <p:grpSpPr>
          <a:xfrm>
            <a:off x="0" y="360000"/>
            <a:ext cx="2880361" cy="2880816"/>
            <a:chOff x="363643" y="363276"/>
            <a:chExt cx="2880361" cy="288081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DEC229D-5A61-E414-F839-A6A303A3F6B5}"/>
                </a:ext>
              </a:extLst>
            </p:cNvPr>
            <p:cNvSpPr/>
            <p:nvPr/>
          </p:nvSpPr>
          <p:spPr>
            <a:xfrm>
              <a:off x="363944" y="2524092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A2EC10E-C65B-8484-9A26-68C017F4DDFE}"/>
                </a:ext>
              </a:extLst>
            </p:cNvPr>
            <p:cNvSpPr/>
            <p:nvPr/>
          </p:nvSpPr>
          <p:spPr>
            <a:xfrm>
              <a:off x="363875" y="363939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3D7FD1F-3161-E27E-55EA-B92CE6E246C7}"/>
                </a:ext>
              </a:extLst>
            </p:cNvPr>
            <p:cNvSpPr/>
            <p:nvPr/>
          </p:nvSpPr>
          <p:spPr>
            <a:xfrm>
              <a:off x="364320" y="1084092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F49D5C8-1143-B342-BCE6-C49CEA9AF158}"/>
                </a:ext>
              </a:extLst>
            </p:cNvPr>
            <p:cNvSpPr/>
            <p:nvPr/>
          </p:nvSpPr>
          <p:spPr>
            <a:xfrm>
              <a:off x="1804004" y="1084092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2355278-934B-83FD-4AF2-3DABF6BC8244}"/>
                </a:ext>
              </a:extLst>
            </p:cNvPr>
            <p:cNvCxnSpPr/>
            <p:nvPr/>
          </p:nvCxnSpPr>
          <p:spPr>
            <a:xfrm>
              <a:off x="363873" y="108329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50226FC-8DD3-53B5-DF90-698634E834C3}"/>
                </a:ext>
              </a:extLst>
            </p:cNvPr>
            <p:cNvCxnSpPr/>
            <p:nvPr/>
          </p:nvCxnSpPr>
          <p:spPr>
            <a:xfrm>
              <a:off x="363643" y="2524205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5C8A348-9FE3-8D21-339E-C71C7AB7D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2944" y="363276"/>
              <a:ext cx="1902117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16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DBB8-C280-5B25-E152-247D6741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9C73-CF90-059C-3567-6ADD89A9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4EBE0-4DB9-5E44-8D5C-F11F3EB38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9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54AE-2C8C-0B66-4949-FE46B9EE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CEF1-F1AF-44E9-D326-3F189835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36430-5033-4258-53A5-A37E8046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7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Esser</dc:creator>
  <cp:lastModifiedBy>Tim Esser</cp:lastModifiedBy>
  <cp:revision>20</cp:revision>
  <dcterms:created xsi:type="dcterms:W3CDTF">2023-07-22T09:35:28Z</dcterms:created>
  <dcterms:modified xsi:type="dcterms:W3CDTF">2023-09-26T17:08:15Z</dcterms:modified>
</cp:coreProperties>
</file>