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/>
  </p:normalViewPr>
  <p:slideViewPr>
    <p:cSldViewPr snapToGrid="0">
      <p:cViewPr>
        <p:scale>
          <a:sx n="125" d="100"/>
          <a:sy n="125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099B-6424-44EC-9B11-A4F2954E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089C9-0B78-44F4-8D82-B9E53C74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744E-EA60-40A9-99F4-B44A1873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698-2F6D-4534-A83C-481A85A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B986-945A-4D6E-9315-B9073D61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4F4-EE0F-4998-87BF-CCB28265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BBDE-AADA-4F68-8E10-ECD04B11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BED7-B1B0-40B4-B2D3-747626C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A30D-9287-4730-BDE9-DB1DF11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A8E-D8D9-4B8D-B840-C4C99AEA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BCD61-6949-4A4A-A507-83622AB3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946B-BD87-4E59-A6C6-9DD28EED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D396-DAB4-49E8-804A-452667C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ABCA-7FC5-4D28-84DF-CBC43D16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2445-03A6-4298-8BF6-D3C13F87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8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363A-0F1A-4EF7-8768-8C5B0516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FFD8-7FDE-4BC1-95F6-4CD11622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72C8-79F6-4A41-B3A2-9281611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DEBD-CD7F-4BC8-8643-53F31604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ECF6-A772-42CA-A766-93BC9219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AC53-AFB9-46D9-AAED-58713C25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DC71-245C-4477-8EDC-60713165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D7C2-7103-40AF-8AEE-CFB99E1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6DF-7142-4E55-9409-4DB94436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748D-6903-4676-AABC-9DB7785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76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DFF4-4EA8-4CC4-B1D6-6B4DCAE2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9E38-4520-433A-B694-CCDCDAD9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71135-82BA-4DA7-BC67-1F234FEE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F71B-5133-4DB7-A373-E02B854E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60E45-A00C-4EF6-8923-42779C2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2415-8FD2-4D64-A5CA-3698E6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5EA7-6536-4709-A60C-E58C2EAC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42C4-1FA0-4DF0-B07C-F2A97127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8C1E-9559-4FDF-9525-5622C52D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FEC8D-8E49-4661-BDBD-5B7FF0F0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8A3F-5BC3-4D8B-9790-FA6C3B81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1384C-9598-40F4-987E-8FFB96A9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80198-8B9F-485E-A92E-50B4191D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27CB2-0806-4501-BB1E-2AF224F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F38-149E-4308-A7EC-49B7F74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744F7-144D-45CC-8704-C4C8318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A2E9-752E-41D4-9DF3-C8687D6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228C9-CBE4-4B20-AAF3-2A2018A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1ADA2-FBE3-4F06-99AB-4FBF0F2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6775-AFB6-46F6-A4B7-7839303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79BA2-256C-4921-8535-19F7D1C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509A-3310-4F2F-964D-0B63F1C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1B1-685A-48B4-B3B6-D234121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CE987-596E-43B6-BCFE-87B2D91E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3B2C4-C185-45E3-89CD-7156D2DE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6CFF-04DF-48A6-8DCF-378BE851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495F-8B52-49C9-9721-4C573EA6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6DB5-6151-41C3-A0B6-D7B65AC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AFA8D-AC60-43D8-A83B-4909FFF0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53FE-DB29-4244-8F7D-5B790F04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5DEF-1089-4449-9E15-CC227147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0D42-0E71-48DD-AF3D-62D2D60C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4AC29-ED39-43CD-A48A-76C5BC4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0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0C30-C1F2-413F-B64C-6BF5E9B5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4F87-A194-482B-9212-422562F3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9A55-C90B-42F3-8F25-C5FAB1FE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74D6-A68C-4DA3-963B-94B40AF0917B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9060-23F3-432D-8D19-2E3061B5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2F93-08F5-4838-9E35-4BF4E3C54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1E62DD-FEA4-4577-B130-0871D0ADD8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8606" y="-1"/>
            <a:ext cx="8013394" cy="61798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D05C8-02EA-4EFF-94E3-CEED609E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6357" cy="617982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22130C-B2B4-448E-B4F8-7E917CE62298}"/>
              </a:ext>
            </a:extLst>
          </p:cNvPr>
          <p:cNvSpPr/>
          <p:nvPr/>
        </p:nvSpPr>
        <p:spPr>
          <a:xfrm>
            <a:off x="7414260" y="5199380"/>
            <a:ext cx="1630680" cy="6985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3728-38DE-4B23-8652-05EFCA5E679A}"/>
              </a:ext>
            </a:extLst>
          </p:cNvPr>
          <p:cNvSpPr/>
          <p:nvPr/>
        </p:nvSpPr>
        <p:spPr>
          <a:xfrm>
            <a:off x="7372011" y="4701540"/>
            <a:ext cx="735669" cy="4445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78294-DD77-425B-AE6D-3773F2AEDAF1}"/>
              </a:ext>
            </a:extLst>
          </p:cNvPr>
          <p:cNvSpPr/>
          <p:nvPr/>
        </p:nvSpPr>
        <p:spPr>
          <a:xfrm>
            <a:off x="4899660" y="3413760"/>
            <a:ext cx="1196340" cy="4800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3D1D4-CFD2-4C7B-AA24-34197A108DD5}"/>
              </a:ext>
            </a:extLst>
          </p:cNvPr>
          <p:cNvSpPr/>
          <p:nvPr/>
        </p:nvSpPr>
        <p:spPr>
          <a:xfrm>
            <a:off x="1844040" y="4831080"/>
            <a:ext cx="1874519" cy="11658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E6FC0-2390-456B-813D-144E3259CE87}"/>
              </a:ext>
            </a:extLst>
          </p:cNvPr>
          <p:cNvSpPr/>
          <p:nvPr/>
        </p:nvSpPr>
        <p:spPr>
          <a:xfrm>
            <a:off x="1912620" y="1470660"/>
            <a:ext cx="2080260" cy="24993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F351-77E3-4958-A474-5FAC62895FA8}"/>
              </a:ext>
            </a:extLst>
          </p:cNvPr>
          <p:cNvSpPr/>
          <p:nvPr/>
        </p:nvSpPr>
        <p:spPr>
          <a:xfrm>
            <a:off x="1988819" y="4023359"/>
            <a:ext cx="1729740" cy="7518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A82AB-8D92-4F01-8AEA-CF0E370E25F2}"/>
              </a:ext>
            </a:extLst>
          </p:cNvPr>
          <p:cNvSpPr/>
          <p:nvPr/>
        </p:nvSpPr>
        <p:spPr>
          <a:xfrm>
            <a:off x="2895600" y="266700"/>
            <a:ext cx="1097278" cy="114808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07AD2-099D-4069-8285-4BB3D2DC731C}"/>
              </a:ext>
            </a:extLst>
          </p:cNvPr>
          <p:cNvSpPr/>
          <p:nvPr/>
        </p:nvSpPr>
        <p:spPr>
          <a:xfrm>
            <a:off x="328744" y="807720"/>
            <a:ext cx="1515296" cy="19735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61CD61-1E48-4649-A0B3-74CD7873AA61}"/>
              </a:ext>
            </a:extLst>
          </p:cNvPr>
          <p:cNvSpPr/>
          <p:nvPr/>
        </p:nvSpPr>
        <p:spPr>
          <a:xfrm>
            <a:off x="8441546" y="1470660"/>
            <a:ext cx="3608213" cy="35382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C2634-C0DB-4222-A850-E1194587F4D5}"/>
              </a:ext>
            </a:extLst>
          </p:cNvPr>
          <p:cNvSpPr/>
          <p:nvPr/>
        </p:nvSpPr>
        <p:spPr>
          <a:xfrm>
            <a:off x="4754880" y="3025140"/>
            <a:ext cx="3608213" cy="1394460"/>
          </a:xfrm>
          <a:prstGeom prst="rect">
            <a:avLst/>
          </a:prstGeom>
          <a:noFill/>
          <a:ln w="57150">
            <a:solidFill>
              <a:srgbClr val="B38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3227628-90A6-8EDE-32BC-559E995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9B3EA-DDF0-82A8-3D09-977947EDDC8A}"/>
              </a:ext>
            </a:extLst>
          </p:cNvPr>
          <p:cNvSpPr/>
          <p:nvPr/>
        </p:nvSpPr>
        <p:spPr>
          <a:xfrm>
            <a:off x="0" y="223837"/>
            <a:ext cx="12191999" cy="20028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94BED-4D5C-945F-A46B-23E6F565EAD0}"/>
              </a:ext>
            </a:extLst>
          </p:cNvPr>
          <p:cNvSpPr/>
          <p:nvPr/>
        </p:nvSpPr>
        <p:spPr>
          <a:xfrm>
            <a:off x="0" y="2489334"/>
            <a:ext cx="3676650" cy="35526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89456-2C7A-32A9-842B-C6E8B34C282B}"/>
              </a:ext>
            </a:extLst>
          </p:cNvPr>
          <p:cNvSpPr/>
          <p:nvPr/>
        </p:nvSpPr>
        <p:spPr>
          <a:xfrm>
            <a:off x="3708400" y="2489333"/>
            <a:ext cx="8483599" cy="35526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3F389-A2BF-F180-2A63-372C717C0EDD}"/>
              </a:ext>
            </a:extLst>
          </p:cNvPr>
          <p:cNvSpPr/>
          <p:nvPr/>
        </p:nvSpPr>
        <p:spPr>
          <a:xfrm>
            <a:off x="0" y="6080258"/>
            <a:ext cx="12192000" cy="5539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1305C-46F2-171B-D519-76E80F1F0CB3}"/>
              </a:ext>
            </a:extLst>
          </p:cNvPr>
          <p:cNvSpPr/>
          <p:nvPr/>
        </p:nvSpPr>
        <p:spPr>
          <a:xfrm>
            <a:off x="-3" y="2264945"/>
            <a:ext cx="12192003" cy="1861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4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Esser</dc:creator>
  <cp:lastModifiedBy>Tim Esser</cp:lastModifiedBy>
  <cp:revision>5</cp:revision>
  <dcterms:created xsi:type="dcterms:W3CDTF">2023-10-28T15:32:52Z</dcterms:created>
  <dcterms:modified xsi:type="dcterms:W3CDTF">2023-10-28T18:57:07Z</dcterms:modified>
</cp:coreProperties>
</file>