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3030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97A7-1F72-418E-A7BF-8CD8838A1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BBD7F-E281-44BF-9410-23464A85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9C84-6898-4664-8608-3EC5EF8A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AAB8-1690-4E10-9F1F-F416B3DE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3817-8373-47F2-9159-393C06A9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5428-D2AE-4C16-9CFC-C6BCA79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775BB-041C-451E-B1C6-6A71E466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A576-F820-42B6-88CD-564627DD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C773-26DA-4282-B105-0EFDEEA4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4987-05F3-427B-A098-AC525C91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47B13-BFF2-4F5B-8B74-DD15351F5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78E90-4304-4202-81A5-1CD46E8B0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7A7B4-1568-466A-85BF-02816962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28F0-66B2-4B2E-9B99-977F7E74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5697-0BC1-45A7-B4EB-EC7142F4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9786-32AB-4521-BAAF-CF67F15E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74C7-C614-451E-BFA1-BE554047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B0908-3DDA-45E8-9762-1828179B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69A2-B0D6-492F-99BB-B8598387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47C2F-F3A9-4949-B606-20EFE58D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9F5D-DA44-4501-8623-293B0D48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F7F6-0A4E-4704-914F-BC49499B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DC05-8DFA-4539-BC0A-C9886920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309C-4DE9-4EF9-AAFF-3FA4E235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F163-E1CD-439F-9C8E-331DC145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F733-6DF7-4D74-A352-60F633DE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F1AA-386A-4C9E-B14D-7D978A9B8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591F5-C09D-41C4-96CB-847FA394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98B4F-67CB-4C73-B709-FA349A89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6E528-6AAE-4E07-B43D-DEED2C44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03D4-583A-447C-82AB-EA46CA89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7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8942-CC82-476E-98DD-21FEA40E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4E253-E1A6-46A5-878B-B60C9216A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2FED-6AF5-4459-8EF5-8BEC39CA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6BDE9-CFE4-4E4E-A62F-97E6CE8A9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E473B-FDFB-421A-B200-A2D8B9C82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0D934-C445-4F1B-AD90-0EAC0918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3436C-070C-4FC3-B6BE-D686B16F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A20DF-5D8D-495B-B71C-77BFBD3A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9508-4575-49E2-B9E7-4CD13E6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B4199-0F4C-43F9-97CE-EC90771B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2AA4-16FF-4268-BE0C-84D51FA1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0EAE6-B2B0-44FA-906A-747C2C2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18548-B431-43AD-8BE8-C1CE2A8A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0BC0D-2262-44E9-90A4-3644A3C3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A8E4F-A647-43A6-A7D2-E2A3B721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4BB-B08C-4CF7-9D34-A12F0F82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C2B6-851F-4376-A361-2BEBE702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CE3FF-7FC7-4C27-B935-B0874BA14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88F02-04AE-40E4-B611-8901B7B6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ABCDB-86B6-4BF2-9840-E7862557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2C0B-30BB-48A8-BE87-E3E3BB6E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E344-D8C9-47B9-94E7-C1483D7A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5DB26-B51F-4C9A-8351-DFABB5EBB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62B9-A2EA-4DD7-85EA-8AF00A33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C22EA-3EC7-4208-8256-EB01BF2F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88B44-3C13-4AFB-B614-316F53FB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428D-BB7C-4FB0-AD7A-BB31A20D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0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C004E-8783-47AB-9880-69FE609C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C25B-EB6A-4799-9D46-D4930F920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052E-A696-442F-9849-2D5874D9B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D309-570C-419B-AED6-69A2FAB61485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1ED16-7039-4E12-BB25-C4616EB69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F66E7-64B0-406E-9CDD-4ADD766BD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7A243-137B-4FE1-A9B2-6E885E799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fused/Matlab-2017_RobinConfused" TargetMode="External"/><Relationship Id="rId2" Type="http://schemas.openxmlformats.org/officeDocument/2006/relationships/hyperlink" Target="https://github.com/ionefine/Matlab-20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onefine/Matlab-201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651FBC-561A-41D9-9668-46D81F0A1300}"/>
              </a:ext>
            </a:extLst>
          </p:cNvPr>
          <p:cNvSpPr txBox="1"/>
          <p:nvPr/>
        </p:nvSpPr>
        <p:spPr>
          <a:xfrm>
            <a:off x="7634687" y="474815"/>
            <a:ext cx="391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Git Hub </a:t>
            </a:r>
            <a:r>
              <a:rPr lang="en-US" sz="2800" b="1" u="sng" dirty="0"/>
              <a:t>ORIGIN/REMOTE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FD4D0-2AB6-4243-B8E4-AA418986A765}"/>
              </a:ext>
            </a:extLst>
          </p:cNvPr>
          <p:cNvSpPr/>
          <p:nvPr/>
        </p:nvSpPr>
        <p:spPr>
          <a:xfrm>
            <a:off x="5794533" y="1334640"/>
            <a:ext cx="4702629" cy="1175657"/>
          </a:xfrm>
          <a:prstGeom prst="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D1090-AF9D-4FFC-8861-9B5DC2FFC181}"/>
              </a:ext>
            </a:extLst>
          </p:cNvPr>
          <p:cNvSpPr txBox="1"/>
          <p:nvPr/>
        </p:nvSpPr>
        <p:spPr>
          <a:xfrm>
            <a:off x="5897239" y="1624925"/>
            <a:ext cx="412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class repository</a:t>
            </a:r>
          </a:p>
          <a:p>
            <a:r>
              <a:rPr lang="en-US" dirty="0">
                <a:hlinkClick r:id="rId2"/>
              </a:rPr>
              <a:t>https://github.com/ionefine/Matlab-2017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A53BC7-8441-4800-A0CE-6E1A0C91382A}"/>
              </a:ext>
            </a:extLst>
          </p:cNvPr>
          <p:cNvSpPr/>
          <p:nvPr/>
        </p:nvSpPr>
        <p:spPr>
          <a:xfrm>
            <a:off x="5780018" y="4114909"/>
            <a:ext cx="5863474" cy="117565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B8054-113E-4DF9-A04C-7D07B7BA0A26}"/>
              </a:ext>
            </a:extLst>
          </p:cNvPr>
          <p:cNvSpPr txBox="1"/>
          <p:nvPr/>
        </p:nvSpPr>
        <p:spPr>
          <a:xfrm>
            <a:off x="5897239" y="4379571"/>
            <a:ext cx="5746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repository</a:t>
            </a:r>
          </a:p>
          <a:p>
            <a:r>
              <a:rPr lang="en-US" dirty="0">
                <a:hlinkClick r:id="rId3"/>
              </a:rPr>
              <a:t>https://github.com/confused/Matlab-2017_RobinConfused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D73A8-F5BE-47DD-8386-FC9DA58FF13A}"/>
              </a:ext>
            </a:extLst>
          </p:cNvPr>
          <p:cNvSpPr txBox="1"/>
          <p:nvPr/>
        </p:nvSpPr>
        <p:spPr>
          <a:xfrm>
            <a:off x="435429" y="1814286"/>
            <a:ext cx="19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Matlab-2017_local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70020-E41A-41B3-BCEF-B9EB4CA892ED}"/>
              </a:ext>
            </a:extLst>
          </p:cNvPr>
          <p:cNvSpPr txBox="1"/>
          <p:nvPr/>
        </p:nvSpPr>
        <p:spPr>
          <a:xfrm>
            <a:off x="523000" y="3789795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Matlab-2017_RobinConfused_local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6BE26C-E128-4F77-8323-2EB317876264}"/>
              </a:ext>
            </a:extLst>
          </p:cNvPr>
          <p:cNvCxnSpPr/>
          <p:nvPr/>
        </p:nvCxnSpPr>
        <p:spPr>
          <a:xfrm flipH="1">
            <a:off x="2651413" y="682171"/>
            <a:ext cx="4296228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A30A0C-C7F5-4F04-9F7A-36768D719295}"/>
              </a:ext>
            </a:extLst>
          </p:cNvPr>
          <p:cNvSpPr txBox="1"/>
          <p:nvPr/>
        </p:nvSpPr>
        <p:spPr>
          <a:xfrm>
            <a:off x="4153196" y="188686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C53E62-CB6D-4685-B06A-0FF6FBBC5402}"/>
              </a:ext>
            </a:extLst>
          </p:cNvPr>
          <p:cNvCxnSpPr>
            <a:cxnSpLocks/>
          </p:cNvCxnSpPr>
          <p:nvPr/>
        </p:nvCxnSpPr>
        <p:spPr>
          <a:xfrm>
            <a:off x="2246336" y="6416882"/>
            <a:ext cx="503983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7A925E-A0AE-496A-9EE7-CEDE2CD220D2}"/>
              </a:ext>
            </a:extLst>
          </p:cNvPr>
          <p:cNvSpPr txBox="1"/>
          <p:nvPr/>
        </p:nvSpPr>
        <p:spPr>
          <a:xfrm>
            <a:off x="3194692" y="5714164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E7578-A2AC-447B-8303-4C7C69DD744E}"/>
              </a:ext>
            </a:extLst>
          </p:cNvPr>
          <p:cNvSpPr txBox="1"/>
          <p:nvPr/>
        </p:nvSpPr>
        <p:spPr>
          <a:xfrm>
            <a:off x="523000" y="388741"/>
            <a:ext cx="1133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LOCAL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44BEEE-9197-4A87-A2AE-305B80B25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49" y="2300178"/>
            <a:ext cx="881289" cy="8812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F10BD2-9EE1-42CF-8881-C5C8B45E8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54" y="4423789"/>
            <a:ext cx="881289" cy="88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651FBC-561A-41D9-9668-46D81F0A1300}"/>
              </a:ext>
            </a:extLst>
          </p:cNvPr>
          <p:cNvSpPr txBox="1"/>
          <p:nvPr/>
        </p:nvSpPr>
        <p:spPr>
          <a:xfrm>
            <a:off x="7634687" y="474815"/>
            <a:ext cx="391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Git Hub </a:t>
            </a:r>
            <a:r>
              <a:rPr lang="en-US" sz="2800" b="1" u="sng" dirty="0"/>
              <a:t>ORIGIN/REMOTE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FD4D0-2AB6-4243-B8E4-AA418986A765}"/>
              </a:ext>
            </a:extLst>
          </p:cNvPr>
          <p:cNvSpPr/>
          <p:nvPr/>
        </p:nvSpPr>
        <p:spPr>
          <a:xfrm>
            <a:off x="5794533" y="1334640"/>
            <a:ext cx="4931524" cy="1175657"/>
          </a:xfrm>
          <a:prstGeom prst="rect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D1090-AF9D-4FFC-8861-9B5DC2FFC181}"/>
              </a:ext>
            </a:extLst>
          </p:cNvPr>
          <p:cNvSpPr txBox="1"/>
          <p:nvPr/>
        </p:nvSpPr>
        <p:spPr>
          <a:xfrm>
            <a:off x="5907051" y="1356364"/>
            <a:ext cx="541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class repository</a:t>
            </a:r>
          </a:p>
          <a:p>
            <a:r>
              <a:rPr lang="en-US" dirty="0">
                <a:hlinkClick r:id="rId2"/>
              </a:rPr>
              <a:t>https://github.com/ionefine/Matlab-2017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(1) I write “Hello world”. This is the ORIGIN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B8054-113E-4DF9-A04C-7D07B7BA0A26}"/>
              </a:ext>
            </a:extLst>
          </p:cNvPr>
          <p:cNvSpPr txBox="1"/>
          <p:nvPr/>
        </p:nvSpPr>
        <p:spPr>
          <a:xfrm>
            <a:off x="5574890" y="2858347"/>
            <a:ext cx="628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repository now contains both the master and the branch code.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D73A8-F5BE-47DD-8386-FC9DA58FF13A}"/>
              </a:ext>
            </a:extLst>
          </p:cNvPr>
          <p:cNvSpPr txBox="1"/>
          <p:nvPr/>
        </p:nvSpPr>
        <p:spPr>
          <a:xfrm>
            <a:off x="335633" y="1211484"/>
            <a:ext cx="135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Matlab-2017_local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6BE26C-E128-4F77-8323-2EB317876264}"/>
              </a:ext>
            </a:extLst>
          </p:cNvPr>
          <p:cNvCxnSpPr/>
          <p:nvPr/>
        </p:nvCxnSpPr>
        <p:spPr>
          <a:xfrm flipH="1">
            <a:off x="2651413" y="682171"/>
            <a:ext cx="4296228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A30A0C-C7F5-4F04-9F7A-36768D719295}"/>
              </a:ext>
            </a:extLst>
          </p:cNvPr>
          <p:cNvSpPr txBox="1"/>
          <p:nvPr/>
        </p:nvSpPr>
        <p:spPr>
          <a:xfrm>
            <a:off x="4153196" y="188686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E7578-A2AC-447B-8303-4C7C69DD744E}"/>
              </a:ext>
            </a:extLst>
          </p:cNvPr>
          <p:cNvSpPr txBox="1"/>
          <p:nvPr/>
        </p:nvSpPr>
        <p:spPr>
          <a:xfrm>
            <a:off x="523000" y="388741"/>
            <a:ext cx="1133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LOCAL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44BEEE-9197-4A87-A2AE-305B80B25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1" y="1387992"/>
            <a:ext cx="534476" cy="53447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07477D-9715-4406-B4A2-9B26F8871711}"/>
              </a:ext>
            </a:extLst>
          </p:cNvPr>
          <p:cNvCxnSpPr/>
          <p:nvPr/>
        </p:nvCxnSpPr>
        <p:spPr>
          <a:xfrm flipH="1">
            <a:off x="3223002" y="1262899"/>
            <a:ext cx="2351314" cy="10014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655367-8641-4250-B13F-056FC4A4B833}"/>
              </a:ext>
            </a:extLst>
          </p:cNvPr>
          <p:cNvSpPr txBox="1"/>
          <p:nvPr/>
        </p:nvSpPr>
        <p:spPr>
          <a:xfrm rot="20190152">
            <a:off x="2989842" y="1298700"/>
            <a:ext cx="266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You download (PULL)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27FCD-5F17-43B6-951F-2184B9451A12}"/>
              </a:ext>
            </a:extLst>
          </p:cNvPr>
          <p:cNvSpPr txBox="1"/>
          <p:nvPr/>
        </p:nvSpPr>
        <p:spPr>
          <a:xfrm>
            <a:off x="209328" y="2525027"/>
            <a:ext cx="42920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This is the MASTER code</a:t>
            </a:r>
          </a:p>
          <a:p>
            <a:endParaRPr lang="en-US" dirty="0"/>
          </a:p>
          <a:p>
            <a:r>
              <a:rPr lang="en-US" dirty="0"/>
              <a:t>(4) You create a BRANCH</a:t>
            </a:r>
          </a:p>
          <a:p>
            <a:endParaRPr lang="en-US" dirty="0"/>
          </a:p>
          <a:p>
            <a:r>
              <a:rPr lang="en-US" dirty="0"/>
              <a:t>(5) You edit the code</a:t>
            </a:r>
          </a:p>
          <a:p>
            <a:endParaRPr lang="en-US" dirty="0"/>
          </a:p>
          <a:p>
            <a:r>
              <a:rPr lang="en-US" dirty="0"/>
              <a:t>(6) You commit the changes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(8) You do a MERGE</a:t>
            </a:r>
          </a:p>
          <a:p>
            <a:r>
              <a:rPr lang="en-US" dirty="0"/>
              <a:t>This  merges your branch changes with the MASTER locally</a:t>
            </a:r>
          </a:p>
          <a:p>
            <a:endParaRPr lang="en-US" dirty="0"/>
          </a:p>
          <a:p>
            <a:r>
              <a:rPr lang="en-US" dirty="0"/>
              <a:t>(9) You do a PULL REQ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CB293-D252-4664-BF89-6D40A3685670}"/>
              </a:ext>
            </a:extLst>
          </p:cNvPr>
          <p:cNvSpPr txBox="1"/>
          <p:nvPr/>
        </p:nvSpPr>
        <p:spPr>
          <a:xfrm rot="20190152">
            <a:off x="3119911" y="3591392"/>
            <a:ext cx="24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You upload  (PUSH) 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D06205-2C37-4604-BAF7-27C01FA0F7FE}"/>
              </a:ext>
            </a:extLst>
          </p:cNvPr>
          <p:cNvCxnSpPr>
            <a:cxnSpLocks/>
          </p:cNvCxnSpPr>
          <p:nvPr/>
        </p:nvCxnSpPr>
        <p:spPr>
          <a:xfrm flipV="1">
            <a:off x="3591894" y="3592338"/>
            <a:ext cx="1982710" cy="9780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C45F3B-C0B6-47E1-AA1A-7464A349981F}"/>
              </a:ext>
            </a:extLst>
          </p:cNvPr>
          <p:cNvCxnSpPr>
            <a:cxnSpLocks/>
          </p:cNvCxnSpPr>
          <p:nvPr/>
        </p:nvCxnSpPr>
        <p:spPr>
          <a:xfrm flipV="1">
            <a:off x="4583249" y="5691292"/>
            <a:ext cx="1982710" cy="9780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1C1018-128F-4D6F-819E-F68794E12014}"/>
              </a:ext>
            </a:extLst>
          </p:cNvPr>
          <p:cNvSpPr txBox="1"/>
          <p:nvPr/>
        </p:nvSpPr>
        <p:spPr>
          <a:xfrm>
            <a:off x="6259365" y="4094687"/>
            <a:ext cx="628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repository now contains a </a:t>
            </a:r>
            <a:r>
              <a:rPr lang="en-US" dirty="0" err="1"/>
              <a:t>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2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166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IONE FINE</dc:creator>
  <cp:lastModifiedBy>IONE FINE</cp:lastModifiedBy>
  <cp:revision>6</cp:revision>
  <dcterms:created xsi:type="dcterms:W3CDTF">2018-01-01T04:40:35Z</dcterms:created>
  <dcterms:modified xsi:type="dcterms:W3CDTF">2018-01-01T19:20:35Z</dcterms:modified>
</cp:coreProperties>
</file>