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" y="-4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4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6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0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7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1F69-88E9-4EF5-8479-DA4453B8272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FEC6-91FF-4A86-8F17-DDF9AA5A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04" y="2348484"/>
            <a:ext cx="6336792" cy="21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0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04" y="2017617"/>
            <a:ext cx="6336792" cy="3691128"/>
          </a:xfrm>
        </p:spPr>
      </p:pic>
    </p:spTree>
    <p:extLst>
      <p:ext uri="{BB962C8B-B14F-4D97-AF65-F5344CB8AC3E}">
        <p14:creationId xmlns:p14="http://schemas.microsoft.com/office/powerpoint/2010/main" val="132768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Figure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04" y="2808573"/>
            <a:ext cx="6336792" cy="2109216"/>
          </a:xfrm>
        </p:spPr>
      </p:pic>
    </p:spTree>
    <p:extLst>
      <p:ext uri="{BB962C8B-B14F-4D97-AF65-F5344CB8AC3E}">
        <p14:creationId xmlns:p14="http://schemas.microsoft.com/office/powerpoint/2010/main" val="211395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95600"/>
            <a:ext cx="3961825" cy="2038509"/>
          </a:xfrm>
        </p:spPr>
      </p:pic>
    </p:spTree>
    <p:extLst>
      <p:ext uri="{BB962C8B-B14F-4D97-AF65-F5344CB8AC3E}">
        <p14:creationId xmlns:p14="http://schemas.microsoft.com/office/powerpoint/2010/main" val="383659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Figure 1</vt:lpstr>
      <vt:lpstr>Figure 2</vt:lpstr>
      <vt:lpstr> Figure 3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</dc:title>
  <dc:creator>Department of Psychology</dc:creator>
  <cp:lastModifiedBy>Department of Psychology</cp:lastModifiedBy>
  <cp:revision>1</cp:revision>
  <dcterms:created xsi:type="dcterms:W3CDTF">2015-05-22T18:03:50Z</dcterms:created>
  <dcterms:modified xsi:type="dcterms:W3CDTF">2015-05-22T18:05:10Z</dcterms:modified>
</cp:coreProperties>
</file>