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7496-2DB3-4C41-A255-C5E01C9D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33360-BC9C-4D8F-A7FA-1CEFD0B9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E9D-5D9F-41E1-9075-6259E049B8A3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98593-684A-47F1-B710-7A01395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D4F2-57FE-4753-86CC-B82337BE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B8C2-7686-4926-93B6-AD4B3397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80B23-71C6-4026-BF3F-04F751F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83A-905C-44A1-91AF-F0B88755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9F96-EABD-4A1F-98C5-BDBFBC0F3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CE9D-5D9F-41E1-9075-6259E049B8A3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AFDE-EA36-4632-A03A-B70E2A058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071A-C305-44F7-B0DC-3E76E3E9A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B8C2-7686-4926-93B6-AD4B3397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F0DFEC-4487-4662-9BEA-5A8D8C45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>
                <a:latin typeface="Times New Roman" pitchFamily="18"/>
                <a:cs typeface="Times New Roman" pitchFamily="18"/>
              </a:rPr>
              <a:t>Lucrare de Diplomă</a:t>
            </a:r>
            <a:endParaRPr lang="en-US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0B313-6BAD-4858-B0E5-F3CF2A07A9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1C5C35-B159-44DA-9FDA-DA31822C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Dispozitivele existente pe piaţă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DE421-CF2E-47DB-8D13-90D375029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9C7653-9487-469A-86A6-7D4969B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Plan de realizare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D1B91-33AD-42D9-AC65-B109818B59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2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44B8EB-4B18-4B52-8D7A-39453889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Tehnologii utilizate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7F55B-3963-4C47-8CD9-6E440E886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1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89DF03-59D8-46B5-9705-2125F194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6DF92-8C7B-4B29-A115-B88ABED710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9970E9-50B5-4EB9-BCE6-9AAB6767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6F6B5-3E00-4D8F-8D40-A3CD5DFB3A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1F9605-3291-4EAC-A0F3-CE7B7BF2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D5E25-5B62-47A9-9B76-DF7D4A3BB4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AEB9F4-6BDE-4387-9376-B5484F5C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97FED-3EF8-4D87-B21C-3C9ACC68A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0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1950BE-5BAF-4B08-BA24-F7974C0C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9DD53-948E-4179-89AB-7DA8696846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3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B66E78-0849-42B7-9BEF-6CCE93B8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E6BED-9CE8-42E4-AF42-986FC98D70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B06726-7F58-4B48-87AC-B2AAFBE0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Consideraţii de proiectare şi implementare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A2FA5-25F5-49FF-B529-7FBF0C2150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88B40D-4D31-4CF7-8789-D667D102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Cuprins: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B6D16-CED2-450F-87DB-424CC7777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59051D-7080-4202-8A19-247D6276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Rezultate experimentale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F7221-7664-4DBB-8FBF-E2423F573D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8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5074F4-3653-41B9-B758-4C36BE9B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Rezultate experimentale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49926-9214-45B6-BE59-3F27EFE065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8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7AB503-5B56-4914-A18E-E0D69527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Concluzii si direcţii viitoare de dezvoltare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5E16D-A350-464B-BA2B-C4A0BF43E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68F75A-88B4-4B96-A0D0-ACAFE64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Bibliografie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FAA1-F50B-440D-A70C-07F76C8C6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DEC78D-B584-41F0-BF8A-E88ACFED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sz="3200"/>
              <a:t>Introducere</a:t>
            </a:r>
            <a:endParaRPr lang="en-US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C1FC4-45D7-4A4C-A9FE-CDBE02EDC2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ED0F9C-F6CD-4C37-B98B-0FB10EBE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Introducere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40ACD-3613-4B07-A58E-C2905B600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4D0CE5-212B-456C-BF30-696DCE37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Motivaţie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83749-9739-4FA3-A2BD-19797EC282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0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10EC4D-B560-42FF-AD81-0F730006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Motivaţie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FFF0B-97C5-48F5-A544-7C538BEF81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540221-CFC2-4369-AF42-83DC23C8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Motivaţie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C488A-6497-4FB0-A4C8-F956C8B543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3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D410A4-7667-44E9-9F1A-D7B91813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Motivaţie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53427-3930-4936-968B-D26EAB440B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EF671-ECAB-4E0C-AF51-ACAFF821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/>
              <a:t>Stadiul curent al pieţei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0B1A-EBD1-4A66-9B7B-AF7151EF9E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Lucrare de Diplomă</vt:lpstr>
      <vt:lpstr>Cuprins:</vt:lpstr>
      <vt:lpstr>Introducere</vt:lpstr>
      <vt:lpstr>Introducere</vt:lpstr>
      <vt:lpstr>Motivaţie</vt:lpstr>
      <vt:lpstr>Motivaţie</vt:lpstr>
      <vt:lpstr>Motivaţie</vt:lpstr>
      <vt:lpstr>Motivaţie</vt:lpstr>
      <vt:lpstr>Stadiul curent al pieţei</vt:lpstr>
      <vt:lpstr>Dispozitivele existente pe piaţă</vt:lpstr>
      <vt:lpstr>Plan de realizare</vt:lpstr>
      <vt:lpstr>Tehnologii utilizate</vt:lpstr>
      <vt:lpstr>Consideraţii de proiectare şi implementare</vt:lpstr>
      <vt:lpstr>Consideraţii de proiectare şi implementare</vt:lpstr>
      <vt:lpstr>Consideraţii de proiectare şi implementare</vt:lpstr>
      <vt:lpstr>Consideraţii de proiectare şi implementare</vt:lpstr>
      <vt:lpstr>Consideraţii de proiectare şi implementare</vt:lpstr>
      <vt:lpstr>Consideraţii de proiectare şi implementare</vt:lpstr>
      <vt:lpstr>Consideraţii de proiectare şi implementare</vt:lpstr>
      <vt:lpstr>Rezultate experimentale</vt:lpstr>
      <vt:lpstr>Rezultate experimentale</vt:lpstr>
      <vt:lpstr>Concluzii si direcţii viitoare de dezvoltare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Lucrare de Diplomă</dc:title>
  <dc:creator>Windows User</dc:creator>
  <cp:lastModifiedBy>Windows User</cp:lastModifiedBy>
  <cp:revision>1</cp:revision>
  <dcterms:created xsi:type="dcterms:W3CDTF">2019-07-07T17:06:17Z</dcterms:created>
  <dcterms:modified xsi:type="dcterms:W3CDTF">2019-07-07T17:06:17Z</dcterms:modified>
</cp:coreProperties>
</file>