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63" r:id="rId4"/>
    <p:sldId id="265" r:id="rId5"/>
    <p:sldId id="267" r:id="rId6"/>
    <p:sldId id="269" r:id="rId7"/>
    <p:sldId id="270" r:id="rId8"/>
    <p:sldId id="271" r:id="rId9"/>
    <p:sldId id="274" r:id="rId10"/>
    <p:sldId id="275" r:id="rId11"/>
    <p:sldId id="281" r:id="rId12"/>
    <p:sldId id="285" r:id="rId13"/>
    <p:sldId id="303" r:id="rId14"/>
    <p:sldId id="287" r:id="rId15"/>
    <p:sldId id="304" r:id="rId16"/>
    <p:sldId id="297" r:id="rId17"/>
    <p:sldId id="298" r:id="rId18"/>
    <p:sldId id="299" r:id="rId19"/>
    <p:sldId id="300" r:id="rId20"/>
    <p:sldId id="293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6C2D-93C6-4BDB-8FCA-6C21DE1C5278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de-DE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D8C3-E89A-4F38-8669-DD22A7AC0E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9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43C-5EAF-4806-BF23-C30AE530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D0F8C-DB5A-4620-B5CA-19DBD604A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D9CD-7F20-4FFC-AB61-429E3A3E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E7F0-B34D-4D1F-8AC3-37D26B05DEE2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E5D3-27D9-437B-8AAF-921B6391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13B0-0DA2-4F3E-B520-A7DE013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C2E2-D25D-4A40-BC7C-FD29B0BE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8494-797A-4AE6-98E4-B399CAB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50F5-A374-43E0-AC69-7502FCF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217-E7B4-45F7-B622-10F84B8E0857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7AB0-F22A-4E02-AE10-DEB4249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3341-E72D-4910-B88F-4C50C08C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0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A3820-49F6-4B36-8D55-F73155DE7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18F49-8C25-4021-8EA9-6E8C62EE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03A2-586D-4070-8A5C-249CF949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C12-33F8-4000-B856-4F69D20B0597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3F23-2841-4775-BBC6-4BEFB780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9FD7-6923-4E66-878C-98472D3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38A8-A41B-4104-877D-E7B2049C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C3BA-D1FD-47D7-87B0-32AA0AAD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E368-2E51-4DC9-B104-9E7CCE73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A8A-50B8-450D-A650-D7A5A3DDDF45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746A-27BB-4867-B1DB-744FEB1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8FD2-B507-4F3D-9C44-0D9CCB83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7C1B-4D22-49B8-9BB7-A3BBAE1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E8C23-58E8-4D46-9886-DF7CC45D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5D61-2E85-404B-90E3-5B4F971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A129-8D44-420B-8789-91E9EC3B2468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3E98-7EEF-4FFA-A515-F12F7305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2D07-F79D-4A55-B64F-0EC0766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E1DD-D969-4DB4-819D-A343B74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F39C-FFA7-4AC6-9873-2E9A12F5D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3CF78-F4F8-4362-9697-2E27E276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41D7-E0F0-4B65-B96F-FDA2BFE5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E09-2D98-4D83-8F74-B9D4032992AD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A542-3540-46AF-9D3B-CCF3FC7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C5EF-2400-48D5-BC49-CE422A8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45F-5B1F-4DEA-833D-86EFF273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5561-AF03-4BA6-A6CC-053FB34F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27D9-ED59-4E47-9A8C-7EDD6E769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C393F-728B-4C35-A055-D8B1BD7C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F1C1C-ED54-4168-A2C6-B7E2F51D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A89D-5039-44FE-B1E9-FD8FE62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EC3-09EC-48F4-A4D9-C694CFD4F09F}" type="datetime1">
              <a:rPr lang="ro-RO" smtClean="0"/>
              <a:t>06.09.2021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6B995-F863-4DC3-B231-F4D0F3F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74E97-630A-4F82-BA60-C4E3B0D3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533-7293-4DE1-9086-5C31E123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27F96-20B0-488E-B8FB-D8F728E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0D5C-7AED-4595-B3F1-4D26768D7ED1}" type="datetime1">
              <a:rPr lang="ro-RO" smtClean="0"/>
              <a:t>06.09.2021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0610-E519-4845-94BD-1E6B870F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9169-E1BF-4A4F-A87A-135BA0B8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459B-4013-441A-BE76-9830F41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FE1C-387D-4656-AE6B-64F59DFB15D3}" type="datetime1">
              <a:rPr lang="ro-RO" smtClean="0"/>
              <a:t>06.09.2021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F9F6-30D6-40FA-A9EC-0A205FB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0077-261E-498F-B515-43F3029B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4C75-2D51-4728-B8CB-4AD8FE7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DFFE-92C8-4363-A474-9DA10663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AA07-1000-4E4D-A94F-8FBC600D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2E24-CF21-4D69-862E-6B91AE68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E51-7F03-42B7-B7E9-78E8CE846325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0798-711A-4AD2-BB01-6230A310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B28CE-5F56-4390-AB8B-9838557A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1FB9-FC09-4757-AC5C-AB11C14F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82249-4E6A-4A98-8C48-63484A864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FC777-D56B-425C-995D-6DF682EF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63F0-F419-4FEF-84C4-C1A55103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83A-EBAD-4A3A-A789-76EDE4A8FAC9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05D6A-B80F-480B-9554-7A7AF25C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74AF-CB1B-4C24-B113-2EB54C73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5E920-6E4D-497F-9C18-88602340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D23E-22A9-41EB-A779-92330021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7734-37EF-481A-B7CC-61055D72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0272-CF7E-4A2C-AE42-974B2827D468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B08C-004F-4EAC-9F33-6D3AC359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232B-F7F6-4306-8128-EF9532AB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E188-E618-4AC2-A58D-99B5A7869EBB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A1: MISCARE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6D76-98AD-4D3C-A3F6-9E6BB628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GB" dirty="0"/>
              <a:t>Bloc </a:t>
            </a:r>
            <a:r>
              <a:rPr lang="en-GB" dirty="0" err="1"/>
              <a:t>Miscare</a:t>
            </a:r>
            <a:endParaRPr lang="en-GB" dirty="0"/>
          </a:p>
          <a:p>
            <a:r>
              <a:rPr lang="en-GB" b="0" dirty="0" err="1"/>
              <a:t>Utilizati</a:t>
            </a:r>
            <a:r>
              <a:rPr lang="en-GB" b="0" dirty="0"/>
              <a:t> </a:t>
            </a:r>
            <a:r>
              <a:rPr lang="en-GB" b="0" dirty="0" err="1"/>
              <a:t>comanda</a:t>
            </a:r>
            <a:r>
              <a:rPr lang="en-GB" b="0" dirty="0"/>
              <a:t> in </a:t>
            </a:r>
            <a:r>
              <a:rPr lang="en-GB" b="0" dirty="0" err="1"/>
              <a:t>categoria</a:t>
            </a:r>
            <a:r>
              <a:rPr lang="en-GB" b="0" dirty="0"/>
              <a:t> </a:t>
            </a:r>
            <a:r>
              <a:rPr lang="en-GB" b="0" dirty="0" err="1"/>
              <a:t>Miscare</a:t>
            </a:r>
            <a:r>
              <a:rPr lang="en-GB" b="0" dirty="0"/>
              <a:t> – care </a:t>
            </a:r>
            <a:r>
              <a:rPr lang="en-GB" b="0" dirty="0" err="1"/>
              <a:t>contine</a:t>
            </a:r>
            <a:r>
              <a:rPr lang="en-GB" b="0" dirty="0"/>
              <a:t> </a:t>
            </a:r>
            <a:r>
              <a:rPr lang="en-GB" b="0" dirty="0" err="1"/>
              <a:t>toate</a:t>
            </a:r>
            <a:r>
              <a:rPr lang="en-GB" b="0" dirty="0"/>
              <a:t> </a:t>
            </a:r>
            <a:r>
              <a:rPr lang="en-GB" b="0" dirty="0" err="1"/>
              <a:t>miscarile</a:t>
            </a:r>
            <a:r>
              <a:rPr lang="en-GB" b="0" dirty="0"/>
              <a:t> </a:t>
            </a:r>
            <a:r>
              <a:rPr lang="en-GB" b="0" dirty="0" err="1"/>
              <a:t>figurilor</a:t>
            </a:r>
            <a:r>
              <a:rPr lang="en-GB" b="0" dirty="0"/>
              <a:t> (sprite). </a:t>
            </a:r>
            <a:r>
              <a:rPr lang="en-GB" b="0" dirty="0" err="1"/>
              <a:t>Muta</a:t>
            </a:r>
            <a:r>
              <a:rPr lang="en-GB" b="0" dirty="0"/>
              <a:t> </a:t>
            </a:r>
            <a:r>
              <a:rPr lang="en-GB" b="0" dirty="0" err="1"/>
              <a:t>Sprtie</a:t>
            </a:r>
            <a:r>
              <a:rPr lang="en-GB" b="0" dirty="0"/>
              <a:t> </a:t>
            </a:r>
            <a:r>
              <a:rPr lang="en-GB" b="0" dirty="0" err="1"/>
              <a:t>folosind</a:t>
            </a:r>
            <a:r>
              <a:rPr lang="en-GB" b="0" dirty="0"/>
              <a:t> “</a:t>
            </a:r>
            <a:r>
              <a:rPr lang="en-GB" b="0" dirty="0" err="1"/>
              <a:t>misca</a:t>
            </a:r>
            <a:r>
              <a:rPr lang="en-GB" b="0" dirty="0"/>
              <a:t> n </a:t>
            </a:r>
            <a:r>
              <a:rPr lang="en-GB" b="0" dirty="0" err="1"/>
              <a:t>pasi</a:t>
            </a:r>
            <a:r>
              <a:rPr lang="en-GB" b="0" dirty="0"/>
              <a:t>”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048B49-FB5C-4624-8937-31D9D27A5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2" y="2718025"/>
            <a:ext cx="5504944" cy="3638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FD09-8D05-44BD-9474-6ED46A38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1. Start Program cu </a:t>
            </a:r>
            <a:r>
              <a:rPr lang="en-GB" dirty="0" err="1"/>
              <a:t>clik</a:t>
            </a:r>
            <a:r>
              <a:rPr lang="en-GB" dirty="0"/>
              <a:t> pe </a:t>
            </a:r>
            <a:r>
              <a:rPr lang="en-GB" dirty="0" err="1"/>
              <a:t>drapelul</a:t>
            </a:r>
            <a:r>
              <a:rPr lang="en-GB" dirty="0"/>
              <a:t> </a:t>
            </a:r>
            <a:r>
              <a:rPr lang="en-GB" dirty="0" err="1"/>
              <a:t>verde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 </a:t>
            </a:r>
            <a:r>
              <a:rPr lang="en-GB" dirty="0" err="1"/>
              <a:t>pasi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50pasi </a:t>
            </a:r>
            <a:r>
              <a:rPr lang="en-GB" dirty="0" err="1"/>
              <a:t>dupa</a:t>
            </a:r>
            <a:r>
              <a:rPr lang="en-GB" dirty="0"/>
              <a:t> 1 </a:t>
            </a:r>
            <a:r>
              <a:rPr lang="en-GB" dirty="0" err="1"/>
              <a:t>secunda</a:t>
            </a:r>
            <a:r>
              <a:rPr lang="en-GB" dirty="0"/>
              <a:t> </a:t>
            </a:r>
          </a:p>
        </p:txBody>
      </p:sp>
      <p:pic>
        <p:nvPicPr>
          <p:cNvPr id="10" name="Content Placeholder 9" descr="Diagram&#10;&#10;Description automatically generated with low confidence">
            <a:extLst>
              <a:ext uri="{FF2B5EF4-FFF2-40B4-BE49-F238E27FC236}">
                <a16:creationId xmlns:a16="http://schemas.microsoft.com/office/drawing/2014/main" id="{518F0167-66DF-4BFC-AAC7-6D78CD8BA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51" y="2718025"/>
            <a:ext cx="5539117" cy="363832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0DAEE68-1F66-4D94-AB9D-036BDAC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EEAF-5F39-4453-9524-B48C39A2CF6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BCC5F39-F5EF-4898-95A4-EF1A5021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2958FC1-D1BC-47E9-9612-129F7FB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</a:t>
            </a:fld>
            <a:endParaRPr lang="en-GB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2517E371-64DE-4640-ACD7-F49CC149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C523AF4-D747-4D06-B08C-267C88EBDB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62225"/>
            <a:ext cx="5899512" cy="3211956"/>
          </a:xfrm>
        </p:spPr>
      </p:pic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E5FE1FBB-8947-4B53-8F26-AB98A16EB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588060"/>
            <a:ext cx="5443329" cy="3560286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AA99333-B2BB-448D-83D1-76EECED3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31E2-0BFE-43D7-BFF9-F1984E486912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F9ED638-26E2-4628-959D-6477075A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413482-2C93-41A3-9C16-C822F45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07C02-0F1E-46A8-A588-0C0D6220C00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A17: SCHIMBARE MARIME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1202A63E-5653-49E9-885E-45E3378A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7609DDE-16AF-40F5-AF69-FFBAFAF8D9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3724"/>
            <a:ext cx="5443062" cy="3705915"/>
          </a:xfrm>
        </p:spPr>
      </p:pic>
      <p:pic>
        <p:nvPicPr>
          <p:cNvPr id="8" name="Content Placeholder 7" descr="Diagram, text&#10;&#10;Description automatically generated">
            <a:extLst>
              <a:ext uri="{FF2B5EF4-FFF2-40B4-BE49-F238E27FC236}">
                <a16:creationId xmlns:a16="http://schemas.microsoft.com/office/drawing/2014/main" id="{E57987A8-218C-4A0F-ABEA-C3C7E64A7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2427288"/>
            <a:ext cx="6269518" cy="385127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90C8FFE-A25B-48CA-BD13-A06EB37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8BB-D260-418C-8048-5FF146B62A5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C9149E2-2DC2-4D4C-AD58-43FDF4C7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405EFF5-193F-477B-A180-003C727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11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B2D75B-6891-4B72-8191-476E2D27B1C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A19: MAI MIC CU MISCARE IN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7C86D7C-8BC2-4457-AC2E-3B1910413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80F04F0-43C4-43A9-94DF-7A1F045895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85" y="2539676"/>
            <a:ext cx="5500667" cy="3953199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7EA8E67-29E1-41DD-B954-5F29BF1D9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8" y="2505075"/>
            <a:ext cx="5915647" cy="385127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D4B049-74A5-46B2-9244-D345B20D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A52-858D-487A-8E1D-D68219D999B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154B0E-7940-46BC-967E-FB7223FF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497D1F-B7EE-4478-A660-700EB89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12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FF8B25-E86F-4C1A-A29E-D49B45F67AF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A22: REPETITIE NUMAR FIX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7970DC3-9EA9-47EF-A0C4-41D91438F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D4B049-74A5-46B2-9244-D345B20D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A52-858D-487A-8E1D-D68219D999B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154B0E-7940-46BC-967E-FB7223FF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497D1F-B7EE-4478-A660-700EB89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13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FF8B25-E86F-4C1A-A29E-D49B45F67AF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A23: SA DESENAM UN DREPTUNGHI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7970DC3-9EA9-47EF-A0C4-41D91438F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F1B4AA39-D26E-48AC-AF7E-C5A019D41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" y="2664891"/>
            <a:ext cx="5089225" cy="3316142"/>
          </a:xfrm>
        </p:spPr>
      </p:pic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3806B54D-E46B-46F9-A296-9C33A15EE5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57" y="2880392"/>
            <a:ext cx="5046911" cy="3475958"/>
          </a:xfrm>
        </p:spPr>
      </p:pic>
    </p:spTree>
    <p:extLst>
      <p:ext uri="{BB962C8B-B14F-4D97-AF65-F5344CB8AC3E}">
        <p14:creationId xmlns:p14="http://schemas.microsoft.com/office/powerpoint/2010/main" val="239171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AB2C52E5-7535-4571-B5EE-0C5E223C2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6" y="2505076"/>
            <a:ext cx="5919312" cy="37102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D3DBCAE5-1D40-46BA-9A89-BB3C9905F3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91758"/>
            <a:ext cx="5506373" cy="3623610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14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A24:DESENEAZA UN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15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A25:DESENEAZA UN TRIUNGHI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EDB3FE56-4532-4C30-B6B3-A11536BB3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5" y="3009943"/>
            <a:ext cx="4683518" cy="3179720"/>
          </a:xfrm>
        </p:spPr>
      </p:pic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F65FC27C-5D63-443E-B933-A284426196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6" y="2505075"/>
            <a:ext cx="4363136" cy="3684588"/>
          </a:xfrm>
        </p:spPr>
      </p:pic>
    </p:spTree>
    <p:extLst>
      <p:ext uri="{BB962C8B-B14F-4D97-AF65-F5344CB8AC3E}">
        <p14:creationId xmlns:p14="http://schemas.microsoft.com/office/powerpoint/2010/main" val="183804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E5482EF8-C5F2-4636-9A60-3C63D752A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88" y="3032805"/>
            <a:ext cx="3756986" cy="26291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476738F-F115-4549-81B3-EE220D85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EF1-CEDF-499B-9558-6FDF74068A14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69AAD8-5B2A-4A31-8132-C4DCEE4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AA75DED-5695-4ED9-A187-078DD21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16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82A5B-60B0-4A94-8140-BA08C2AC9EA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	A44: DOMINO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0B1778F-3A0D-47B6-9E7D-AD108C3F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64EF9F58-AA90-405C-BDC3-3C37498A47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5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7F486EE-2791-4373-838B-253183DA2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640341"/>
            <a:ext cx="5012168" cy="39308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EA7EB93-2206-42D5-9B48-15B9143E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7D6-933D-4B0E-B277-ABA8F45BA892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41988A8-00D2-491E-892E-4103DE6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99D77EF-B82E-424B-AC2A-AD762A9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B5E77C-C9C0-4F82-984D-301B799D791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	A45: CIOCNIRE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E569C3B2-573D-4008-AE4B-2586DB80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BB5F250B-7E9A-4A04-8071-E405275FA2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, text, whiteboard&#10;&#10;Description automatically generated">
            <a:extLst>
              <a:ext uri="{FF2B5EF4-FFF2-40B4-BE49-F238E27FC236}">
                <a16:creationId xmlns:a16="http://schemas.microsoft.com/office/drawing/2014/main" id="{F09282FC-D1A4-44D9-AB83-74C4A538E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" y="2671762"/>
            <a:ext cx="5836056" cy="35179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06DF1C9-E68D-4C78-923E-D15C110F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FCAF-2B7F-4122-9605-76DC7A1F76B5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1A4C31B-12AC-48B4-852F-99B08767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FD3C632-4B41-4718-8539-6E0E9458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7FF114-EE64-475D-A664-52B013037A1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A46: SA FACEM UN PROGRAM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F010E79D-AEC3-4F46-B931-1A90E1D4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04683701-1962-4351-8269-1D8DD76858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6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13A1FD1-00BC-4984-8DC1-B0AA5611F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" y="2650336"/>
            <a:ext cx="6185009" cy="35607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6BD84E-B0D0-4563-A0CF-580A80F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0F0D-123F-4A00-9E04-06CCBD71A4C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BF166F8-CC5B-4CA5-A33B-101954A6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58EF3D-2F6B-4673-9CA2-147929EA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19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E552C2-285C-4A39-8D95-6D7407D14D2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A47: INTELEGE SISTEM COORDONATE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4EFC99F-FB29-49A0-A91C-5E5BFC9FE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C1E372AF-B0E6-4C1D-AF37-164ED3BCC4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F34F-82D9-4546-B792-B6464E077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DE4469-2AC8-48A1-8AC5-681ACB289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2557155"/>
            <a:ext cx="6311153" cy="37307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6294C-4B94-49CC-90FF-695AB9ED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69EB80A3-6779-4B07-BAA8-A9291D8732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6" y="2621289"/>
            <a:ext cx="4224928" cy="3730784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2DEA0B-1F49-4AA2-8A4E-7D72140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1C6-8459-4BAD-96E8-403F00278F9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0AE986D-BB47-4EAF-AC4C-41A64B1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8ED1DFD-3BB3-4B50-BFA1-9CFEE430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</a:t>
            </a:fld>
            <a:endParaRPr lang="en-GB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82F49351-DF06-4866-A4D0-93070B361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422B7A2-A9FD-430D-B7D4-B3611DEC2F31}"/>
              </a:ext>
            </a:extLst>
          </p:cNvPr>
          <p:cNvSpPr txBox="1">
            <a:spLocks/>
          </p:cNvSpPr>
          <p:nvPr/>
        </p:nvSpPr>
        <p:spPr>
          <a:xfrm>
            <a:off x="836612" y="225908"/>
            <a:ext cx="10515600" cy="132556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A5: MISCARE ZIG ZAG</a:t>
            </a:r>
          </a:p>
        </p:txBody>
      </p:sp>
    </p:spTree>
    <p:extLst>
      <p:ext uri="{BB962C8B-B14F-4D97-AF65-F5344CB8AC3E}">
        <p14:creationId xmlns:p14="http://schemas.microsoft.com/office/powerpoint/2010/main" val="153965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4F5D991-B704-44F5-B4C4-02DBDFE3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523884"/>
            <a:ext cx="5076629" cy="38324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DB24820-D07D-4EA9-9BA9-6B37CA6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57FD-E867-4CFC-AD4D-00B8F4D915B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AB01B49-A079-483A-8598-B998726F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6581604-F9AE-4FA0-9765-039ECED6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20</a:t>
            </a:fld>
            <a:endParaRPr lang="en-GB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2B34310-1551-4D4A-8CFB-6E7135EA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D238FE-7D76-4992-9388-60868B2CD63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A48: INTELEGE SISTEM COORDONATE 2</a:t>
            </a:r>
          </a:p>
        </p:txBody>
      </p:sp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E42DAE7B-DC42-429A-98E3-86BDA0A040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38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AB229BB-7E3D-4EF2-8A19-99AFA6498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2596474"/>
            <a:ext cx="5556028" cy="35127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46CB968-8959-4FC2-9141-DE26BEC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8A5D-24CE-4038-A591-1558E803D7D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DC7F0EC-34A3-4B92-AC11-D77C4ED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2D5B457-9D62-41BA-922B-9EC66D2A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21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42DE8E-A656-4732-9AE5-BD513CDFE9E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	A49: FULGERARE 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B3169DCB-D633-4912-8F4C-C5569BCA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13DDA629-AEF1-4FF8-9E45-757B727973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7F1FC49-9706-4498-9938-7B3C6FD3F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" y="2503711"/>
            <a:ext cx="5389040" cy="38526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D4A0C4-706E-41E7-84DE-174EAB68F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74" y="2829376"/>
            <a:ext cx="5389040" cy="3526973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10E1C28-816B-458F-AB6C-D8ECD37B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0FDA-0DEF-4949-B182-9C71F6CF0FE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B861552-E2ED-4980-978F-88FB6D10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4DC26FD-E41B-4D10-9407-C586099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304C79-1A80-4BED-850C-985E0C50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A7: ANIMATIE STANGA DREAPTA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15DB4E7B-D38A-4BFF-BAA0-5BAC890F1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943EF78-2865-4595-9AD3-9AF1896B0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73463"/>
            <a:ext cx="5357815" cy="38883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, application&#10;&#10;Description automatically generated">
            <a:extLst>
              <a:ext uri="{FF2B5EF4-FFF2-40B4-BE49-F238E27FC236}">
                <a16:creationId xmlns:a16="http://schemas.microsoft.com/office/drawing/2014/main" id="{D126077B-2F7E-45B6-BDBA-C4EC1CE2FB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61024"/>
            <a:ext cx="5668085" cy="3795326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A15FE2C-D641-436E-BFBB-DE9D9828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DDD5-CC9A-4253-A7A2-193AF130795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623570-000B-4CDA-8E00-73B5871F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BE09A69-CEBF-47C7-8AB5-CEDAAB3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5C5F63-4AA6-4E48-85EB-2AEC6E1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A9: PLIMBARE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BDAE6144-3F1A-4855-BBF4-51C46800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7A13A69-17E8-4094-8ECD-1C98E2C8A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7" y="2505075"/>
            <a:ext cx="5256770" cy="3851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F97234-A32A-49F8-8A5A-14589D81C0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73" y="2505076"/>
            <a:ext cx="6103392" cy="3471654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9D12D1D-A0ED-4C42-8284-0BFD07B3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7868-C575-49B1-BEFA-FA04335B7ED7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21B1AF5-39F5-4943-AD06-B86A6F7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5BE3389-DF40-4B01-810F-A2D3E626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5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6750E3-FDED-40B8-B6FD-6D2B4B1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A11: MAI MULTE COSTUME 2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19D37648-C38A-4BF7-BE9D-6A526523D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47061F0-761F-401D-AF41-A5F273F2F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35" y="2505075"/>
            <a:ext cx="2636093" cy="3684588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D0BA8F4-8249-48DB-A882-772F0D6C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4A1B-FF4B-4D55-BF4F-55C6D9A23D4D}" type="datetime1">
              <a:rPr lang="ro-RO" smtClean="0"/>
              <a:t>06.09.2021</a:t>
            </a:fld>
            <a:endParaRPr lang="en-GB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6618633D-F0AA-4F9E-90FE-1F32645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586CFEA-BE6D-4B8A-B3EC-D3299C5E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6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67792D-CE29-45AA-B59B-A3EE248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sz="5300" b="1" dirty="0"/>
              <a:t>Level  2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1CE7CE6-5141-4B62-82D6-1B3F6523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1FF6DC-9F90-4BC5-854D-B0CE09CD04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17827"/>
            <a:ext cx="4270744" cy="3838524"/>
          </a:xfrm>
        </p:spPr>
      </p:pic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215167E6-799F-453C-AA82-26ECD0D6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2505075"/>
            <a:ext cx="5574496" cy="3698361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87A4477-29AD-4674-8B42-4010BE9E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2DAD-66E1-4EA0-830C-AE14FA6CB0A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0F58499-E182-486E-A5B1-4F54E6D6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37EDF4B-900D-4A59-8A75-79E274C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D29F96-0EDB-4AA5-A3E0-1301C436C574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A13: MISCARE IN CERC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B02FB2D7-85DC-4650-BEA1-A9ACCB1FB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3A394F2-EB6C-4669-A033-4FEB2B2A9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53" y="2540997"/>
            <a:ext cx="4494628" cy="3546543"/>
          </a:xfrm>
        </p:spPr>
      </p:pic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644CCC-46D2-42C4-A3BB-9AC4500FA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" y="2474292"/>
            <a:ext cx="5380267" cy="362879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2CC26D8-8218-4038-8DBD-3809F64A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55E1-102D-4452-AF88-53B199AEB9A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933A458-4F58-4EE2-BFC6-D103BC8F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62EC26-A53A-4E86-9E28-535BB589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369C1E-6A1D-409B-A8D5-63181048197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A14: MISCARE CU SAGETI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599F0610-0B59-46E9-81BA-6D3E1B74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5EEF5E-B378-4F6A-A46F-743CE74A39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53333"/>
            <a:ext cx="5330686" cy="3278795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2801B3C-9B25-4C29-8668-1699693F4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2577254"/>
            <a:ext cx="5308461" cy="3442517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20C3B3-8EE5-485D-B356-09B735C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0688-0BE2-4633-9A8A-BA65DACF295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BA42FD2-971C-42C8-9665-D3029595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35255C6-360A-461C-94FD-1A791BC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9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A0EDE1-3A0B-401E-9B8E-C6BEBCFBE75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A16:VARIATII INTRARI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BE78C838-8E7A-4381-B5B2-1BEB0FF8F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Ecran lat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Scratch – Caiet de Activitati Nr  1 Level  1    A1: MISCARE</vt:lpstr>
      <vt:lpstr>Prezentare PowerPoint</vt:lpstr>
      <vt:lpstr>Scratch – Caiet de Activitati Nr  1 Level  1   A7: ANIMATIE STANGA DREAPTA</vt:lpstr>
      <vt:lpstr>Scratch – Caiet de Activitati Nr  1 Level  1    A9: PLIMBARE</vt:lpstr>
      <vt:lpstr>Scratch – Caiet de Activitati Nr  1 Level  1   A11: MAI MULTE COSTUME 2</vt:lpstr>
      <vt:lpstr>Scratch – Caiet de Activitati Nr  1 Level  2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danion</dc:creator>
  <cp:lastModifiedBy>grati neagu</cp:lastModifiedBy>
  <cp:revision>25</cp:revision>
  <dcterms:created xsi:type="dcterms:W3CDTF">2021-09-04T18:18:47Z</dcterms:created>
  <dcterms:modified xsi:type="dcterms:W3CDTF">2021-09-06T06:53:25Z</dcterms:modified>
</cp:coreProperties>
</file>