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302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81" r:id="rId21"/>
    <p:sldId id="283" r:id="rId22"/>
    <p:sldId id="284" r:id="rId23"/>
    <p:sldId id="285" r:id="rId24"/>
    <p:sldId id="303" r:id="rId25"/>
    <p:sldId id="287" r:id="rId26"/>
    <p:sldId id="304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88" r:id="rId36"/>
    <p:sldId id="315" r:id="rId37"/>
    <p:sldId id="316" r:id="rId38"/>
    <p:sldId id="317" r:id="rId39"/>
    <p:sldId id="318" r:id="rId40"/>
    <p:sldId id="289" r:id="rId41"/>
    <p:sldId id="291" r:id="rId42"/>
    <p:sldId id="292" r:id="rId43"/>
    <p:sldId id="295" r:id="rId44"/>
    <p:sldId id="296" r:id="rId45"/>
    <p:sldId id="297" r:id="rId46"/>
    <p:sldId id="298" r:id="rId47"/>
    <p:sldId id="299" r:id="rId48"/>
    <p:sldId id="300" r:id="rId49"/>
    <p:sldId id="293" r:id="rId50"/>
    <p:sldId id="30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6C2D-93C6-4BDB-8FCA-6C21DE1C5278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de-DE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D8C3-E89A-4F38-8669-DD22A7AC0E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19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43C-5EAF-4806-BF23-C30AE530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D0F8C-DB5A-4620-B5CA-19DBD604A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D9CD-7F20-4FFC-AB61-429E3A3E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E7F0-B34D-4D1F-8AC3-37D26B05DEE2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E5D3-27D9-437B-8AAF-921B6391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13B0-0DA2-4F3E-B520-A7DE013F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09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C2E2-D25D-4A40-BC7C-FD29B0BE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A8494-797A-4AE6-98E4-B399CAB0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50F5-A374-43E0-AC69-7502FCFE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217-E7B4-45F7-B622-10F84B8E0857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7AB0-F22A-4E02-AE10-DEB4249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3341-E72D-4910-B88F-4C50C08C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0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A3820-49F6-4B36-8D55-F73155DE7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18F49-8C25-4021-8EA9-6E8C62EE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03A2-586D-4070-8A5C-249CF949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C12-33F8-4000-B856-4F69D20B0597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3F23-2841-4775-BBC6-4BEFB780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9FD7-6923-4E66-878C-98472D35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38A8-A41B-4104-877D-E7B2049C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C3BA-D1FD-47D7-87B0-32AA0AAD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E368-2E51-4DC9-B104-9E7CCE73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A8A-50B8-450D-A650-D7A5A3DDDF45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746A-27BB-4867-B1DB-744FEB1E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8FD2-B507-4F3D-9C44-0D9CCB83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7C1B-4D22-49B8-9BB7-A3BBAE12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E8C23-58E8-4D46-9886-DF7CC45D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5D61-2E85-404B-90E3-5B4F971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A129-8D44-420B-8789-91E9EC3B2468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3E98-7EEF-4FFA-A515-F12F7305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2D07-F79D-4A55-B64F-0EC07668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2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E1DD-D969-4DB4-819D-A343B743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F39C-FFA7-4AC6-9873-2E9A12F5D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3CF78-F4F8-4362-9697-2E27E2767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E41D7-E0F0-4B65-B96F-FDA2BFE5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E09-2D98-4D83-8F74-B9D4032992AD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A542-3540-46AF-9D3B-CCF3FC77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C5EF-2400-48D5-BC49-CE422A87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45F-5B1F-4DEA-833D-86EFF273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5561-AF03-4BA6-A6CC-053FB34F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F27D9-ED59-4E47-9A8C-7EDD6E769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C393F-728B-4C35-A055-D8B1BD7C7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F1C1C-ED54-4168-A2C6-B7E2F51D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A89D-5039-44FE-B1E9-FD8FE626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EC3-09EC-48F4-A4D9-C694CFD4F09F}" type="datetime1">
              <a:rPr lang="ro-RO" smtClean="0"/>
              <a:t>06.09.2021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6B995-F863-4DC3-B231-F4D0F3FF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74E97-630A-4F82-BA60-C4E3B0D3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7533-7293-4DE1-9086-5C31E123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27F96-20B0-488E-B8FB-D8F728EB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0D5C-7AED-4595-B3F1-4D26768D7ED1}" type="datetime1">
              <a:rPr lang="ro-RO" smtClean="0"/>
              <a:t>06.09.2021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00610-E519-4845-94BD-1E6B870F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99169-E1BF-4A4F-A87A-135BA0B8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B459B-4013-441A-BE76-9830F41E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FE1C-387D-4656-AE6B-64F59DFB15D3}" type="datetime1">
              <a:rPr lang="ro-RO" smtClean="0"/>
              <a:t>06.09.2021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0F9F6-30D6-40FA-A9EC-0A205FB7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80077-261E-498F-B515-43F3029B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8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4C75-2D51-4728-B8CB-4AD8FE78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DFFE-92C8-4363-A474-9DA10663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AA07-1000-4E4D-A94F-8FBC600D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E2E24-CF21-4D69-862E-6B91AE68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E51-7F03-42B7-B7E9-78E8CE846325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0798-711A-4AD2-BB01-6230A310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B28CE-5F56-4390-AB8B-9838557A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8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1FB9-FC09-4757-AC5C-AB11C14F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82249-4E6A-4A98-8C48-63484A864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FC777-D56B-425C-995D-6DF682EFD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E63F0-F419-4FEF-84C4-C1A55103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83A-EBAD-4A3A-A789-76EDE4A8FAC9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05D6A-B80F-480B-9554-7A7AF25C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D74AF-CB1B-4C24-B113-2EB54C73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5E920-6E4D-497F-9C18-88602340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D23E-22A9-41EB-A779-92330021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7734-37EF-481A-B7CC-61055D72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0272-CF7E-4A2C-AE42-974B2827D468}" type="datetime1">
              <a:rPr lang="ro-RO" smtClean="0"/>
              <a:t>06.09.2021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B08C-004F-4EAC-9F33-6D3AC359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1232B-F7F6-4306-8128-EF9532ABF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D1A9-3478-4090-9EBF-1BC59D914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0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E188-E618-4AC2-A58D-99B5A7869EBB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	A1: MISCARE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86D76-98AD-4D3C-A3F6-9E6BB628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GB" dirty="0"/>
              <a:t>Bloc </a:t>
            </a:r>
            <a:r>
              <a:rPr lang="en-GB" dirty="0" err="1"/>
              <a:t>Miscare</a:t>
            </a:r>
            <a:endParaRPr lang="en-GB" dirty="0"/>
          </a:p>
          <a:p>
            <a:r>
              <a:rPr lang="en-GB" b="0" dirty="0" err="1"/>
              <a:t>Utilizati</a:t>
            </a:r>
            <a:r>
              <a:rPr lang="en-GB" b="0" dirty="0"/>
              <a:t> </a:t>
            </a:r>
            <a:r>
              <a:rPr lang="en-GB" b="0" dirty="0" err="1"/>
              <a:t>comanda</a:t>
            </a:r>
            <a:r>
              <a:rPr lang="en-GB" b="0" dirty="0"/>
              <a:t> in </a:t>
            </a:r>
            <a:r>
              <a:rPr lang="en-GB" b="0" dirty="0" err="1"/>
              <a:t>categoria</a:t>
            </a:r>
            <a:r>
              <a:rPr lang="en-GB" b="0" dirty="0"/>
              <a:t> </a:t>
            </a:r>
            <a:r>
              <a:rPr lang="en-GB" b="0" dirty="0" err="1"/>
              <a:t>Miscare</a:t>
            </a:r>
            <a:r>
              <a:rPr lang="en-GB" b="0" dirty="0"/>
              <a:t> – care </a:t>
            </a:r>
            <a:r>
              <a:rPr lang="en-GB" b="0" dirty="0" err="1"/>
              <a:t>contine</a:t>
            </a:r>
            <a:r>
              <a:rPr lang="en-GB" b="0" dirty="0"/>
              <a:t> </a:t>
            </a:r>
            <a:r>
              <a:rPr lang="en-GB" b="0" dirty="0" err="1"/>
              <a:t>toate</a:t>
            </a:r>
            <a:r>
              <a:rPr lang="en-GB" b="0" dirty="0"/>
              <a:t> </a:t>
            </a:r>
            <a:r>
              <a:rPr lang="en-GB" b="0" dirty="0" err="1"/>
              <a:t>miscarile</a:t>
            </a:r>
            <a:r>
              <a:rPr lang="en-GB" b="0" dirty="0"/>
              <a:t> </a:t>
            </a:r>
            <a:r>
              <a:rPr lang="en-GB" b="0" dirty="0" err="1"/>
              <a:t>figurilor</a:t>
            </a:r>
            <a:r>
              <a:rPr lang="en-GB" b="0" dirty="0"/>
              <a:t> (sprite). </a:t>
            </a:r>
            <a:r>
              <a:rPr lang="en-GB" b="0" dirty="0" err="1"/>
              <a:t>Muta</a:t>
            </a:r>
            <a:r>
              <a:rPr lang="en-GB" b="0" dirty="0"/>
              <a:t> </a:t>
            </a:r>
            <a:r>
              <a:rPr lang="en-GB" b="0" dirty="0" err="1"/>
              <a:t>Sprtie</a:t>
            </a:r>
            <a:r>
              <a:rPr lang="en-GB" b="0" dirty="0"/>
              <a:t> </a:t>
            </a:r>
            <a:r>
              <a:rPr lang="en-GB" b="0" dirty="0" err="1"/>
              <a:t>folosind</a:t>
            </a:r>
            <a:r>
              <a:rPr lang="en-GB" b="0" dirty="0"/>
              <a:t> “</a:t>
            </a:r>
            <a:r>
              <a:rPr lang="en-GB" b="0" dirty="0" err="1"/>
              <a:t>misca</a:t>
            </a:r>
            <a:r>
              <a:rPr lang="en-GB" b="0" dirty="0"/>
              <a:t> n </a:t>
            </a:r>
            <a:r>
              <a:rPr lang="en-GB" b="0" dirty="0" err="1"/>
              <a:t>pasi</a:t>
            </a:r>
            <a:r>
              <a:rPr lang="en-GB" b="0" dirty="0"/>
              <a:t>”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048B49-FB5C-4624-8937-31D9D27A5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2" y="2718025"/>
            <a:ext cx="5504944" cy="36383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9FD09-8D05-44BD-9474-6ED46A38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1. Start Program cu </a:t>
            </a:r>
            <a:r>
              <a:rPr lang="en-GB" dirty="0" err="1"/>
              <a:t>clik</a:t>
            </a:r>
            <a:r>
              <a:rPr lang="en-GB" dirty="0"/>
              <a:t> pe </a:t>
            </a:r>
            <a:r>
              <a:rPr lang="en-GB" dirty="0" err="1"/>
              <a:t>drapelul</a:t>
            </a:r>
            <a:r>
              <a:rPr lang="en-GB" dirty="0"/>
              <a:t> </a:t>
            </a:r>
            <a:r>
              <a:rPr lang="en-GB" dirty="0" err="1"/>
              <a:t>verde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 err="1"/>
              <a:t>Muta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50 </a:t>
            </a:r>
            <a:r>
              <a:rPr lang="en-GB" dirty="0" err="1"/>
              <a:t>pasi</a:t>
            </a:r>
            <a:endParaRPr lang="en-GB" dirty="0"/>
          </a:p>
          <a:p>
            <a:r>
              <a:rPr lang="en-GB" dirty="0"/>
              <a:t>3. </a:t>
            </a:r>
            <a:r>
              <a:rPr lang="en-GB" dirty="0" err="1"/>
              <a:t>Muta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50pasi </a:t>
            </a:r>
            <a:r>
              <a:rPr lang="en-GB" dirty="0" err="1"/>
              <a:t>dupa</a:t>
            </a:r>
            <a:r>
              <a:rPr lang="en-GB" dirty="0"/>
              <a:t> 1 </a:t>
            </a:r>
            <a:r>
              <a:rPr lang="en-GB" dirty="0" err="1"/>
              <a:t>secunda</a:t>
            </a:r>
            <a:r>
              <a:rPr lang="en-GB" dirty="0"/>
              <a:t> </a:t>
            </a:r>
          </a:p>
        </p:txBody>
      </p:sp>
      <p:pic>
        <p:nvPicPr>
          <p:cNvPr id="10" name="Content Placeholder 9" descr="Diagram&#10;&#10;Description automatically generated with low confidence">
            <a:extLst>
              <a:ext uri="{FF2B5EF4-FFF2-40B4-BE49-F238E27FC236}">
                <a16:creationId xmlns:a16="http://schemas.microsoft.com/office/drawing/2014/main" id="{518F0167-66DF-4BFC-AAC7-6D78CD8BA9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51" y="2718025"/>
            <a:ext cx="5539117" cy="3638325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0DAEE68-1F66-4D94-AB9D-036BDAC1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EEAF-5F39-4453-9524-B48C39A2CF6C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BCC5F39-F5EF-4898-95A4-EF1A5021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2958FC1-D1BC-47E9-9612-129F7FB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</a:t>
            </a:fld>
            <a:endParaRPr lang="en-GB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2517E371-64DE-4640-ACD7-F49CC149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7A2F3EF-485F-4940-99EE-A0112382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FE6-8F2C-4913-A7F5-EFC850BB754B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C5BA588-5A54-437A-97E5-443A0EB4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91E3E40-0113-4811-BC81-1E84FF62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10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6C21BD-FC9A-405E-B1E5-1316BBA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bg1">
              <a:lumMod val="8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2</a:t>
            </a:r>
            <a:br>
              <a:rPr lang="en-GB" b="1" dirty="0"/>
            </a:br>
            <a:r>
              <a:rPr lang="en-GB" b="1" dirty="0"/>
              <a:t>Level  1 A10: MAI MULTE COSTUME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CBF9F464-6C39-44DC-9F6B-691C642CE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6823A93D-25B8-4725-A0E0-F0E63AF18B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ubstituent conținut 11">
            <a:extLst>
              <a:ext uri="{FF2B5EF4-FFF2-40B4-BE49-F238E27FC236}">
                <a16:creationId xmlns:a16="http://schemas.microsoft.com/office/drawing/2014/main" id="{B34919EF-4884-4F31-BF20-840F1A61FB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7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7A13A69-17E8-4094-8ECD-1C98E2C8A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7" y="2505075"/>
            <a:ext cx="5256770" cy="3851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F97234-A32A-49F8-8A5A-14589D81C0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73" y="2505076"/>
            <a:ext cx="6103392" cy="3471654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9D12D1D-A0ED-4C42-8284-0BFD07B3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7868-C575-49B1-BEFA-FA04335B7ED7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21B1AF5-39F5-4943-AD06-B86A6F7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5BE3389-DF40-4B01-810F-A2D3E626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11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6750E3-FDED-40B8-B6FD-6D2B4B18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A11: MAI MULTE COSTUME 2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19D37648-C38A-4BF7-BE9D-6A526523D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1542B59-B595-4098-AC4D-B552C6C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A95-2C9C-47E9-98BE-B13892A221EF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FAACA6A-985A-4C05-A4F7-E4B8F77B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711F895-7820-40E6-95AB-C8AB55B0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12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3D6229-5A44-42CC-852D-7E89C4C1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bg1">
              <a:lumMod val="8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2</a:t>
            </a:r>
            <a:br>
              <a:rPr lang="en-GB" b="1" dirty="0"/>
            </a:br>
            <a:r>
              <a:rPr lang="en-GB" b="1" dirty="0"/>
              <a:t>Level  1 		A12: MIAU SI MISCA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80354EB7-E00B-4B58-9A1B-A87C5514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1066CF0D-5766-48F4-9DF8-C5CB830E3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ubstituent conținut 11">
            <a:extLst>
              <a:ext uri="{FF2B5EF4-FFF2-40B4-BE49-F238E27FC236}">
                <a16:creationId xmlns:a16="http://schemas.microsoft.com/office/drawing/2014/main" id="{B6CF82F5-4944-44A1-B034-B095A5851B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47061F0-761F-401D-AF41-A5F273F2F0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35" y="2505075"/>
            <a:ext cx="2636093" cy="3684588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D0BA8F4-8249-48DB-A882-772F0D6C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4A1B-FF4B-4D55-BF4F-55C6D9A23D4D}" type="datetime1">
              <a:rPr lang="ro-RO" smtClean="0"/>
              <a:t>06.09.2021</a:t>
            </a:fld>
            <a:endParaRPr lang="en-GB"/>
          </a:p>
        </p:txBody>
      </p:sp>
      <p:sp>
        <p:nvSpPr>
          <p:cNvPr id="7" name="Substituent subsol 6">
            <a:extLst>
              <a:ext uri="{FF2B5EF4-FFF2-40B4-BE49-F238E27FC236}">
                <a16:creationId xmlns:a16="http://schemas.microsoft.com/office/drawing/2014/main" id="{6618633D-F0AA-4F9E-90FE-1F326457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B586CFEA-BE6D-4B8A-B3EC-D3299C5E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13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67792D-CE29-45AA-B59B-A3EE2486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sz="5300" b="1" dirty="0"/>
              <a:t>Level  2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71CE7CE6-5141-4B62-82D6-1B3F6523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1FF6DC-9F90-4BC5-854D-B0CE09CD04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17827"/>
            <a:ext cx="4270744" cy="3838524"/>
          </a:xfrm>
        </p:spPr>
      </p:pic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215167E6-799F-453C-AA82-26ECD0D6E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2505075"/>
            <a:ext cx="5574496" cy="3698361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87A4477-29AD-4674-8B42-4010BE9E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2DAD-66E1-4EA0-830C-AE14FA6CB0AF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0F58499-E182-486E-A5B1-4F54E6D6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37EDF4B-900D-4A59-8A75-79E274C2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14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D29F96-0EDB-4AA5-A3E0-1301C436C574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	A13: MISCARE IN CERC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B02FB2D7-85DC-4650-BEA1-A9ACCB1FB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0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3A394F2-EB6C-4669-A033-4FEB2B2A9E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53" y="2540997"/>
            <a:ext cx="4494628" cy="3546543"/>
          </a:xfrm>
        </p:spPr>
      </p:pic>
      <p:pic>
        <p:nvPicPr>
          <p:cNvPr id="8" name="Content Placeholder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644CCC-46D2-42C4-A3BB-9AC4500FA5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" y="2474292"/>
            <a:ext cx="5380267" cy="3628795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2CC26D8-8218-4038-8DBD-3809F64A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55E1-102D-4452-AF88-53B199AEB9A1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933A458-4F58-4EE2-BFC6-D103BC8F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F62EC26-A53A-4E86-9E28-535BB589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15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369C1E-6A1D-409B-A8D5-631810481975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	A14: MISCARE CU SAGETI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599F0610-0B59-46E9-81BA-6D3E1B745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8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2CF5059-6A10-4D25-A123-0E14D21F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F15-AE99-413B-A4AD-87A1D79FBF36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59487B9-94AB-46AD-BF0D-FA0C424F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F128DDC-BD73-4155-BA3B-35CC7F8C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16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800922A-A20C-4D4A-93E2-31B7F87D4C7F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	A15: CLICK SI MISCA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C92A88C6-D096-4EC0-A273-479D33B31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A3AE6DD7-2CD3-40A0-AB2C-EE572903E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4B12BCF1-CFA8-4FD2-9EEF-DD62E67C15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60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5EEF5E-B378-4F6A-A46F-743CE74A39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53333"/>
            <a:ext cx="5330686" cy="3278795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2801B3C-9B25-4C29-8668-1699693F41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2577254"/>
            <a:ext cx="5308461" cy="3442517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120C3B3-8EE5-485D-B356-09B735C0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0688-0BE2-4633-9A8A-BA65DACF2950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BA42FD2-971C-42C8-9665-D3029595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35255C6-360A-461C-94FD-1A791BC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17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A0EDE1-3A0B-401E-9B8E-C6BEBCFBE75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	A16:VARIATII INTRARI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BE78C838-8E7A-4381-B5B2-1BEB0FF8F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C523AF4-D747-4D06-B08C-267C88EBDB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62225"/>
            <a:ext cx="5899512" cy="3211956"/>
          </a:xfrm>
        </p:spPr>
      </p:pic>
      <p:pic>
        <p:nvPicPr>
          <p:cNvPr id="8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E5FE1FBB-8947-4B53-8F26-AB98A16EB1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2588060"/>
            <a:ext cx="5443329" cy="3560286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AA99333-B2BB-448D-83D1-76EECED3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31E2-0BFE-43D7-BFF9-F1984E486912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F9ED638-26E2-4628-959D-6477075A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5413482-2C93-41A3-9C16-C822F455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18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07C02-0F1E-46A8-A588-0C0D6220C00C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	A17: SCHIMBARE MARIME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1202A63E-5653-49E9-885E-45E3378A7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608FCBB-AAED-4CA0-A4E9-F102D92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76FA-0E29-46EE-9D8A-9E7B23CC4C2F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D85C6BB-B0C4-41D1-8ABC-2042E718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71E0396-CC4F-4598-8B12-7F69E137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19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333A87-F992-4C9C-90E8-96396B2120B6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A18: MAI MARE CU MISCARE CERC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5522FD21-8DC9-4914-96C7-C218B72F0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9772EF0E-BA85-4D76-9FF9-E88D53696C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DA277BE9-106F-4F58-A3F3-267CBEA100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62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8B9C5E3-69F5-4F98-80AF-6594F7A3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0892-1C1B-42CA-9AC2-CFCFBCA2B4FD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B132B83-8316-45E6-A15A-5CAD2E4B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17410FA-BF90-4B60-A7A9-7DB101B7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</a:t>
            </a:fld>
            <a:endParaRPr lang="en-GB"/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E0E99F8E-142D-439D-85BD-76E18A1AF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8A7F45C-94BF-45A0-96D2-CA87646A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61860" cy="107529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GB" dirty="0"/>
              <a:t>Bloc </a:t>
            </a:r>
            <a:r>
              <a:rPr lang="en-GB" dirty="0" err="1"/>
              <a:t>Miscare</a:t>
            </a:r>
            <a:endParaRPr lang="en-GB" dirty="0"/>
          </a:p>
          <a:p>
            <a:r>
              <a:rPr lang="en-GB" b="0" dirty="0" err="1"/>
              <a:t>Utilizati</a:t>
            </a:r>
            <a:r>
              <a:rPr lang="en-GB" b="0" dirty="0"/>
              <a:t> </a:t>
            </a:r>
            <a:r>
              <a:rPr lang="en-GB" b="0" dirty="0" err="1"/>
              <a:t>comanda</a:t>
            </a:r>
            <a:r>
              <a:rPr lang="en-GB" b="0" dirty="0"/>
              <a:t> in </a:t>
            </a:r>
            <a:r>
              <a:rPr lang="en-GB" b="0" dirty="0" err="1"/>
              <a:t>categoria</a:t>
            </a:r>
            <a:r>
              <a:rPr lang="en-GB" b="0" dirty="0"/>
              <a:t> </a:t>
            </a:r>
            <a:r>
              <a:rPr lang="en-GB" b="0" dirty="0" err="1"/>
              <a:t>Miscare</a:t>
            </a:r>
            <a:r>
              <a:rPr lang="en-GB" b="0" dirty="0"/>
              <a:t> – care </a:t>
            </a:r>
            <a:r>
              <a:rPr lang="en-GB" b="0" dirty="0" err="1"/>
              <a:t>contine</a:t>
            </a:r>
            <a:r>
              <a:rPr lang="en-GB" b="0" dirty="0"/>
              <a:t> </a:t>
            </a:r>
            <a:r>
              <a:rPr lang="en-GB" b="0" dirty="0" err="1"/>
              <a:t>toate</a:t>
            </a:r>
            <a:r>
              <a:rPr lang="en-GB" b="0" dirty="0"/>
              <a:t> </a:t>
            </a:r>
            <a:r>
              <a:rPr lang="en-GB" b="0" dirty="0" err="1"/>
              <a:t>miscarile</a:t>
            </a:r>
            <a:r>
              <a:rPr lang="en-GB" b="0" dirty="0"/>
              <a:t> </a:t>
            </a:r>
            <a:r>
              <a:rPr lang="en-GB" b="0" dirty="0" err="1"/>
              <a:t>figurilor</a:t>
            </a:r>
            <a:r>
              <a:rPr lang="en-GB" b="0" dirty="0"/>
              <a:t> (sprite). </a:t>
            </a:r>
            <a:r>
              <a:rPr lang="en-GB" b="0" dirty="0" err="1"/>
              <a:t>Muta</a:t>
            </a:r>
            <a:r>
              <a:rPr lang="en-GB" b="0" dirty="0"/>
              <a:t> </a:t>
            </a:r>
            <a:r>
              <a:rPr lang="en-GB" b="0" dirty="0" err="1"/>
              <a:t>Sprtie</a:t>
            </a:r>
            <a:r>
              <a:rPr lang="en-GB" b="0" dirty="0"/>
              <a:t> </a:t>
            </a:r>
            <a:r>
              <a:rPr lang="en-GB" b="0" dirty="0" err="1"/>
              <a:t>folosind</a:t>
            </a:r>
            <a:r>
              <a:rPr lang="en-GB" b="0" dirty="0"/>
              <a:t> “</a:t>
            </a:r>
            <a:r>
              <a:rPr lang="en-GB" b="0" dirty="0" err="1"/>
              <a:t>misca</a:t>
            </a:r>
            <a:r>
              <a:rPr lang="en-GB" b="0" dirty="0"/>
              <a:t> n </a:t>
            </a:r>
            <a:r>
              <a:rPr lang="en-GB" b="0" dirty="0" err="1"/>
              <a:t>pasi</a:t>
            </a:r>
            <a:r>
              <a:rPr lang="en-GB" b="0" dirty="0"/>
              <a:t>”</a:t>
            </a:r>
          </a:p>
          <a:p>
            <a:endParaRPr lang="en-GB" b="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B103A9A-3F41-4CEA-A039-4392809B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12636" cy="1075290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1. Start Program cu </a:t>
            </a:r>
            <a:r>
              <a:rPr lang="en-GB" dirty="0" err="1"/>
              <a:t>clik</a:t>
            </a:r>
            <a:r>
              <a:rPr lang="en-GB" dirty="0"/>
              <a:t> pe </a:t>
            </a:r>
            <a:r>
              <a:rPr lang="en-GB" dirty="0" err="1"/>
              <a:t>drapelul</a:t>
            </a:r>
            <a:r>
              <a:rPr lang="en-GB" dirty="0"/>
              <a:t> </a:t>
            </a:r>
            <a:r>
              <a:rPr lang="en-GB" dirty="0" err="1"/>
              <a:t>verde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 err="1"/>
              <a:t>Muta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30 </a:t>
            </a:r>
            <a:r>
              <a:rPr lang="en-GB" dirty="0" err="1"/>
              <a:t>pasi</a:t>
            </a:r>
            <a:endParaRPr lang="en-GB" dirty="0"/>
          </a:p>
          <a:p>
            <a:r>
              <a:rPr lang="en-GB" dirty="0"/>
              <a:t>3. </a:t>
            </a:r>
            <a:r>
              <a:rPr lang="en-GB" dirty="0" err="1"/>
              <a:t>Muta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60pasi </a:t>
            </a:r>
            <a:r>
              <a:rPr lang="en-GB" dirty="0" err="1"/>
              <a:t>dupa</a:t>
            </a:r>
            <a:r>
              <a:rPr lang="en-GB" dirty="0"/>
              <a:t> 1 </a:t>
            </a:r>
            <a:r>
              <a:rPr lang="en-GB" dirty="0" err="1"/>
              <a:t>secunda</a:t>
            </a:r>
            <a:r>
              <a:rPr lang="en-GB" dirty="0"/>
              <a:t> </a:t>
            </a:r>
          </a:p>
          <a:p>
            <a:r>
              <a:rPr lang="en-GB" dirty="0"/>
              <a:t>4. </a:t>
            </a:r>
            <a:r>
              <a:rPr lang="en-GB" dirty="0" err="1"/>
              <a:t>Muta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90 </a:t>
            </a:r>
            <a:r>
              <a:rPr lang="en-GB" dirty="0" err="1"/>
              <a:t>pasi</a:t>
            </a:r>
            <a:r>
              <a:rPr lang="en-GB" dirty="0"/>
              <a:t> </a:t>
            </a:r>
            <a:r>
              <a:rPr lang="en-GB" dirty="0" err="1"/>
              <a:t>dupa</a:t>
            </a:r>
            <a:r>
              <a:rPr lang="en-GB" dirty="0"/>
              <a:t> 1 sec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8CD3C34-A659-4023-814A-68363F315AD5}"/>
              </a:ext>
            </a:extLst>
          </p:cNvPr>
          <p:cNvSpPr txBox="1">
            <a:spLocks/>
          </p:cNvSpPr>
          <p:nvPr/>
        </p:nvSpPr>
        <p:spPr>
          <a:xfrm>
            <a:off x="836612" y="225908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	A2: MISCARE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C225D94-FA4E-48A4-97EC-33401C2EDE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9BEF403D-5E83-4EF4-A09D-839C7987BD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79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7609DDE-16AF-40F5-AF69-FFBAFAF8D9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3724"/>
            <a:ext cx="5443062" cy="3705915"/>
          </a:xfrm>
        </p:spPr>
      </p:pic>
      <p:pic>
        <p:nvPicPr>
          <p:cNvPr id="8" name="Content Placeholder 7" descr="Diagram, text&#10;&#10;Description automatically generated">
            <a:extLst>
              <a:ext uri="{FF2B5EF4-FFF2-40B4-BE49-F238E27FC236}">
                <a16:creationId xmlns:a16="http://schemas.microsoft.com/office/drawing/2014/main" id="{E57987A8-218C-4A0F-ABEA-C3C7E64A7C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2427288"/>
            <a:ext cx="6269518" cy="3851275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90C8FFE-A25B-48CA-BD13-A06EB37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8BB-D260-418C-8048-5FF146B62A56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C9149E2-2DC2-4D4C-AD58-43FDF4C7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405EFF5-193F-477B-A180-003C727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20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B2D75B-6891-4B72-8191-476E2D27B1C6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A19: MAI MIC CU MISCARE IN CERC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7C86D7C-8BC2-4457-AC2E-3B1910413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29295A1-4E24-45F6-9B50-DBFA796C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4996-57A3-43C3-B5E6-0B9BDDD9F46B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3964A79-1CD6-4572-888B-8463BD8D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0B94C44-7FE7-4CB3-AA35-2919A47C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21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156F6B-CB40-4C81-9BF1-68BC8C29FE63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2 	A20: flashing cu </a:t>
            </a:r>
            <a:r>
              <a:rPr lang="en-GB" b="1" dirty="0" err="1"/>
              <a:t>schimbare</a:t>
            </a:r>
            <a:r>
              <a:rPr lang="en-GB" b="1" dirty="0"/>
              <a:t> </a:t>
            </a:r>
            <a:r>
              <a:rPr lang="en-GB" b="1" dirty="0" err="1"/>
              <a:t>costum</a:t>
            </a:r>
            <a:endParaRPr lang="en-GB" b="1" dirty="0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41F57BA5-09F4-465D-A02B-124A1DC1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C12110DC-4AD8-4730-8DAA-95B64D052D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6386B1B1-C82C-41AA-B615-EA5FA95E21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70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670E6AC-390E-4E37-B731-87792EF5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379-9108-48B5-81DC-B8B360944EB1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96ECAB4-623B-4073-BA69-0885A737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ACEFEFF-5344-4EEA-848F-01469CF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22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4851F-BD2B-4086-AEDF-391E778C01C3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A21: ALEGE COSTUMUL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629B5717-58B7-419E-A78B-B7BA26FF8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09390403-A639-4F75-B9B1-720801BFA5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A8075CC7-D9AB-47E7-B8BB-F870FCB4BB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92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80F04F0-43C4-43A9-94DF-7A1F045895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85" y="2539676"/>
            <a:ext cx="5500667" cy="3953199"/>
          </a:xfr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7EA8E67-29E1-41DD-B954-5F29BF1D9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8" y="2505075"/>
            <a:ext cx="5915647" cy="3851275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CD4B049-74A5-46B2-9244-D345B20D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A52-858D-487A-8E1D-D68219D999BC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C154B0E-7940-46BC-967E-FB7223FF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F497D1F-B7EE-4478-A660-700EB891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23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FF8B25-E86F-4C1A-A29E-D49B45F67AF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A22: REPETITIE NUMAR FIX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C7970DC3-9EA9-47EF-A0C4-41D91438F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7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CD4B049-74A5-46B2-9244-D345B20D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A52-858D-487A-8E1D-D68219D999BC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C154B0E-7940-46BC-967E-FB7223FF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F497D1F-B7EE-4478-A660-700EB891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24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FF8B25-E86F-4C1A-A29E-D49B45F67AF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A23: SA DESENAM UN DREPTUNGHI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C7970DC3-9EA9-47EF-A0C4-41D91438F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pic>
        <p:nvPicPr>
          <p:cNvPr id="16" name="Substituent conținut 15">
            <a:extLst>
              <a:ext uri="{FF2B5EF4-FFF2-40B4-BE49-F238E27FC236}">
                <a16:creationId xmlns:a16="http://schemas.microsoft.com/office/drawing/2014/main" id="{F1B4AA39-D26E-48AC-AF7E-C5A019D41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2" y="2664891"/>
            <a:ext cx="5089225" cy="3316142"/>
          </a:xfrm>
        </p:spPr>
      </p:pic>
      <p:pic>
        <p:nvPicPr>
          <p:cNvPr id="18" name="Substituent conținut 17">
            <a:extLst>
              <a:ext uri="{FF2B5EF4-FFF2-40B4-BE49-F238E27FC236}">
                <a16:creationId xmlns:a16="http://schemas.microsoft.com/office/drawing/2014/main" id="{3806B54D-E46B-46F9-A296-9C33A15EE5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57" y="2880392"/>
            <a:ext cx="5046911" cy="3475958"/>
          </a:xfrm>
        </p:spPr>
      </p:pic>
    </p:spTree>
    <p:extLst>
      <p:ext uri="{BB962C8B-B14F-4D97-AF65-F5344CB8AC3E}">
        <p14:creationId xmlns:p14="http://schemas.microsoft.com/office/powerpoint/2010/main" val="239171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diagram, text, application&#10;&#10;Description automatically generated">
            <a:extLst>
              <a:ext uri="{FF2B5EF4-FFF2-40B4-BE49-F238E27FC236}">
                <a16:creationId xmlns:a16="http://schemas.microsoft.com/office/drawing/2014/main" id="{AB2C52E5-7535-4571-B5EE-0C5E223C2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6" y="2505076"/>
            <a:ext cx="5919312" cy="37102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D3DBCAE5-1D40-46BA-9A89-BB3C9905F3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91758"/>
            <a:ext cx="5506373" cy="3623610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25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A24:DESENEAZA UN CERC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1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26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A25:DESENEAZA UN TRIUNGHI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pic>
        <p:nvPicPr>
          <p:cNvPr id="16" name="Substituent conținut 15">
            <a:extLst>
              <a:ext uri="{FF2B5EF4-FFF2-40B4-BE49-F238E27FC236}">
                <a16:creationId xmlns:a16="http://schemas.microsoft.com/office/drawing/2014/main" id="{EDB3FE56-4532-4C30-B6B3-A11536BB3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5" y="3009943"/>
            <a:ext cx="4683518" cy="3179720"/>
          </a:xfrm>
        </p:spPr>
      </p:pic>
      <p:pic>
        <p:nvPicPr>
          <p:cNvPr id="18" name="Substituent conținut 17">
            <a:extLst>
              <a:ext uri="{FF2B5EF4-FFF2-40B4-BE49-F238E27FC236}">
                <a16:creationId xmlns:a16="http://schemas.microsoft.com/office/drawing/2014/main" id="{F65FC27C-5D63-443E-B933-A284426196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26" y="2505075"/>
            <a:ext cx="4363136" cy="3684588"/>
          </a:xfrm>
        </p:spPr>
      </p:pic>
    </p:spTree>
    <p:extLst>
      <p:ext uri="{BB962C8B-B14F-4D97-AF65-F5344CB8AC3E}">
        <p14:creationId xmlns:p14="http://schemas.microsoft.com/office/powerpoint/2010/main" val="183804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27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A26:SA FACEM UN SALT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16" name="Substituent conținut 15">
            <a:extLst>
              <a:ext uri="{FF2B5EF4-FFF2-40B4-BE49-F238E27FC236}">
                <a16:creationId xmlns:a16="http://schemas.microsoft.com/office/drawing/2014/main" id="{7EE88C5B-AF32-4A35-B713-7B085C489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Substituent conținut 17">
            <a:extLst>
              <a:ext uri="{FF2B5EF4-FFF2-40B4-BE49-F238E27FC236}">
                <a16:creationId xmlns:a16="http://schemas.microsoft.com/office/drawing/2014/main" id="{09558C30-F19A-4F41-A371-8CF75F1945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07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28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A27:DESENEAZA O LINIE INTRERUPTA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16" name="Substituent conținut 15">
            <a:extLst>
              <a:ext uri="{FF2B5EF4-FFF2-40B4-BE49-F238E27FC236}">
                <a16:creationId xmlns:a16="http://schemas.microsoft.com/office/drawing/2014/main" id="{B30204EA-76D8-4E1E-8D40-C891FCB8A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Substituent conținut 17">
            <a:extLst>
              <a:ext uri="{FF2B5EF4-FFF2-40B4-BE49-F238E27FC236}">
                <a16:creationId xmlns:a16="http://schemas.microsoft.com/office/drawing/2014/main" id="{BC86735B-F7D9-4654-A826-866E7B59FD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3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29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A28:DESENEAZA UN </a:t>
            </a:r>
            <a:r>
              <a:rPr lang="en-GB" b="1" dirty="0" err="1"/>
              <a:t>dublu</a:t>
            </a:r>
            <a:r>
              <a:rPr lang="en-GB" b="1" dirty="0"/>
              <a:t> CERC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20" name="Substituent conținut 19">
            <a:extLst>
              <a:ext uri="{FF2B5EF4-FFF2-40B4-BE49-F238E27FC236}">
                <a16:creationId xmlns:a16="http://schemas.microsoft.com/office/drawing/2014/main" id="{7E01260A-36E6-4822-ADE1-F67FB1CF9D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ubstituent conținut 21">
            <a:extLst>
              <a:ext uri="{FF2B5EF4-FFF2-40B4-BE49-F238E27FC236}">
                <a16:creationId xmlns:a16="http://schemas.microsoft.com/office/drawing/2014/main" id="{86E19B1A-583D-4254-9651-3D8F033D6E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4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E06DB9B-639C-492C-8CBD-3B6AAF8CF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Substituent conținut 11">
            <a:extLst>
              <a:ext uri="{FF2B5EF4-FFF2-40B4-BE49-F238E27FC236}">
                <a16:creationId xmlns:a16="http://schemas.microsoft.com/office/drawing/2014/main" id="{5FE3C682-E58A-459D-8917-459CB35F9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65" y="3032805"/>
            <a:ext cx="4290432" cy="2629128"/>
          </a:xfrm>
        </p:spPr>
      </p:pic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85C999D-C42D-4BB7-A1E6-EA50DA4C4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Substituent conținut 13">
            <a:extLst>
              <a:ext uri="{FF2B5EF4-FFF2-40B4-BE49-F238E27FC236}">
                <a16:creationId xmlns:a16="http://schemas.microsoft.com/office/drawing/2014/main" id="{DAEBFB1B-B58A-4C83-9D63-349D8711DE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56" y="2990891"/>
            <a:ext cx="3642676" cy="2712955"/>
          </a:xfrm>
        </p:spPr>
      </p:pic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8A74668-8A31-4D78-8D11-0B4A1683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EC3-09EC-48F4-A4D9-C694CFD4F09F}" type="datetime1">
              <a:rPr lang="ro-RO" smtClean="0"/>
              <a:t>06.09.2021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27BCCBFA-2ABB-4B4F-A777-FA49A9CE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3A2E7015-E5A2-44EC-A526-5EBDCEB1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91E86E-212F-43DB-953A-9EDB7B58AF72}"/>
              </a:ext>
            </a:extLst>
          </p:cNvPr>
          <p:cNvSpPr txBox="1">
            <a:spLocks/>
          </p:cNvSpPr>
          <p:nvPr/>
        </p:nvSpPr>
        <p:spPr>
          <a:xfrm>
            <a:off x="836612" y="225908"/>
            <a:ext cx="10515600" cy="132556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	A3: SPRE O DIRECTIE</a:t>
            </a:r>
          </a:p>
        </p:txBody>
      </p:sp>
    </p:spTree>
    <p:extLst>
      <p:ext uri="{BB962C8B-B14F-4D97-AF65-F5344CB8AC3E}">
        <p14:creationId xmlns:p14="http://schemas.microsoft.com/office/powerpoint/2010/main" val="211966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30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A29:DESENEAZA UN </a:t>
            </a:r>
            <a:r>
              <a:rPr lang="en-GB" b="1" dirty="0" err="1"/>
              <a:t>dublu</a:t>
            </a:r>
            <a:r>
              <a:rPr lang="en-GB" b="1" dirty="0"/>
              <a:t> CERC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0333338E-58C4-4063-9F46-5AC74E3AF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518CC507-49F8-4913-A41B-E2BBB1A602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90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31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A30:DESENEAZA CERCURI VECINE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20" name="Substituent conținut 19">
            <a:extLst>
              <a:ext uri="{FF2B5EF4-FFF2-40B4-BE49-F238E27FC236}">
                <a16:creationId xmlns:a16="http://schemas.microsoft.com/office/drawing/2014/main" id="{A6AE3F9F-094F-491D-96F7-347399E412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ubstituent conținut 21">
            <a:extLst>
              <a:ext uri="{FF2B5EF4-FFF2-40B4-BE49-F238E27FC236}">
                <a16:creationId xmlns:a16="http://schemas.microsoft.com/office/drawing/2014/main" id="{1CC7D0F0-78BD-4F56-B4C2-4A9039B96B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697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32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A31: MAI MULTE FIGURI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20" name="Substituent conținut 19">
            <a:extLst>
              <a:ext uri="{FF2B5EF4-FFF2-40B4-BE49-F238E27FC236}">
                <a16:creationId xmlns:a16="http://schemas.microsoft.com/office/drawing/2014/main" id="{7D7A3668-BFAF-4756-AA86-868957A77F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ubstituent conținut 21">
            <a:extLst>
              <a:ext uri="{FF2B5EF4-FFF2-40B4-BE49-F238E27FC236}">
                <a16:creationId xmlns:a16="http://schemas.microsoft.com/office/drawing/2014/main" id="{18D19CE6-FEA6-4585-8E4F-39232C7235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3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33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A32: SCHIMBA DECORUL 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20" name="Substituent conținut 19">
            <a:extLst>
              <a:ext uri="{FF2B5EF4-FFF2-40B4-BE49-F238E27FC236}">
                <a16:creationId xmlns:a16="http://schemas.microsoft.com/office/drawing/2014/main" id="{DAD3784E-ED95-487F-8AE6-DA82EE507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ubstituent conținut 21">
            <a:extLst>
              <a:ext uri="{FF2B5EF4-FFF2-40B4-BE49-F238E27FC236}">
                <a16:creationId xmlns:a16="http://schemas.microsoft.com/office/drawing/2014/main" id="{0A3A78AC-2BF8-44B4-976D-3B3C06A3D8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C1D1B5-DE20-412B-8E1A-E8BD43E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6D-49B3-4ED6-A841-265A4D596B6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CDAEE8-A21E-4A7A-862C-FF13B12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LEIBNITZ GmbH            admin@itcool.online                     0737.123.540 </a:t>
            </a:r>
            <a:endParaRPr lang="en-GB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AEA4B0-8E17-42AC-BAB3-0FD34A6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34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094EE4-4C9F-4188-BACD-59B06A084CC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A33: DECIZIE SA ATINGI FIGURA 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87B5B69-07E6-4C97-9C7D-576A7A1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20" name="Substituent conținut 19">
            <a:extLst>
              <a:ext uri="{FF2B5EF4-FFF2-40B4-BE49-F238E27FC236}">
                <a16:creationId xmlns:a16="http://schemas.microsoft.com/office/drawing/2014/main" id="{25AD46C4-05A0-4B15-9406-A2899D0FBC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ubstituent conținut 21">
            <a:extLst>
              <a:ext uri="{FF2B5EF4-FFF2-40B4-BE49-F238E27FC236}">
                <a16:creationId xmlns:a16="http://schemas.microsoft.com/office/drawing/2014/main" id="{DBF16152-7A1D-41C2-A6F3-8D4AA90E60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9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3383929-7648-40DC-85B9-86F806EA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3690-B136-4B49-A16E-FF3032C77D96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F0CD214-6B3E-460D-BA5D-514B202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0B69732-2123-448A-84F3-4EFA8B73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35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6C07EA-A7F3-465F-AD2B-4C859DBF3C2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		A34: SA TRIMITEM MAGIE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AF82EC8-DD83-450C-83C9-24A5AE92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42BAE92A-1039-4177-A696-3A2380202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78BB08E8-497E-4FF0-AF1F-9763338B37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49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3383929-7648-40DC-85B9-86F806EA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3690-B136-4B49-A16E-FF3032C77D96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F0CD214-6B3E-460D-BA5D-514B202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0B69732-2123-448A-84F3-4EFA8B73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36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6C07EA-A7F3-465F-AD2B-4C859DBF3C2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		A35: SA OPRIM PROGRAMUL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AF82EC8-DD83-450C-83C9-24A5AE92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20" name="Substituent conținut 19">
            <a:extLst>
              <a:ext uri="{FF2B5EF4-FFF2-40B4-BE49-F238E27FC236}">
                <a16:creationId xmlns:a16="http://schemas.microsoft.com/office/drawing/2014/main" id="{B49069DC-BE99-4A0D-9E27-CA8CDC297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ubstituent conținut 21">
            <a:extLst>
              <a:ext uri="{FF2B5EF4-FFF2-40B4-BE49-F238E27FC236}">
                <a16:creationId xmlns:a16="http://schemas.microsoft.com/office/drawing/2014/main" id="{45B9D642-7336-4732-90C7-BC834370DB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27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3383929-7648-40DC-85B9-86F806EA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3690-B136-4B49-A16E-FF3032C77D96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F0CD214-6B3E-460D-BA5D-514B202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0B69732-2123-448A-84F3-4EFA8B73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37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6C07EA-A7F3-465F-AD2B-4C859DBF3C2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		A36: SA OPRIM PROGRAMUL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AF82EC8-DD83-450C-83C9-24A5AE92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20" name="Substituent conținut 19">
            <a:extLst>
              <a:ext uri="{FF2B5EF4-FFF2-40B4-BE49-F238E27FC236}">
                <a16:creationId xmlns:a16="http://schemas.microsoft.com/office/drawing/2014/main" id="{FC76204B-CE6F-483C-95F2-FDD414E91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ubstituent conținut 21">
            <a:extLst>
              <a:ext uri="{FF2B5EF4-FFF2-40B4-BE49-F238E27FC236}">
                <a16:creationId xmlns:a16="http://schemas.microsoft.com/office/drawing/2014/main" id="{6CB2F9D9-747D-457B-9248-2E678361FB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40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3383929-7648-40DC-85B9-86F806EA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3690-B136-4B49-A16E-FF3032C77D96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F0CD214-6B3E-460D-BA5D-514B202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0B69732-2123-448A-84F3-4EFA8B73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38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6C07EA-A7F3-465F-AD2B-4C859DBF3C2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		A37: SA TARGEM CU BULGARI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AF82EC8-DD83-450C-83C9-24A5AE92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20" name="Substituent conținut 19">
            <a:extLst>
              <a:ext uri="{FF2B5EF4-FFF2-40B4-BE49-F238E27FC236}">
                <a16:creationId xmlns:a16="http://schemas.microsoft.com/office/drawing/2014/main" id="{EEF13179-647C-4907-86E6-393030AA80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ubstituent conținut 21">
            <a:extLst>
              <a:ext uri="{FF2B5EF4-FFF2-40B4-BE49-F238E27FC236}">
                <a16:creationId xmlns:a16="http://schemas.microsoft.com/office/drawing/2014/main" id="{CF80F644-B014-45B4-B45D-1F2464A362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76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3383929-7648-40DC-85B9-86F806EA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3690-B136-4B49-A16E-FF3032C77D96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F0CD214-6B3E-460D-BA5D-514B202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0B69732-2123-448A-84F3-4EFA8B73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39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6C07EA-A7F3-465F-AD2B-4C859DBF3C2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		A38: SA MUTAM FIGURILE 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AF82EC8-DD83-450C-83C9-24A5AE92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20" name="Substituent conținut 19">
            <a:extLst>
              <a:ext uri="{FF2B5EF4-FFF2-40B4-BE49-F238E27FC236}">
                <a16:creationId xmlns:a16="http://schemas.microsoft.com/office/drawing/2014/main" id="{17B15574-931F-41DE-B983-BC535E173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ubstituent conținut 21">
            <a:extLst>
              <a:ext uri="{FF2B5EF4-FFF2-40B4-BE49-F238E27FC236}">
                <a16:creationId xmlns:a16="http://schemas.microsoft.com/office/drawing/2014/main" id="{6B6234A3-F9E2-4546-BC8E-C9442C802B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96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6CEC-90A1-41EE-919C-B807B8F79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D88D1-9082-4DB6-8C10-04B5FC722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4F76F51-70ED-4FBE-81B9-1305F25E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0FB-FE98-4C9A-A896-8C9C0CB54FF5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F692ACC-5A61-4F89-BCB5-0C807D23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CC59DD5-1777-4E1B-9E49-613CE46D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</a:t>
            </a:fld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BC6918F-A738-4E1E-81A4-C9E7ACA4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</a:t>
            </a:r>
          </a:p>
        </p:txBody>
      </p:sp>
      <p:pic>
        <p:nvPicPr>
          <p:cNvPr id="17" name="Imagine 16">
            <a:extLst>
              <a:ext uri="{FF2B5EF4-FFF2-40B4-BE49-F238E27FC236}">
                <a16:creationId xmlns:a16="http://schemas.microsoft.com/office/drawing/2014/main" id="{833A3279-2462-41C4-8A63-EFEA2B7EE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472AD38-D233-41D8-A7F5-3F56A8E347EC}"/>
              </a:ext>
            </a:extLst>
          </p:cNvPr>
          <p:cNvSpPr txBox="1">
            <a:spLocks/>
          </p:cNvSpPr>
          <p:nvPr/>
        </p:nvSpPr>
        <p:spPr>
          <a:xfrm>
            <a:off x="836612" y="225908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 			A4: DIRECTIE</a:t>
            </a:r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C568B7DC-F971-4170-BD16-D14DF9EB35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ubstituent conținut 9">
            <a:extLst>
              <a:ext uri="{FF2B5EF4-FFF2-40B4-BE49-F238E27FC236}">
                <a16:creationId xmlns:a16="http://schemas.microsoft.com/office/drawing/2014/main" id="{B28A94C3-7C5D-42B7-870B-919D73D634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831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1E20B44-C510-42EE-B52B-BEDC184E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339-42FC-493C-8A15-50CF3439DABD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B7EF7E3-C704-40E7-9146-765CD284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D425DF9-B1CF-4319-BA26-582C8776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40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97B437-7054-4C9B-A58C-6603DF82176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A39: JOC SIMPLU DE ARUNCAT CU BULGARI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AD73AF8-BAEE-41FD-A62A-44DFA6CA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2575EB03-BFC9-44AE-AF17-30483FF01A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3529BE09-DA89-4BDF-8B2F-8A62776D6D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970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A21DD44-2206-4C85-B4C0-188A3E95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1CEC-9C82-4448-B220-E529ACC57C24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29861A9-9F7A-4E05-9F32-9D5AB409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4617CFF-4955-474C-A2E2-43E4E4A3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41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FBFE1E-1818-4565-80E7-5B5C81B9570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A40:UTILIZARE DE EFECTE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02111FD3-B58F-4272-AC38-2FF79A765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459EB00A-1C4D-48FE-8EA3-D6E757B39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C68C88A5-524E-4668-84C0-EA21E8E77E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937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7BFD153-432F-41EE-8A58-67806A52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2E36-0CCC-4016-AC2D-3E67CB07C380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FBBE03E-4079-4785-A80F-34303098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456D781-20C7-476F-B6C6-93F80D06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42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45B29-8B73-4C31-9E8B-48D4375F8981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A41: UTILIZARE EFECTE 2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C18E286-E034-4FF7-B374-6D35D407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B3A8C4F8-AAA0-4858-87E3-E7490EF29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775212AC-3EE9-4D20-B744-45BBCE0FB2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871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E91B39A-C32F-49A7-AC3C-E858F0CA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9006-D430-41C1-B476-B095B6944E1B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94272A1-AE0D-43B3-B3BA-9E3B4BA3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44EBAF6-605A-4A6B-9C0A-CFB6642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43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4347F9-F667-481D-B347-58B9B9E887C0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A42: DECIZII PE ATINGEREA CULORII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0A3C8C07-643C-4F4A-84FD-5996F4E0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2610B84A-4ECE-4AF8-995A-408F85CD8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5AE47A14-D91A-426C-A09A-ED894B14C7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23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5FDC58F-3D06-4D25-8483-11FB3E43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C7B-2AB5-4468-BB52-08B9BA92D5B0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DC88072-E504-4E99-B7AB-CF489D6A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093EBE-AD5B-487D-B252-8636E198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44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5F99E0-4BD3-4D48-A893-B5983F1005D5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A43: DECIZII PE ATINGEREA CULORII 2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CB6D2011-7419-4023-ACF9-321656BE2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8494EE5F-1F08-46F6-B68D-7502EBFC1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D2A093DF-8457-45CF-91E9-F09A6BA922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834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E5482EF8-C5F2-4636-9A60-3C63D752A2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88" y="3032805"/>
            <a:ext cx="3756986" cy="26291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476738F-F115-4549-81B3-EE220D85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EF1-CEDF-499B-9558-6FDF74068A14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C69AAD8-5B2A-4A31-8132-C4DCEE41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AA75DED-5695-4ED9-A187-078DD21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45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882A5B-60B0-4A94-8140-BA08C2AC9EA3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			A44: DOMINO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0B1778F-3A0D-47B6-9E7D-AD108C3F3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64EF9F58-AA90-405C-BDC3-3C37498A47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55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7F486EE-2791-4373-838B-253183DA29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2640341"/>
            <a:ext cx="5012168" cy="39308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EA7EB93-2206-42D5-9B48-15B9143E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7D6-933D-4B0E-B277-ABA8F45BA892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41988A8-00D2-491E-892E-4103DE67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99D77EF-B82E-424B-AC2A-AD762A98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46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B5E77C-C9C0-4F82-984D-301B799D7913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	A45: CIOCNIRE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E569C3B2-573D-4008-AE4B-2586DB80A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BB5F250B-7E9A-4A04-8071-E405275FA2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5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Diagram, text, whiteboard&#10;&#10;Description automatically generated">
            <a:extLst>
              <a:ext uri="{FF2B5EF4-FFF2-40B4-BE49-F238E27FC236}">
                <a16:creationId xmlns:a16="http://schemas.microsoft.com/office/drawing/2014/main" id="{F09282FC-D1A4-44D9-AB83-74C4A538E2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0" y="2671762"/>
            <a:ext cx="5836056" cy="35179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06DF1C9-E68D-4C78-923E-D15C110F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FCAF-2B7F-4122-9605-76DC7A1F76B5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1A4C31B-12AC-48B4-852F-99B08767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FD3C632-4B41-4718-8539-6E0E9458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47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7FF114-EE64-475D-A664-52B013037A10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A46: SA FACEM UN PROGRAM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F010E79D-AEC3-4F46-B931-1A90E1D49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04683701-1962-4351-8269-1D8DD76858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65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13A1FD1-00BC-4984-8DC1-B0AA5611FC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" y="2650336"/>
            <a:ext cx="6185009" cy="356075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E6BD84E-B0D0-4563-A0CF-580A80F3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0F0D-123F-4A00-9E04-06CCBD71A4C0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BF166F8-CC5B-4CA5-A33B-101954A6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58EF3D-2F6B-4673-9CA2-147929EA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48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E552C2-285C-4A39-8D95-6D7407D14D2C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A47: INTELEGE SISTEM COORDONATE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4EFC99F-FB29-49A0-A91C-5E5BFC9FE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C1E372AF-B0E6-4C1D-AF37-164ED3BCC4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318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4F5D991-B704-44F5-B4C4-02DBDFE3C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523884"/>
            <a:ext cx="5076629" cy="38324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DB24820-D07D-4EA9-9BA9-6B37CA6A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57FD-E867-4CFC-AD4D-00B8F4D915BB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AB01B49-A079-483A-8598-B998726F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6581604-F9AE-4FA0-9765-039ECED6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49</a:t>
            </a:fld>
            <a:endParaRPr lang="en-GB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72B34310-1551-4D4A-8CFB-6E7135EA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BD238FE-7D76-4992-9388-60868B2CD635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A48: INTELEGE SISTEM COORDONATE 2</a:t>
            </a:r>
          </a:p>
        </p:txBody>
      </p:sp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E42DAE7B-DC42-429A-98E3-86BDA0A040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38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F34F-82D9-4546-B792-B6464E077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DE4469-2AC8-48A1-8AC5-681ACB289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2557155"/>
            <a:ext cx="6311153" cy="37307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6294C-4B94-49CC-90FF-695AB9ED2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69EB80A3-6779-4B07-BAA8-A9291D8732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6" y="2621289"/>
            <a:ext cx="4224928" cy="3730784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92DEA0B-1F49-4AA2-8A4E-7D721409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1C6-8459-4BAD-96E8-403F00278F91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0AE986D-BB47-4EAF-AC4C-41A64B1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8ED1DFD-3BB3-4B50-BFA1-9CFEE430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5</a:t>
            </a:fld>
            <a:endParaRPr lang="en-GB"/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82F49351-DF06-4866-A4D0-93070B361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422B7A2-A9FD-430D-B7D4-B3611DEC2F31}"/>
              </a:ext>
            </a:extLst>
          </p:cNvPr>
          <p:cNvSpPr txBox="1">
            <a:spLocks/>
          </p:cNvSpPr>
          <p:nvPr/>
        </p:nvSpPr>
        <p:spPr>
          <a:xfrm>
            <a:off x="836612" y="225908"/>
            <a:ext cx="10515600" cy="132556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A5: MISCARE ZIG ZAG</a:t>
            </a:r>
          </a:p>
        </p:txBody>
      </p:sp>
    </p:spTree>
    <p:extLst>
      <p:ext uri="{BB962C8B-B14F-4D97-AF65-F5344CB8AC3E}">
        <p14:creationId xmlns:p14="http://schemas.microsoft.com/office/powerpoint/2010/main" val="1539654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B7C-2BF7-43A2-9E0A-11D43BF3F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AB229BB-7E3D-4EF2-8A19-99AFA6498D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7" y="2596474"/>
            <a:ext cx="5556028" cy="351277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0A9B7-65F0-4FCF-ADE9-42C757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46CB968-8959-4FC2-9141-DE26BEC7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8A5D-24CE-4038-A591-1558E803D7DF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DC7F0EC-34A3-4B92-AC11-D77C4ED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2D5B457-9D62-41BA-922B-9EC66D2A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50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42DE8E-A656-4732-9AE5-BD513CDFE9E5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3 			A49: FULGERARE 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B3169DCB-D633-4912-8F4C-C5569BCA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13DDA629-AEF1-4FF8-9E45-757B727973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58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92DDFB7-B0D1-49CF-BB13-E0281B9C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9115-4C49-4D79-BD98-DB31CC08A3BE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C7F8AE6-32D6-4807-8572-EE382282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LEIBNITZ GmbH            admin@itcool.online                     0737.123.540 </a:t>
            </a:r>
            <a:endParaRPr lang="en-GB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9C13816-BA31-4C8F-88AB-75A8C614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6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82ADCB-5798-4312-90D4-A217C645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bg1">
              <a:lumMod val="8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		A6: MISCARE IN CAREU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C2581C85-D94A-476E-AA11-C20C556A6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5C3B07FA-9162-48CB-8910-A8117A18C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ubstituent conținut 11">
            <a:extLst>
              <a:ext uri="{FF2B5EF4-FFF2-40B4-BE49-F238E27FC236}">
                <a16:creationId xmlns:a16="http://schemas.microsoft.com/office/drawing/2014/main" id="{5EE9527F-9B19-46BE-992E-AD8FC65FFB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77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7F1FC49-9706-4498-9938-7B3C6FD3FD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5" y="2503711"/>
            <a:ext cx="5389040" cy="38526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D4A0C4-706E-41E7-84DE-174EAB68F6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74" y="2829376"/>
            <a:ext cx="5389040" cy="3526973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10E1C28-816B-458F-AB6C-D8ECD37B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0FDA-0DEF-4949-B182-9C71F6CF0FEB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B861552-E2ED-4980-978F-88FB6D10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4DC26FD-E41B-4D10-9407-C586099F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7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304C79-1A80-4BED-850C-985E0C50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A7: ANIMATIE STANGA DREAPTA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15DB4E7B-D38A-4BFF-BAA0-5BAC890F1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CF92603-2FE3-4E4F-8FB0-3FF8DF35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BC4-5639-489B-95D3-F9A626A21CD1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EBA84E4-E84D-495D-BA43-0D758EB4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E2FFA65-D927-4ACD-BA67-250BC164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8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D3C7FA-8B11-4418-AA7C-14047A1E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bg1">
              <a:lumMod val="8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2</a:t>
            </a:r>
            <a:br>
              <a:rPr lang="en-GB" b="1" dirty="0"/>
            </a:br>
            <a:r>
              <a:rPr lang="en-GB" b="1" dirty="0"/>
              <a:t>Level  1 		A8: MISCARE IN UNGHI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865999C7-F339-40DD-9202-B2710FEEC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674D6E6D-7EA8-4B7D-9D8D-FE3993458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ubstituent conținut 11">
            <a:extLst>
              <a:ext uri="{FF2B5EF4-FFF2-40B4-BE49-F238E27FC236}">
                <a16:creationId xmlns:a16="http://schemas.microsoft.com/office/drawing/2014/main" id="{42BE5C59-167F-4FA4-9914-5A944AA389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4363-AE57-46AE-9D67-6B7FB260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9943EF78-2865-4595-9AD3-9AF1896B0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473463"/>
            <a:ext cx="5357815" cy="38883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2587-0A03-4E2A-B2B2-BA154433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Diagram, application&#10;&#10;Description automatically generated">
            <a:extLst>
              <a:ext uri="{FF2B5EF4-FFF2-40B4-BE49-F238E27FC236}">
                <a16:creationId xmlns:a16="http://schemas.microsoft.com/office/drawing/2014/main" id="{D126077B-2F7E-45B6-BDBA-C4EC1CE2FB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61024"/>
            <a:ext cx="5668085" cy="3795326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A15FE2C-D641-436E-BFBB-DE9D9828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DDD5-CC9A-4253-A7A2-193AF1307950}" type="datetime1">
              <a:rPr lang="ro-RO" smtClean="0"/>
              <a:t>06.09.2021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4623570-000B-4CDA-8E00-73B5871F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LEIBNITZ GmbH            admin@itcool.online                     0737.123.540 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BE09A69-CEBF-47C7-8AB5-CEDAAB32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D1A9-3478-4090-9EBF-1BC59D914987}" type="slidenum">
              <a:rPr lang="en-GB" smtClean="0"/>
              <a:t>9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5C5F63-4AA6-4E48-85EB-2AEC6E10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GB" sz="6700" b="1" dirty="0"/>
              <a:t>Scratch – </a:t>
            </a:r>
            <a:r>
              <a:rPr lang="en-GB" sz="6700" b="1" dirty="0" err="1"/>
              <a:t>Caiet</a:t>
            </a:r>
            <a:r>
              <a:rPr lang="en-GB" sz="6700" b="1" dirty="0"/>
              <a:t> de </a:t>
            </a:r>
            <a:r>
              <a:rPr lang="en-GB" sz="6700" b="1" dirty="0" err="1"/>
              <a:t>Activitati</a:t>
            </a:r>
            <a:r>
              <a:rPr lang="en-GB" sz="6700" b="1" dirty="0"/>
              <a:t> Nr  1</a:t>
            </a:r>
            <a:br>
              <a:rPr lang="en-GB" b="1" dirty="0"/>
            </a:br>
            <a:r>
              <a:rPr lang="en-GB" b="1" dirty="0"/>
              <a:t>Level  1 			A9: PLIMBARE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BDAE6144-3F1A-4855-BBF4-51C46800E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" y="105741"/>
            <a:ext cx="791817" cy="7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Microsoft Office PowerPoint</Application>
  <PresentationFormat>Ecran lat</PresentationFormat>
  <Paragraphs>212</Paragraphs>
  <Slides>50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Scratch – Caiet de Activitati Nr  1 Level  1    A1: MISCARE</vt:lpstr>
      <vt:lpstr>Prezentare PowerPoint</vt:lpstr>
      <vt:lpstr>Prezentare PowerPoint</vt:lpstr>
      <vt:lpstr>Scratch – Caiet de Activitati Nr  1 Level  1</vt:lpstr>
      <vt:lpstr>Prezentare PowerPoint</vt:lpstr>
      <vt:lpstr>Scratch – Caiet de Activitati Nr  1 Level  1  A6: MISCARE IN CAREU</vt:lpstr>
      <vt:lpstr>Scratch – Caiet de Activitati Nr  1 Level  1   A7: ANIMATIE STANGA DREAPTA</vt:lpstr>
      <vt:lpstr>Scratch – Caiet de Activitati Nr  2 Level  1   A8: MISCARE IN UNGHI</vt:lpstr>
      <vt:lpstr>Scratch – Caiet de Activitati Nr  1 Level  1    A9: PLIMBARE</vt:lpstr>
      <vt:lpstr>Scratch – Caiet de Activitati Nr  2 Level  1 A10: MAI MULTE COSTUME</vt:lpstr>
      <vt:lpstr>Scratch – Caiet de Activitati Nr  1 Level  1   A11: MAI MULTE COSTUME 2</vt:lpstr>
      <vt:lpstr>Scratch – Caiet de Activitati Nr  2 Level  1   A12: MIAU SI MISCA</vt:lpstr>
      <vt:lpstr>Scratch – Caiet de Activitati Nr  1 Level  2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danion</dc:creator>
  <cp:lastModifiedBy>grati neagu</cp:lastModifiedBy>
  <cp:revision>24</cp:revision>
  <dcterms:created xsi:type="dcterms:W3CDTF">2021-09-04T18:18:47Z</dcterms:created>
  <dcterms:modified xsi:type="dcterms:W3CDTF">2021-09-06T06:39:34Z</dcterms:modified>
</cp:coreProperties>
</file>