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75"/>
  </p:sldMasterIdLst>
  <p:notesMasterIdLst>
    <p:notesMasterId r:id="rId80"/>
  </p:notesMasterIdLst>
  <p:sldIdLst>
    <p:sldId id="258" r:id="rId76"/>
    <p:sldId id="260" r:id="rId77"/>
    <p:sldId id="259" r:id="rId78"/>
    <p:sldId id="261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0" autoAdjust="0"/>
  </p:normalViewPr>
  <p:slideViewPr>
    <p:cSldViewPr showGuides="1">
      <p:cViewPr varScale="1">
        <p:scale>
          <a:sx n="103" d="100"/>
          <a:sy n="103" d="100"/>
        </p:scale>
        <p:origin x="-78" y="-46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1.xml"/><Relationship Id="rId84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" Target="slides/slide4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3.xml"/><Relationship Id="rId8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MenuManager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1447800" y="14478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38400" y="2514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PlayerDatabase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29000" y="35052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76800" y="44196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PlayerPrefab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76700" y="3276600"/>
            <a:ext cx="952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/>
          <p:cNvSpPr/>
          <p:nvPr/>
        </p:nvSpPr>
        <p:spPr>
          <a:xfrm>
            <a:off x="5410200" y="2286000"/>
            <a:ext cx="2362200" cy="1295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Name, Score,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9248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playerDataClass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Health.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PlayerDatabase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28800" y="17526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1018" y="2514600"/>
            <a:ext cx="3200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MissleScript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7600" y="38862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71800" y="1447800"/>
            <a:ext cx="27432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76800" y="3657600"/>
            <a:ext cx="3733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(tag)</a:t>
            </a:r>
          </a:p>
          <a:p>
            <a:pPr algn="ctr"/>
            <a:r>
              <a:rPr lang="en-US" dirty="0" smtClean="0"/>
              <a:t>OnCollisionEnter.name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4133850"/>
            <a:ext cx="5334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09800" y="4133850"/>
            <a:ext cx="5334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43200" y="609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810000" y="152400"/>
            <a:ext cx="4953000" cy="15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rpcall:Whogothit.name</a:t>
            </a:r>
            <a:r>
              <a:rPr lang="en-US" dirty="0" smtClean="0"/>
              <a:t> -&gt; </a:t>
            </a:r>
            <a:r>
              <a:rPr lang="en-US" dirty="0" err="1" smtClean="0"/>
              <a:t>foreach</a:t>
            </a:r>
            <a:r>
              <a:rPr lang="en-US" dirty="0" smtClean="0"/>
              <a:t> -&gt; health-10;</a:t>
            </a:r>
          </a:p>
          <a:p>
            <a:pPr algn="ctr"/>
            <a:r>
              <a:rPr lang="en-US" dirty="0" err="1" smtClean="0"/>
              <a:t>Rpcall</a:t>
            </a:r>
            <a:r>
              <a:rPr lang="en-US" dirty="0" err="1"/>
              <a:t>:</a:t>
            </a:r>
            <a:r>
              <a:rPr lang="en-US" dirty="0" err="1" smtClean="0"/>
              <a:t>if</a:t>
            </a:r>
            <a:r>
              <a:rPr lang="en-US" dirty="0" smtClean="0"/>
              <a:t> health&lt;=0 , </a:t>
            </a:r>
            <a:r>
              <a:rPr lang="en-US" dirty="0" err="1" smtClean="0"/>
              <a:t>network.destroy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WhoHitMe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2100" y="1981200"/>
            <a:ext cx="22479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OnCollisionEnter</a:t>
            </a:r>
            <a:r>
              <a:rPr lang="en-US" dirty="0" smtClean="0"/>
              <a:t> (out.name)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4255" y="4267200"/>
            <a:ext cx="4953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Whohitmelast</a:t>
            </a:r>
            <a:r>
              <a:rPr lang="en-US" dirty="0" smtClean="0"/>
              <a:t> = out.name;</a:t>
            </a:r>
          </a:p>
          <a:p>
            <a:pPr algn="ctr"/>
            <a:r>
              <a:rPr lang="en-US" dirty="0" smtClean="0"/>
              <a:t>If health&lt;=0, </a:t>
            </a:r>
          </a:p>
          <a:p>
            <a:pPr algn="ctr"/>
            <a:r>
              <a:rPr lang="en-US" dirty="0" smtClean="0"/>
              <a:t>Scored = true, </a:t>
            </a:r>
            <a:r>
              <a:rPr lang="en-US" dirty="0" err="1" smtClean="0"/>
              <a:t>whoscored</a:t>
            </a:r>
            <a:r>
              <a:rPr lang="en-US" dirty="0" smtClean="0"/>
              <a:t> = </a:t>
            </a:r>
            <a:r>
              <a:rPr lang="en-US" dirty="0" err="1" smtClean="0"/>
              <a:t>whohitmelast</a:t>
            </a:r>
            <a:endParaRPr lang="en-US" dirty="0" smtClean="0"/>
          </a:p>
          <a:p>
            <a:pPr algn="ctr"/>
            <a:r>
              <a:rPr lang="en-US" dirty="0" err="1" smtClean="0"/>
              <a:t>RPCallbuf:Foreach</a:t>
            </a:r>
            <a:r>
              <a:rPr lang="en-US" dirty="0" smtClean="0"/>
              <a:t>(</a:t>
            </a:r>
            <a:r>
              <a:rPr lang="en-US" dirty="0" err="1" smtClean="0"/>
              <a:t>whoscored</a:t>
            </a:r>
            <a:r>
              <a:rPr lang="en-US" dirty="0" smtClean="0"/>
              <a:t> == obpl.name) </a:t>
            </a:r>
          </a:p>
          <a:p>
            <a:pPr algn="ctr"/>
            <a:r>
              <a:rPr lang="en-US" dirty="0" smtClean="0"/>
              <a:t>{</a:t>
            </a:r>
            <a:r>
              <a:rPr lang="en-US" dirty="0" err="1" smtClean="0"/>
              <a:t>ob</a:t>
            </a:r>
            <a:r>
              <a:rPr lang="en-US" dirty="0" smtClean="0"/>
              <a:t>[i] = score++</a:t>
            </a:r>
          </a:p>
          <a:p>
            <a:pPr algn="ctr"/>
            <a:r>
              <a:rPr lang="en-US" dirty="0" err="1" smtClean="0"/>
              <a:t>Network.destroy</a:t>
            </a:r>
            <a:r>
              <a:rPr lang="en-US" dirty="0" smtClean="0"/>
              <a:t>.}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1524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2725305" y="3505200"/>
            <a:ext cx="169545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43400" y="1905000"/>
            <a:ext cx="1981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Playerprefab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9" idx="1"/>
            <a:endCxn id="3" idx="3"/>
          </p:cNvCxnSpPr>
          <p:nvPr/>
        </p:nvCxnSpPr>
        <p:spPr>
          <a:xfrm flipH="1">
            <a:off x="3810000" y="2628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91400" y="3581400"/>
            <a:ext cx="1600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MenuManager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10400" y="4648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29000" y="-376674"/>
            <a:ext cx="502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rgbClr val="4F81BD">
                          <a:shade val="25000"/>
                          <a:satMod val="190000"/>
                        </a:srgbClr>
                      </a:gs>
                      <a:gs pos="80000">
                        <a:srgbClr val="4F81B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Rename </a:t>
            </a:r>
            <a:r>
              <a:rPr lang="en-US" sz="5400" b="1" dirty="0" err="1" smtClean="0">
                <a:ln w="31550" cmpd="sng">
                  <a:gradFill>
                    <a:gsLst>
                      <a:gs pos="25000">
                        <a:srgbClr val="4F81BD">
                          <a:shade val="25000"/>
                          <a:satMod val="190000"/>
                        </a:srgbClr>
                      </a:gs>
                      <a:gs pos="80000">
                        <a:srgbClr val="4F81B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Missle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rgbClr val="4F81BD">
                          <a:shade val="25000"/>
                          <a:satMod val="190000"/>
                        </a:srgbClr>
                      </a:gs>
                      <a:gs pos="80000">
                        <a:srgbClr val="4F81B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to </a:t>
            </a:r>
            <a:r>
              <a:rPr lang="en-US" sz="5400" b="1" dirty="0" err="1" smtClean="0">
                <a:ln w="31550" cmpd="sng">
                  <a:gradFill>
                    <a:gsLst>
                      <a:gs pos="25000">
                        <a:srgbClr val="4F81BD">
                          <a:shade val="25000"/>
                          <a:satMod val="190000"/>
                        </a:srgbClr>
                      </a:gs>
                      <a:gs pos="80000">
                        <a:srgbClr val="4F81B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playerprefab</a:t>
            </a:r>
            <a:endParaRPr lang="en-US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7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0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1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2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14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15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20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2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23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28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2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3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3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38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39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0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41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4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7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5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50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5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7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5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5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6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2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63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5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72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7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4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8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9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3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57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63</TotalTime>
  <Words>77</Words>
  <Application>Microsoft Office PowerPoint</Application>
  <PresentationFormat>On-screen Show (4:3)</PresentationFormat>
  <Paragraphs>27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Starter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</dc:creator>
  <cp:lastModifiedBy>Victor</cp:lastModifiedBy>
  <cp:revision>8</cp:revision>
  <dcterms:created xsi:type="dcterms:W3CDTF">2013-01-20T22:41:47Z</dcterms:created>
  <dcterms:modified xsi:type="dcterms:W3CDTF">2013-01-21T00:13:58Z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