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5" autoAdjust="0"/>
    <p:restoredTop sz="94660"/>
  </p:normalViewPr>
  <p:slideViewPr>
    <p:cSldViewPr snapToGrid="0">
      <p:cViewPr>
        <p:scale>
          <a:sx n="50" d="100"/>
          <a:sy n="50" d="100"/>
        </p:scale>
        <p:origin x="32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7B42-654F-6143-8DFE-05DD62FD2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515B8-C3F7-F821-499A-57FA253DA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18DF-A17D-F947-D442-AF3903B4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67F0-9904-4C6B-9FAB-A63E9EBC90B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D6EB-EB0A-E410-EEC3-7E349B8A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6B5D-E129-D045-53CC-6126B1C2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0CAE-0555-4D98-A0CE-1F0ECBDB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16CD-2018-2B58-B784-DB0A2E35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877A7-37A9-07BB-D4DA-D0B09647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1D03-BAB9-7C34-649F-448914A3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67F0-9904-4C6B-9FAB-A63E9EBC90B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B0CA9-93DA-172F-9F52-2CE66390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D668-E4D4-5285-22AA-C38B0A1E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0CAE-0555-4D98-A0CE-1F0ECBDB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AD483-9B7C-C297-2950-31EB53CD1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0ACB1-E9E9-17FE-8268-D5F54E2D3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9CA1-9DA1-CAFE-6BE2-DAC7E5F6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67F0-9904-4C6B-9FAB-A63E9EBC90B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7150-C321-0F6A-58DD-3D98E9EA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3007-32BC-9D2F-5692-9CEC5BF7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0CAE-0555-4D98-A0CE-1F0ECBDB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2753-1C94-FF1C-B796-0620CBD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A9CA-D596-0910-0A9A-ACA734AC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0A44-3101-316E-74D6-43BB067D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67F0-9904-4C6B-9FAB-A63E9EBC90B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A1759-586A-6117-2DC9-44A42C66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DE78-F17A-7B80-1E83-F07B54D0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0CAE-0555-4D98-A0CE-1F0ECBDB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20F7-34E5-3A71-5A99-1D86B438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41603-DFBC-6910-851A-0F8863D4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E709-8580-106F-5987-D47158F0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67F0-9904-4C6B-9FAB-A63E9EBC90B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E38BA-2233-088B-A0CF-90DCB917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53CB-40D9-4467-EFCD-FBD0D4A4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0CAE-0555-4D98-A0CE-1F0ECBDB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674D-5C8E-A040-84BE-4C53AA59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E86C-20E8-7750-0D80-786DC0CCE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D650F-6154-B82B-4DED-A2046CF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1A884-056D-3AD2-06EB-E245F543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67F0-9904-4C6B-9FAB-A63E9EBC90B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37208-C564-6625-E5FF-98833F3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097-1167-A525-8DB2-41D7FFEB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0CAE-0555-4D98-A0CE-1F0ECBDB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3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62E3-CE01-F597-BB08-92DE90CE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C9AA-98B7-3454-FDEC-86C86C436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A1E1-2B32-045B-99FD-CCFA07746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4FBDA-A87A-9E6F-92B2-49C92022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76867-09D7-ED42-402F-DE0DCFBD5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AB65D-95F3-8C16-A4BC-AD2C729C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67F0-9904-4C6B-9FAB-A63E9EBC90B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E9BCC-576A-EBBA-D957-D2D778B6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F0C30-81B3-6815-8618-AD577B5B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0CAE-0555-4D98-A0CE-1F0ECBDB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9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74D0-DFB3-D19D-68B2-D727A999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D71D2-94C0-17BA-2EA8-AF69965C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67F0-9904-4C6B-9FAB-A63E9EBC90B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3E831-61DB-8B52-D8EE-220C198C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6659E-A30D-B048-5CBF-DD2BD122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0CAE-0555-4D98-A0CE-1F0ECBDB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4C2D4-F972-5FAC-B8B8-C6985236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67F0-9904-4C6B-9FAB-A63E9EBC90B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96C3D-547C-F747-5487-6C8D221A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981FB-93D0-D496-63F1-9583F23C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0CAE-0555-4D98-A0CE-1F0ECBDB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3F54-8EFD-E3B9-DA76-BA6E7C3E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6081-FC26-904A-2AB3-4462B5E8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A4165-085C-92DD-8CCB-442EE73C5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4468B-CFE6-A9F6-B39A-89CBC00B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67F0-9904-4C6B-9FAB-A63E9EBC90B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3233F-EEEB-1D1D-D154-C7A8CF63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522EE-90EA-BC62-006A-0E264FEA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0CAE-0555-4D98-A0CE-1F0ECBDB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DFF3-CA4C-DA20-54F2-68B202D3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76289-81AA-E44A-1DB3-CAB9A5F6F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A1BF3-B77D-720E-A120-B2CA4C567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DAA89-08AE-8073-08FB-AC4B76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67F0-9904-4C6B-9FAB-A63E9EBC90B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CD886-D3AD-0CC0-CE63-9C6E505F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31A5C-755B-1911-A461-DACA8697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0CAE-0555-4D98-A0CE-1F0ECBDB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5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A3EDB-7EEA-0BB8-AA77-02764988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2F335-8D1D-E16B-6B09-E728EDAD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5AF3B-9812-E5A8-830C-5746729A0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A67F0-9904-4C6B-9FAB-A63E9EBC90B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58E5-9C10-22F9-2079-A40B4531A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ECD9-C868-9C72-B7E9-4EF0F69AB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950CAE-0555-4D98-A0CE-1F0ECBDB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C32A2AA-1817-4CC4-B18F-1E663597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20DE4-F5D3-4E81-CBFF-2B8A591EE9F2}"/>
              </a:ext>
            </a:extLst>
          </p:cNvPr>
          <p:cNvSpPr txBox="1"/>
          <p:nvPr/>
        </p:nvSpPr>
        <p:spPr>
          <a:xfrm>
            <a:off x="1477433" y="4789379"/>
            <a:ext cx="8394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Email: stylianos.karagiannis@pdmfc.com</a:t>
            </a: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17410-DAA2-B4B3-00CF-72190597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0" y="1693859"/>
            <a:ext cx="2348009" cy="2596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0E556-2C57-BAAC-65E9-F1851B50C15A}"/>
              </a:ext>
            </a:extLst>
          </p:cNvPr>
          <p:cNvSpPr txBox="1"/>
          <p:nvPr/>
        </p:nvSpPr>
        <p:spPr>
          <a:xfrm>
            <a:off x="3492492" y="1255594"/>
            <a:ext cx="637964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Dr. Stylianos Karagiannis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[PDM/Portugal]</a:t>
            </a:r>
          </a:p>
          <a:p>
            <a:endParaRPr lang="en-US" sz="4000" b="1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chemeClr val="bg1"/>
                </a:solidFill>
              </a:rPr>
              <a:t>AI/ML Intrusion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243848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6BF511-9FA7-2990-972A-EB77D354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47" y="1185120"/>
            <a:ext cx="8902906" cy="47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3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C5DDA-01A2-7F13-60AA-9ADD3F61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0" y="1054018"/>
            <a:ext cx="11735022" cy="43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2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5BA6E8-A0D1-12D0-0A31-9178B24B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4000"/>
                    </a14:imgEffect>
                    <a14:imgEffect>
                      <a14:brightnessContrast contrast="5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6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79272-4253-3DF4-07F6-D96CAA2B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828"/>
            <a:ext cx="11991732" cy="39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2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391FA6-1226-03F7-6295-6D7BF3B3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036"/>
            <a:ext cx="12114902" cy="422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98537-DB13-25CB-4D19-7B003F93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6" y="187266"/>
            <a:ext cx="6744047" cy="22924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574BF-626D-DEFB-50DA-86CE0176D77E}"/>
              </a:ext>
            </a:extLst>
          </p:cNvPr>
          <p:cNvSpPr txBox="1"/>
          <p:nvPr/>
        </p:nvSpPr>
        <p:spPr>
          <a:xfrm>
            <a:off x="622300" y="2781300"/>
            <a:ext cx="1094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Indicators of Abnormalities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High PIAT Values: Could indicate network latency or delay issues.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Large Standard Deviations: High variability might suggest unstable network conditions.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Asymmetry: Significant differences between dst2src and src2dst metrics might indicate asymmetric routing issues or imbalanced traffic loads.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Extreme Packet Sizes: Unusually large or small packets might indicate specific attack vectors or misconfigurations.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Unusual Traffic Patterns: Sudden spikes in packets or bytes can be a sign of network attacks, such as DoS, or legitimate changes in network usage patterns.</a:t>
            </a:r>
          </a:p>
        </p:txBody>
      </p:sp>
    </p:spTree>
    <p:extLst>
      <p:ext uri="{BB962C8B-B14F-4D97-AF65-F5344CB8AC3E}">
        <p14:creationId xmlns:p14="http://schemas.microsoft.com/office/powerpoint/2010/main" val="246236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0574BF-626D-DEFB-50DA-86CE0176D77E}"/>
              </a:ext>
            </a:extLst>
          </p:cNvPr>
          <p:cNvSpPr txBox="1"/>
          <p:nvPr/>
        </p:nvSpPr>
        <p:spPr>
          <a:xfrm>
            <a:off x="431800" y="505122"/>
            <a:ext cx="11328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dst2src_max_piat_ms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maximum Packet Inter-Arrival Time (PIAT) in milliseconds from destination to source. This indicates the longest time interval between consecutive packets traveling from the destination to the source.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dst2src_mean_piat_ms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PIAT in milliseconds from destination to source. This gives the average time interval between packets in this direction.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dst2src_min_piat_ms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minimum PIAT in milliseconds from destination to source. This shows the shortest time interval between consecutive packets traveling from destination to source.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dst2src_stddev_piat_ms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standard deviation of PIAT in milliseconds from destination to source. This measures the variability or dispersion of the PIAT values in this direction.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dst2src_max_ps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maximum packet size in bytes for packets traveling from destination to source. This indicates the largest packet size observed in this direction.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dst2src_mean_ps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packet size in bytes for packets traveling from destination to source. This gives the average size of packets in this direction.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dst2src_min_ps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minimum packet size in bytes for packets traveling from destination to source. This shows the smallest packet size observed in this direction.</a:t>
            </a:r>
          </a:p>
        </p:txBody>
      </p:sp>
    </p:spTree>
    <p:extLst>
      <p:ext uri="{BB962C8B-B14F-4D97-AF65-F5344CB8AC3E}">
        <p14:creationId xmlns:p14="http://schemas.microsoft.com/office/powerpoint/2010/main" val="165606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0574BF-626D-DEFB-50DA-86CE0176D77E}"/>
              </a:ext>
            </a:extLst>
          </p:cNvPr>
          <p:cNvSpPr txBox="1"/>
          <p:nvPr/>
        </p:nvSpPr>
        <p:spPr>
          <a:xfrm>
            <a:off x="317500" y="674400"/>
            <a:ext cx="11328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dst2src_stddev_ps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standard deviation of packet sizes in bytes for packets traveling from destination to source. This measures the variability in packet sizes in this direction.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src2dst_stddev_ps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standard deviation of packet sizes in bytes for packets traveling from source to destination. This measures the variability in packet sizes in this direction.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bidirectional_max_ps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maximum packet size observed in either direction (source to destination or destination to source).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bidirectional_min_ps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minimum packet size observed in either direction.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bidirectional_mean_ps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packet size observed in either direction.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bidirectional_stddev_ps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standard deviation of packet sizes observed in either direction. This measures the variability in packet sizes bidirectionally.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dst2src_packets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number of packets traveling from destination to source.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src2dst_packets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number of packets traveling from source to destination.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dst2src_bytes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number of bytes traveling from destination to source. This is the sum of the sizes of all packets in this direction.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src2dst_bytes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number of bytes traveling from source to destination. This is the sum of the sizes of all packets in this direction.</a:t>
            </a:r>
          </a:p>
        </p:txBody>
      </p:sp>
    </p:spTree>
    <p:extLst>
      <p:ext uri="{BB962C8B-B14F-4D97-AF65-F5344CB8AC3E}">
        <p14:creationId xmlns:p14="http://schemas.microsoft.com/office/powerpoint/2010/main" val="101854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392B021-B142-877B-4513-904A58DD7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354380"/>
            <a:ext cx="11836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dst2src_max_piat_ms / dst2src_mean_piat_ms / dst2src_min_piat_ms / dst2src_stddev_piat_ms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Abnormal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Significantly higher than usual values could indicate network congestion, packet loss, or inefficient routing.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Sudden changes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Sharp increases or high variability might suggest network instability or attacks like Denial of Service (DoS).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dst2src_max_ps / dst2src_mean_ps / dst2src_min_ps / dst2src_stddev_ps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Abnormal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Unusually large packet sizes might indicate jumbo frames or potential data exfiltration.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packets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 frequency of minimal-sized packets could suggest scanning or probing activities.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src2dst_stddev_ps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Abnormal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 variability in packet sizes might indicate inconsistent application behavior or varying types of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6D1B7-EDE6-8734-FBF4-CBD0A743FF68}"/>
              </a:ext>
            </a:extLst>
          </p:cNvPr>
          <p:cNvSpPr txBox="1"/>
          <p:nvPr/>
        </p:nvSpPr>
        <p:spPr>
          <a:xfrm>
            <a:off x="177800" y="3670300"/>
            <a:ext cx="1183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bidirectional_max_ps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bidirectional_min_ps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bidirectional_mean_ps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bidirectional_stddev_ps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Abnormal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Extreme values or high standard deviation can signify issues such as bandwidth misconfiguration or diverse traffic types affecting consistency.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dst2src_packets / src2dst_packets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Abnormal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Unusually high packet counts could suggest a flood attack or very chatty protocols.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Could indicate dropped connections or underutilized links.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dst2src_bytes / src2dst_bytes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Abnormal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Very high byte counts might indicate heavy data transfer, possibly legitimate (like large file transfers) or malicious (like data exfiltration).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Could signify connectivity issues or low activity periods.</a:t>
            </a:r>
          </a:p>
        </p:txBody>
      </p:sp>
    </p:spTree>
    <p:extLst>
      <p:ext uri="{BB962C8B-B14F-4D97-AF65-F5344CB8AC3E}">
        <p14:creationId xmlns:p14="http://schemas.microsoft.com/office/powerpoint/2010/main" val="267700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A49FD-5969-D5F0-D4DD-0DE28F87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6" y="561882"/>
            <a:ext cx="9937927" cy="526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855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STYLIANOS KARAGIANNIS</dc:creator>
  <cp:lastModifiedBy>STYLIANOS KARAGIANNIS</cp:lastModifiedBy>
  <cp:revision>8</cp:revision>
  <dcterms:created xsi:type="dcterms:W3CDTF">2024-07-16T10:02:36Z</dcterms:created>
  <dcterms:modified xsi:type="dcterms:W3CDTF">2024-07-16T11:05:02Z</dcterms:modified>
</cp:coreProperties>
</file>