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7" r:id="rId8"/>
    <p:sldId id="263" r:id="rId9"/>
    <p:sldId id="264" r:id="rId10"/>
    <p:sldId id="266" r:id="rId11"/>
    <p:sldId id="269" r:id="rId12"/>
    <p:sldId id="262" r:id="rId13"/>
    <p:sldId id="270" r:id="rId14"/>
    <p:sldId id="271" r:id="rId15"/>
    <p:sldId id="272" r:id="rId16"/>
    <p:sldId id="265" r:id="rId17"/>
    <p:sldId id="268"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5E053-BECE-4820-A705-FCEA0BD0934C}" v="174" dt="2023-11-08T16:09:27.161"/>
    <p1510:client id="{33F9A97E-59CD-5BF1-F4BE-5A186904053D}" v="14" dt="2023-11-08T19:07:43.361"/>
    <p1510:client id="{449F6C88-BFCF-80A0-FBA3-295FFD91C48F}" v="71" dt="2023-11-21T12:12:49.880"/>
    <p1510:client id="{577A333D-FE62-EC1B-108E-50EE9279ECE1}" v="4" dt="2023-11-08T19:04:36.795"/>
    <p1510:client id="{6498168D-F548-419A-EAEF-EEBEE7261865}" v="140" dt="2023-11-23T09:48:07.299"/>
    <p1510:client id="{94CCA2C5-EF42-C056-D536-3C90ADD9982E}" v="76" dt="2023-11-08T18:43:15.004"/>
    <p1510:client id="{99A269E3-6F72-4F50-34DC-34125CE90510}" v="118" dt="2023-11-08T10:27:18.830"/>
    <p1510:client id="{D1AE2FBD-8F48-90CC-C288-F8E7FF52EE81}" v="2" dt="2023-11-22T14:27:14.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GELOS ALVANITOPOULOS" userId="S::alvanitopoulos@ionio.gr::e8a80def-4816-4406-a013-7811d472f248" providerId="AD" clId="Web-{1595E053-BECE-4820-A705-FCEA0BD0934C}"/>
    <pc:docChg chg="addSld modSld">
      <pc:chgData name="EVANGELOS ALVANITOPOULOS" userId="S::alvanitopoulos@ionio.gr::e8a80def-4816-4406-a013-7811d472f248" providerId="AD" clId="Web-{1595E053-BECE-4820-A705-FCEA0BD0934C}" dt="2023-11-08T16:09:27.161" v="169" actId="20577"/>
      <pc:docMkLst>
        <pc:docMk/>
      </pc:docMkLst>
      <pc:sldChg chg="addSp delSp modSp">
        <pc:chgData name="EVANGELOS ALVANITOPOULOS" userId="S::alvanitopoulos@ionio.gr::e8a80def-4816-4406-a013-7811d472f248" providerId="AD" clId="Web-{1595E053-BECE-4820-A705-FCEA0BD0934C}" dt="2023-11-08T16:06:09.653" v="97" actId="1076"/>
        <pc:sldMkLst>
          <pc:docMk/>
          <pc:sldMk cId="438096949" sldId="263"/>
        </pc:sldMkLst>
        <pc:picChg chg="del">
          <ac:chgData name="EVANGELOS ALVANITOPOULOS" userId="S::alvanitopoulos@ionio.gr::e8a80def-4816-4406-a013-7811d472f248" providerId="AD" clId="Web-{1595E053-BECE-4820-A705-FCEA0BD0934C}" dt="2023-11-08T16:05:44.558" v="84"/>
          <ac:picMkLst>
            <pc:docMk/>
            <pc:sldMk cId="438096949" sldId="263"/>
            <ac:picMk id="4" creationId="{C33C1C14-3F0F-851D-0DF7-E8AD5A70A0FC}"/>
          </ac:picMkLst>
        </pc:picChg>
        <pc:picChg chg="add mod">
          <ac:chgData name="EVANGELOS ALVANITOPOULOS" userId="S::alvanitopoulos@ionio.gr::e8a80def-4816-4406-a013-7811d472f248" providerId="AD" clId="Web-{1595E053-BECE-4820-A705-FCEA0BD0934C}" dt="2023-11-08T16:06:09.653" v="97" actId="1076"/>
          <ac:picMkLst>
            <pc:docMk/>
            <pc:sldMk cId="438096949" sldId="263"/>
            <ac:picMk id="5" creationId="{4B0109AE-0A28-5A50-DBCC-C9245D9CD533}"/>
          </ac:picMkLst>
        </pc:picChg>
      </pc:sldChg>
      <pc:sldChg chg="modSp">
        <pc:chgData name="EVANGELOS ALVANITOPOULOS" userId="S::alvanitopoulos@ionio.gr::e8a80def-4816-4406-a013-7811d472f248" providerId="AD" clId="Web-{1595E053-BECE-4820-A705-FCEA0BD0934C}" dt="2023-11-08T16:03:58.835" v="83" actId="20577"/>
        <pc:sldMkLst>
          <pc:docMk/>
          <pc:sldMk cId="1846015993" sldId="265"/>
        </pc:sldMkLst>
        <pc:spChg chg="mod">
          <ac:chgData name="EVANGELOS ALVANITOPOULOS" userId="S::alvanitopoulos@ionio.gr::e8a80def-4816-4406-a013-7811d472f248" providerId="AD" clId="Web-{1595E053-BECE-4820-A705-FCEA0BD0934C}" dt="2023-11-08T16:00:25.186" v="7" actId="20577"/>
          <ac:spMkLst>
            <pc:docMk/>
            <pc:sldMk cId="1846015993" sldId="265"/>
            <ac:spMk id="2" creationId="{586F0FAB-7A8E-DC6A-7394-6495F483A5E0}"/>
          </ac:spMkLst>
        </pc:spChg>
        <pc:spChg chg="mod">
          <ac:chgData name="EVANGELOS ALVANITOPOULOS" userId="S::alvanitopoulos@ionio.gr::e8a80def-4816-4406-a013-7811d472f248" providerId="AD" clId="Web-{1595E053-BECE-4820-A705-FCEA0BD0934C}" dt="2023-11-08T16:03:58.835" v="83" actId="20577"/>
          <ac:spMkLst>
            <pc:docMk/>
            <pc:sldMk cId="1846015993" sldId="265"/>
            <ac:spMk id="3" creationId="{C1FC5330-861B-F071-BF43-C10CC6263405}"/>
          </ac:spMkLst>
        </pc:spChg>
      </pc:sldChg>
      <pc:sldChg chg="modSp new">
        <pc:chgData name="EVANGELOS ALVANITOPOULOS" userId="S::alvanitopoulos@ionio.gr::e8a80def-4816-4406-a013-7811d472f248" providerId="AD" clId="Web-{1595E053-BECE-4820-A705-FCEA0BD0934C}" dt="2023-11-08T16:09:27.161" v="169" actId="20577"/>
        <pc:sldMkLst>
          <pc:docMk/>
          <pc:sldMk cId="821066375" sldId="266"/>
        </pc:sldMkLst>
        <pc:spChg chg="mod">
          <ac:chgData name="EVANGELOS ALVANITOPOULOS" userId="S::alvanitopoulos@ionio.gr::e8a80def-4816-4406-a013-7811d472f248" providerId="AD" clId="Web-{1595E053-BECE-4820-A705-FCEA0BD0934C}" dt="2023-11-08T16:06:42.904" v="101" actId="20577"/>
          <ac:spMkLst>
            <pc:docMk/>
            <pc:sldMk cId="821066375" sldId="266"/>
            <ac:spMk id="2" creationId="{B5A196A9-DDAA-0C02-BE67-CDCEB6FDEAD1}"/>
          </ac:spMkLst>
        </pc:spChg>
        <pc:spChg chg="mod">
          <ac:chgData name="EVANGELOS ALVANITOPOULOS" userId="S::alvanitopoulos@ionio.gr::e8a80def-4816-4406-a013-7811d472f248" providerId="AD" clId="Web-{1595E053-BECE-4820-A705-FCEA0BD0934C}" dt="2023-11-08T16:09:27.161" v="169" actId="20577"/>
          <ac:spMkLst>
            <pc:docMk/>
            <pc:sldMk cId="821066375" sldId="266"/>
            <ac:spMk id="3" creationId="{1369E4E6-C423-3991-51F3-3DDBFCAFE700}"/>
          </ac:spMkLst>
        </pc:spChg>
      </pc:sldChg>
    </pc:docChg>
  </pc:docChgLst>
  <pc:docChgLst>
    <pc:chgData name="EVANGELOS ALVANITOPOULOS" userId="S::alvanitopoulos@ionio.gr::e8a80def-4816-4406-a013-7811d472f248" providerId="AD" clId="Web-{6498168D-F548-419A-EAEF-EEBEE7261865}"/>
    <pc:docChg chg="addSld delSld modSld sldOrd">
      <pc:chgData name="EVANGELOS ALVANITOPOULOS" userId="S::alvanitopoulos@ionio.gr::e8a80def-4816-4406-a013-7811d472f248" providerId="AD" clId="Web-{6498168D-F548-419A-EAEF-EEBEE7261865}" dt="2023-11-23T09:48:07.299" v="131" actId="20577"/>
      <pc:docMkLst>
        <pc:docMk/>
      </pc:docMkLst>
      <pc:sldChg chg="modSp ord">
        <pc:chgData name="EVANGELOS ALVANITOPOULOS" userId="S::alvanitopoulos@ionio.gr::e8a80def-4816-4406-a013-7811d472f248" providerId="AD" clId="Web-{6498168D-F548-419A-EAEF-EEBEE7261865}" dt="2023-11-23T09:40:49.392" v="125" actId="20577"/>
        <pc:sldMkLst>
          <pc:docMk/>
          <pc:sldMk cId="2603105898" sldId="262"/>
        </pc:sldMkLst>
        <pc:spChg chg="mod">
          <ac:chgData name="EVANGELOS ALVANITOPOULOS" userId="S::alvanitopoulos@ionio.gr::e8a80def-4816-4406-a013-7811d472f248" providerId="AD" clId="Web-{6498168D-F548-419A-EAEF-EEBEE7261865}" dt="2023-11-23T09:40:49.392" v="125" actId="20577"/>
          <ac:spMkLst>
            <pc:docMk/>
            <pc:sldMk cId="2603105898" sldId="262"/>
            <ac:spMk id="3" creationId="{9402C985-B622-FB23-7C36-E21216FB446F}"/>
          </ac:spMkLst>
        </pc:spChg>
      </pc:sldChg>
      <pc:sldChg chg="ord">
        <pc:chgData name="EVANGELOS ALVANITOPOULOS" userId="S::alvanitopoulos@ionio.gr::e8a80def-4816-4406-a013-7811d472f248" providerId="AD" clId="Web-{6498168D-F548-419A-EAEF-EEBEE7261865}" dt="2023-11-23T08:56:15.012" v="25"/>
        <pc:sldMkLst>
          <pc:docMk/>
          <pc:sldMk cId="349617112" sldId="269"/>
        </pc:sldMkLst>
      </pc:sldChg>
      <pc:sldChg chg="addSp delSp modSp new mod setBg">
        <pc:chgData name="EVANGELOS ALVANITOPOULOS" userId="S::alvanitopoulos@ionio.gr::e8a80def-4816-4406-a013-7811d472f248" providerId="AD" clId="Web-{6498168D-F548-419A-EAEF-EEBEE7261865}" dt="2023-11-23T07:59:50.239" v="14" actId="14100"/>
        <pc:sldMkLst>
          <pc:docMk/>
          <pc:sldMk cId="3618949688" sldId="270"/>
        </pc:sldMkLst>
        <pc:spChg chg="mod">
          <ac:chgData name="EVANGELOS ALVANITOPOULOS" userId="S::alvanitopoulos@ionio.gr::e8a80def-4816-4406-a013-7811d472f248" providerId="AD" clId="Web-{6498168D-F548-419A-EAEF-EEBEE7261865}" dt="2023-11-23T07:59:14.301" v="7"/>
          <ac:spMkLst>
            <pc:docMk/>
            <pc:sldMk cId="3618949688" sldId="270"/>
            <ac:spMk id="2" creationId="{ECA45B2D-1026-9706-4A7B-840AEFBCC88F}"/>
          </ac:spMkLst>
        </pc:spChg>
        <pc:spChg chg="del">
          <ac:chgData name="EVANGELOS ALVANITOPOULOS" userId="S::alvanitopoulos@ionio.gr::e8a80def-4816-4406-a013-7811d472f248" providerId="AD" clId="Web-{6498168D-F548-419A-EAEF-EEBEE7261865}" dt="2023-11-23T07:58:56.113" v="3"/>
          <ac:spMkLst>
            <pc:docMk/>
            <pc:sldMk cId="3618949688" sldId="270"/>
            <ac:spMk id="3" creationId="{75233EF4-EFDF-E14E-F26D-4B6F23F7C06E}"/>
          </ac:spMkLst>
        </pc:spChg>
        <pc:spChg chg="add del">
          <ac:chgData name="EVANGELOS ALVANITOPOULOS" userId="S::alvanitopoulos@ionio.gr::e8a80def-4816-4406-a013-7811d472f248" providerId="AD" clId="Web-{6498168D-F548-419A-EAEF-EEBEE7261865}" dt="2023-11-23T07:59:14.301" v="7"/>
          <ac:spMkLst>
            <pc:docMk/>
            <pc:sldMk cId="3618949688" sldId="270"/>
            <ac:spMk id="9" creationId="{6D767F43-6A3F-D91B-CC1B-053B61F6535A}"/>
          </ac:spMkLst>
        </pc:spChg>
        <pc:spChg chg="add del">
          <ac:chgData name="EVANGELOS ALVANITOPOULOS" userId="S::alvanitopoulos@ionio.gr::e8a80def-4816-4406-a013-7811d472f248" providerId="AD" clId="Web-{6498168D-F548-419A-EAEF-EEBEE7261865}" dt="2023-11-23T07:59:14.301" v="7"/>
          <ac:spMkLst>
            <pc:docMk/>
            <pc:sldMk cId="3618949688" sldId="270"/>
            <ac:spMk id="12" creationId="{53E60C6D-4E85-4E14-BCDF-BF15C241F7CA}"/>
          </ac:spMkLst>
        </pc:spChg>
        <pc:spChg chg="add del">
          <ac:chgData name="EVANGELOS ALVANITOPOULOS" userId="S::alvanitopoulos@ionio.gr::e8a80def-4816-4406-a013-7811d472f248" providerId="AD" clId="Web-{6498168D-F548-419A-EAEF-EEBEE7261865}" dt="2023-11-23T07:59:14.301" v="7"/>
          <ac:spMkLst>
            <pc:docMk/>
            <pc:sldMk cId="3618949688" sldId="270"/>
            <ac:spMk id="14" creationId="{7D42D292-4C48-479B-9E59-E29CD9871C0C}"/>
          </ac:spMkLst>
        </pc:spChg>
        <pc:spChg chg="add del">
          <ac:chgData name="EVANGELOS ALVANITOPOULOS" userId="S::alvanitopoulos@ionio.gr::e8a80def-4816-4406-a013-7811d472f248" providerId="AD" clId="Web-{6498168D-F548-419A-EAEF-EEBEE7261865}" dt="2023-11-23T07:59:14.301" v="7"/>
          <ac:spMkLst>
            <pc:docMk/>
            <pc:sldMk cId="3618949688" sldId="270"/>
            <ac:spMk id="16" creationId="{533DF362-939D-4EEE-8DC4-6B54607E5611}"/>
          </ac:spMkLst>
        </pc:spChg>
        <pc:picChg chg="add mod ord">
          <ac:chgData name="EVANGELOS ALVANITOPOULOS" userId="S::alvanitopoulos@ionio.gr::e8a80def-4816-4406-a013-7811d472f248" providerId="AD" clId="Web-{6498168D-F548-419A-EAEF-EEBEE7261865}" dt="2023-11-23T07:59:50.239" v="14" actId="14100"/>
          <ac:picMkLst>
            <pc:docMk/>
            <pc:sldMk cId="3618949688" sldId="270"/>
            <ac:picMk id="4" creationId="{D1D3B6A2-117C-5A32-3F45-C43EC422CFAB}"/>
          </ac:picMkLst>
        </pc:picChg>
        <pc:picChg chg="add del mod">
          <ac:chgData name="EVANGELOS ALVANITOPOULOS" userId="S::alvanitopoulos@ionio.gr::e8a80def-4816-4406-a013-7811d472f248" providerId="AD" clId="Web-{6498168D-F548-419A-EAEF-EEBEE7261865}" dt="2023-11-23T07:59:43.083" v="12"/>
          <ac:picMkLst>
            <pc:docMk/>
            <pc:sldMk cId="3618949688" sldId="270"/>
            <ac:picMk id="5" creationId="{B064A274-09CC-A10F-9912-94287BF25590}"/>
          </ac:picMkLst>
        </pc:picChg>
      </pc:sldChg>
      <pc:sldChg chg="addSp delSp modSp add replId">
        <pc:chgData name="EVANGELOS ALVANITOPOULOS" userId="S::alvanitopoulos@ionio.gr::e8a80def-4816-4406-a013-7811d472f248" providerId="AD" clId="Web-{6498168D-F548-419A-EAEF-EEBEE7261865}" dt="2023-11-23T08:00:14.037" v="20" actId="1076"/>
        <pc:sldMkLst>
          <pc:docMk/>
          <pc:sldMk cId="2745047892" sldId="271"/>
        </pc:sldMkLst>
        <pc:spChg chg="add del mod">
          <ac:chgData name="EVANGELOS ALVANITOPOULOS" userId="S::alvanitopoulos@ionio.gr::e8a80def-4816-4406-a013-7811d472f248" providerId="AD" clId="Web-{6498168D-F548-419A-EAEF-EEBEE7261865}" dt="2023-11-23T08:00:05.349" v="17"/>
          <ac:spMkLst>
            <pc:docMk/>
            <pc:sldMk cId="2745047892" sldId="271"/>
            <ac:spMk id="5" creationId="{F7D47C41-D8A6-3017-605B-C90FEFA4E8CC}"/>
          </ac:spMkLst>
        </pc:spChg>
        <pc:picChg chg="del">
          <ac:chgData name="EVANGELOS ALVANITOPOULOS" userId="S::alvanitopoulos@ionio.gr::e8a80def-4816-4406-a013-7811d472f248" providerId="AD" clId="Web-{6498168D-F548-419A-EAEF-EEBEE7261865}" dt="2023-11-23T08:00:00.005" v="16"/>
          <ac:picMkLst>
            <pc:docMk/>
            <pc:sldMk cId="2745047892" sldId="271"/>
            <ac:picMk id="4" creationId="{D1D3B6A2-117C-5A32-3F45-C43EC422CFAB}"/>
          </ac:picMkLst>
        </pc:picChg>
        <pc:picChg chg="add mod ord">
          <ac:chgData name="EVANGELOS ALVANITOPOULOS" userId="S::alvanitopoulos@ionio.gr::e8a80def-4816-4406-a013-7811d472f248" providerId="AD" clId="Web-{6498168D-F548-419A-EAEF-EEBEE7261865}" dt="2023-11-23T08:00:14.037" v="20" actId="1076"/>
          <ac:picMkLst>
            <pc:docMk/>
            <pc:sldMk cId="2745047892" sldId="271"/>
            <ac:picMk id="6" creationId="{23ED517B-DE24-BBD7-8DF6-BEAF30924CD7}"/>
          </ac:picMkLst>
        </pc:picChg>
      </pc:sldChg>
      <pc:sldChg chg="modSp new del">
        <pc:chgData name="EVANGELOS ALVANITOPOULOS" userId="S::alvanitopoulos@ionio.gr::e8a80def-4816-4406-a013-7811d472f248" providerId="AD" clId="Web-{6498168D-F548-419A-EAEF-EEBEE7261865}" dt="2023-11-23T08:52:48.534" v="24"/>
        <pc:sldMkLst>
          <pc:docMk/>
          <pc:sldMk cId="2797106269" sldId="272"/>
        </pc:sldMkLst>
        <pc:spChg chg="mod">
          <ac:chgData name="EVANGELOS ALVANITOPOULOS" userId="S::alvanitopoulos@ionio.gr::e8a80def-4816-4406-a013-7811d472f248" providerId="AD" clId="Web-{6498168D-F548-419A-EAEF-EEBEE7261865}" dt="2023-11-23T08:52:45.940" v="23" actId="20577"/>
          <ac:spMkLst>
            <pc:docMk/>
            <pc:sldMk cId="2797106269" sldId="272"/>
            <ac:spMk id="2" creationId="{B95D823D-1A61-FABC-655E-F2D003BE5765}"/>
          </ac:spMkLst>
        </pc:spChg>
      </pc:sldChg>
      <pc:sldChg chg="addSp modSp new ord">
        <pc:chgData name="EVANGELOS ALVANITOPOULOS" userId="S::alvanitopoulos@ionio.gr::e8a80def-4816-4406-a013-7811d472f248" providerId="AD" clId="Web-{6498168D-F548-419A-EAEF-EEBEE7261865}" dt="2023-11-23T09:48:07.299" v="131" actId="20577"/>
        <pc:sldMkLst>
          <pc:docMk/>
          <pc:sldMk cId="3964172973" sldId="272"/>
        </pc:sldMkLst>
        <pc:spChg chg="mod">
          <ac:chgData name="EVANGELOS ALVANITOPOULOS" userId="S::alvanitopoulos@ionio.gr::e8a80def-4816-4406-a013-7811d472f248" providerId="AD" clId="Web-{6498168D-F548-419A-EAEF-EEBEE7261865}" dt="2023-11-23T09:22:53.352" v="37" actId="20577"/>
          <ac:spMkLst>
            <pc:docMk/>
            <pc:sldMk cId="3964172973" sldId="272"/>
            <ac:spMk id="2" creationId="{1ECABC63-5B5C-3AD1-8B3F-52CC9232A69F}"/>
          </ac:spMkLst>
        </pc:spChg>
        <pc:spChg chg="mod">
          <ac:chgData name="EVANGELOS ALVANITOPOULOS" userId="S::alvanitopoulos@ionio.gr::e8a80def-4816-4406-a013-7811d472f248" providerId="AD" clId="Web-{6498168D-F548-419A-EAEF-EEBEE7261865}" dt="2023-11-23T09:48:07.299" v="131" actId="20577"/>
          <ac:spMkLst>
            <pc:docMk/>
            <pc:sldMk cId="3964172973" sldId="272"/>
            <ac:spMk id="3" creationId="{D22D3B8A-4FCD-05A0-4E74-85201E5A732C}"/>
          </ac:spMkLst>
        </pc:spChg>
        <pc:picChg chg="add mod">
          <ac:chgData name="EVANGELOS ALVANITOPOULOS" userId="S::alvanitopoulos@ionio.gr::e8a80def-4816-4406-a013-7811d472f248" providerId="AD" clId="Web-{6498168D-F548-419A-EAEF-EEBEE7261865}" dt="2023-11-23T09:26:51.596" v="115" actId="1076"/>
          <ac:picMkLst>
            <pc:docMk/>
            <pc:sldMk cId="3964172973" sldId="272"/>
            <ac:picMk id="4" creationId="{5A286A42-04A1-B7BF-90AB-8848AB9AFACA}"/>
          </ac:picMkLst>
        </pc:picChg>
      </pc:sldChg>
    </pc:docChg>
  </pc:docChgLst>
  <pc:docChgLst>
    <pc:chgData name="EVANGELOS ALVANITOPOULOS" userId="S::alvanitopoulos@ionio.gr::e8a80def-4816-4406-a013-7811d472f248" providerId="AD" clId="Web-{D1AE2FBD-8F48-90CC-C288-F8E7FF52EE81}"/>
    <pc:docChg chg="modSld">
      <pc:chgData name="EVANGELOS ALVANITOPOULOS" userId="S::alvanitopoulos@ionio.gr::e8a80def-4816-4406-a013-7811d472f248" providerId="AD" clId="Web-{D1AE2FBD-8F48-90CC-C288-F8E7FF52EE81}" dt="2023-11-22T14:27:14.562" v="1" actId="20577"/>
      <pc:docMkLst>
        <pc:docMk/>
      </pc:docMkLst>
      <pc:sldChg chg="modSp">
        <pc:chgData name="EVANGELOS ALVANITOPOULOS" userId="S::alvanitopoulos@ionio.gr::e8a80def-4816-4406-a013-7811d472f248" providerId="AD" clId="Web-{D1AE2FBD-8F48-90CC-C288-F8E7FF52EE81}" dt="2023-11-22T14:27:14.562" v="1" actId="20577"/>
        <pc:sldMkLst>
          <pc:docMk/>
          <pc:sldMk cId="308138909" sldId="268"/>
        </pc:sldMkLst>
        <pc:spChg chg="mod">
          <ac:chgData name="EVANGELOS ALVANITOPOULOS" userId="S::alvanitopoulos@ionio.gr::e8a80def-4816-4406-a013-7811d472f248" providerId="AD" clId="Web-{D1AE2FBD-8F48-90CC-C288-F8E7FF52EE81}" dt="2023-11-22T14:27:14.562" v="1" actId="20577"/>
          <ac:spMkLst>
            <pc:docMk/>
            <pc:sldMk cId="308138909" sldId="268"/>
            <ac:spMk id="3" creationId="{6EA1AF42-E7D2-15D1-E098-6F9810F9B61E}"/>
          </ac:spMkLst>
        </pc:spChg>
      </pc:sldChg>
    </pc:docChg>
  </pc:docChgLst>
  <pc:docChgLst>
    <pc:chgData name="ΠΑΝΑΓΙΩΤΗΣ ΓΡΑΤΣΑΝΗΣ" userId="S::pgratsanis@ionio.gr::8d36db75-8dee-40de-a2e9-4e87d4d19b9a" providerId="AD" clId="Web-{33F9A97E-59CD-5BF1-F4BE-5A186904053D}"/>
    <pc:docChg chg="modSld">
      <pc:chgData name="ΠΑΝΑΓΙΩΤΗΣ ΓΡΑΤΣΑΝΗΣ" userId="S::pgratsanis@ionio.gr::8d36db75-8dee-40de-a2e9-4e87d4d19b9a" providerId="AD" clId="Web-{33F9A97E-59CD-5BF1-F4BE-5A186904053D}" dt="2023-11-08T19:07:43.361" v="13" actId="20577"/>
      <pc:docMkLst>
        <pc:docMk/>
      </pc:docMkLst>
      <pc:sldChg chg="modSp">
        <pc:chgData name="ΠΑΝΑΓΙΩΤΗΣ ΓΡΑΤΣΑΝΗΣ" userId="S::pgratsanis@ionio.gr::8d36db75-8dee-40de-a2e9-4e87d4d19b9a" providerId="AD" clId="Web-{33F9A97E-59CD-5BF1-F4BE-5A186904053D}" dt="2023-11-08T19:07:43.361" v="13" actId="20577"/>
        <pc:sldMkLst>
          <pc:docMk/>
          <pc:sldMk cId="2603105898" sldId="262"/>
        </pc:sldMkLst>
        <pc:spChg chg="mod">
          <ac:chgData name="ΠΑΝΑΓΙΩΤΗΣ ΓΡΑΤΣΑΝΗΣ" userId="S::pgratsanis@ionio.gr::8d36db75-8dee-40de-a2e9-4e87d4d19b9a" providerId="AD" clId="Web-{33F9A97E-59CD-5BF1-F4BE-5A186904053D}" dt="2023-11-08T19:07:43.361" v="13" actId="20577"/>
          <ac:spMkLst>
            <pc:docMk/>
            <pc:sldMk cId="2603105898" sldId="262"/>
            <ac:spMk id="3" creationId="{9402C985-B622-FB23-7C36-E21216FB446F}"/>
          </ac:spMkLst>
        </pc:spChg>
      </pc:sldChg>
    </pc:docChg>
  </pc:docChgLst>
  <pc:docChgLst>
    <pc:chgData name="EVANGELOS ALVANITOPOULOS" userId="e8a80def-4816-4406-a013-7811d472f248" providerId="ADAL" clId="{1448D882-8B9C-4849-9D26-147B50E189F1}"/>
    <pc:docChg chg="addSld delSld modSld">
      <pc:chgData name="EVANGELOS ALVANITOPOULOS" userId="e8a80def-4816-4406-a013-7811d472f248" providerId="ADAL" clId="{1448D882-8B9C-4849-9D26-147B50E189F1}" dt="2023-11-02T08:04:00.297" v="120" actId="20577"/>
      <pc:docMkLst>
        <pc:docMk/>
      </pc:docMkLst>
      <pc:sldChg chg="modSp mod">
        <pc:chgData name="EVANGELOS ALVANITOPOULOS" userId="e8a80def-4816-4406-a013-7811d472f248" providerId="ADAL" clId="{1448D882-8B9C-4849-9D26-147B50E189F1}" dt="2023-11-02T08:03:30.257" v="97" actId="20577"/>
        <pc:sldMkLst>
          <pc:docMk/>
          <pc:sldMk cId="3703726987" sldId="258"/>
        </pc:sldMkLst>
        <pc:spChg chg="mod">
          <ac:chgData name="EVANGELOS ALVANITOPOULOS" userId="e8a80def-4816-4406-a013-7811d472f248" providerId="ADAL" clId="{1448D882-8B9C-4849-9D26-147B50E189F1}" dt="2023-11-02T08:03:30.257" v="97" actId="20577"/>
          <ac:spMkLst>
            <pc:docMk/>
            <pc:sldMk cId="3703726987" sldId="258"/>
            <ac:spMk id="3" creationId="{3D3653D0-8A1C-7E85-95A3-7F931C92E848}"/>
          </ac:spMkLst>
        </pc:spChg>
      </pc:sldChg>
      <pc:sldChg chg="modSp new del mod">
        <pc:chgData name="EVANGELOS ALVANITOPOULOS" userId="e8a80def-4816-4406-a013-7811d472f248" providerId="ADAL" clId="{1448D882-8B9C-4849-9D26-147B50E189F1}" dt="2023-11-01T11:36:33.758" v="76" actId="2696"/>
        <pc:sldMkLst>
          <pc:docMk/>
          <pc:sldMk cId="1826947939" sldId="262"/>
        </pc:sldMkLst>
        <pc:spChg chg="mod">
          <ac:chgData name="EVANGELOS ALVANITOPOULOS" userId="e8a80def-4816-4406-a013-7811d472f248" providerId="ADAL" clId="{1448D882-8B9C-4849-9D26-147B50E189F1}" dt="2023-11-01T11:35:15.491" v="8" actId="20577"/>
          <ac:spMkLst>
            <pc:docMk/>
            <pc:sldMk cId="1826947939" sldId="262"/>
            <ac:spMk id="2" creationId="{78F822F1-A529-74C1-C09D-24DA8F9FE830}"/>
          </ac:spMkLst>
        </pc:spChg>
        <pc:spChg chg="mod">
          <ac:chgData name="EVANGELOS ALVANITOPOULOS" userId="e8a80def-4816-4406-a013-7811d472f248" providerId="ADAL" clId="{1448D882-8B9C-4849-9D26-147B50E189F1}" dt="2023-11-01T11:35:44.223" v="75" actId="20577"/>
          <ac:spMkLst>
            <pc:docMk/>
            <pc:sldMk cId="1826947939" sldId="262"/>
            <ac:spMk id="3" creationId="{4B9571A8-B40D-BDF3-6ED0-AD67D9133CFB}"/>
          </ac:spMkLst>
        </pc:spChg>
      </pc:sldChg>
      <pc:sldChg chg="modSp new mod">
        <pc:chgData name="EVANGELOS ALVANITOPOULOS" userId="e8a80def-4816-4406-a013-7811d472f248" providerId="ADAL" clId="{1448D882-8B9C-4849-9D26-147B50E189F1}" dt="2023-11-02T08:04:00.297" v="120" actId="20577"/>
        <pc:sldMkLst>
          <pc:docMk/>
          <pc:sldMk cId="2603105898" sldId="262"/>
        </pc:sldMkLst>
        <pc:spChg chg="mod">
          <ac:chgData name="EVANGELOS ALVANITOPOULOS" userId="e8a80def-4816-4406-a013-7811d472f248" providerId="ADAL" clId="{1448D882-8B9C-4849-9D26-147B50E189F1}" dt="2023-11-02T08:04:00.297" v="120" actId="20577"/>
          <ac:spMkLst>
            <pc:docMk/>
            <pc:sldMk cId="2603105898" sldId="262"/>
            <ac:spMk id="2" creationId="{CF43D89C-E7BD-3417-C11C-15A5EB1CEF76}"/>
          </ac:spMkLst>
        </pc:spChg>
      </pc:sldChg>
    </pc:docChg>
  </pc:docChgLst>
  <pc:docChgLst>
    <pc:chgData name="EVANGELOS ALVANITOPOULOS" userId="S::alvanitopoulos@ionio.gr::e8a80def-4816-4406-a013-7811d472f248" providerId="AD" clId="Web-{577A333D-FE62-EC1B-108E-50EE9279ECE1}"/>
    <pc:docChg chg="modSld">
      <pc:chgData name="EVANGELOS ALVANITOPOULOS" userId="S::alvanitopoulos@ionio.gr::e8a80def-4816-4406-a013-7811d472f248" providerId="AD" clId="Web-{577A333D-FE62-EC1B-108E-50EE9279ECE1}" dt="2023-11-08T19:04:36.795" v="5" actId="20577"/>
      <pc:docMkLst>
        <pc:docMk/>
      </pc:docMkLst>
      <pc:sldChg chg="modSp">
        <pc:chgData name="EVANGELOS ALVANITOPOULOS" userId="S::alvanitopoulos@ionio.gr::e8a80def-4816-4406-a013-7811d472f248" providerId="AD" clId="Web-{577A333D-FE62-EC1B-108E-50EE9279ECE1}" dt="2023-11-08T19:04:36.795" v="5" actId="20577"/>
        <pc:sldMkLst>
          <pc:docMk/>
          <pc:sldMk cId="1846015993" sldId="265"/>
        </pc:sldMkLst>
        <pc:spChg chg="mod">
          <ac:chgData name="EVANGELOS ALVANITOPOULOS" userId="S::alvanitopoulos@ionio.gr::e8a80def-4816-4406-a013-7811d472f248" providerId="AD" clId="Web-{577A333D-FE62-EC1B-108E-50EE9279ECE1}" dt="2023-11-08T19:04:36.795" v="5" actId="20577"/>
          <ac:spMkLst>
            <pc:docMk/>
            <pc:sldMk cId="1846015993" sldId="265"/>
            <ac:spMk id="3" creationId="{C1FC5330-861B-F071-BF43-C10CC6263405}"/>
          </ac:spMkLst>
        </pc:spChg>
      </pc:sldChg>
    </pc:docChg>
  </pc:docChgLst>
  <pc:docChgLst>
    <pc:chgData name="EVANGELOS ALVANITOPOULOS" userId="S::alvanitopoulos@ionio.gr::e8a80def-4816-4406-a013-7811d472f248" providerId="AD" clId="Web-{99A269E3-6F72-4F50-34DC-34125CE90510}"/>
    <pc:docChg chg="addSld modSld">
      <pc:chgData name="EVANGELOS ALVANITOPOULOS" userId="S::alvanitopoulos@ionio.gr::e8a80def-4816-4406-a013-7811d472f248" providerId="AD" clId="Web-{99A269E3-6F72-4F50-34DC-34125CE90510}" dt="2023-11-08T10:27:18.830" v="114"/>
      <pc:docMkLst>
        <pc:docMk/>
      </pc:docMkLst>
      <pc:sldChg chg="modSp">
        <pc:chgData name="EVANGELOS ALVANITOPOULOS" userId="S::alvanitopoulos@ionio.gr::e8a80def-4816-4406-a013-7811d472f248" providerId="AD" clId="Web-{99A269E3-6F72-4F50-34DC-34125CE90510}" dt="2023-11-08T07:53:16.191" v="49" actId="20577"/>
        <pc:sldMkLst>
          <pc:docMk/>
          <pc:sldMk cId="2603105898" sldId="262"/>
        </pc:sldMkLst>
        <pc:spChg chg="mod">
          <ac:chgData name="EVANGELOS ALVANITOPOULOS" userId="S::alvanitopoulos@ionio.gr::e8a80def-4816-4406-a013-7811d472f248" providerId="AD" clId="Web-{99A269E3-6F72-4F50-34DC-34125CE90510}" dt="2023-11-08T07:49:08.950" v="2" actId="20577"/>
          <ac:spMkLst>
            <pc:docMk/>
            <pc:sldMk cId="2603105898" sldId="262"/>
            <ac:spMk id="2" creationId="{CF43D89C-E7BD-3417-C11C-15A5EB1CEF76}"/>
          </ac:spMkLst>
        </pc:spChg>
        <pc:spChg chg="mod">
          <ac:chgData name="EVANGELOS ALVANITOPOULOS" userId="S::alvanitopoulos@ionio.gr::e8a80def-4816-4406-a013-7811d472f248" providerId="AD" clId="Web-{99A269E3-6F72-4F50-34DC-34125CE90510}" dt="2023-11-08T07:53:16.191" v="49" actId="20577"/>
          <ac:spMkLst>
            <pc:docMk/>
            <pc:sldMk cId="2603105898" sldId="262"/>
            <ac:spMk id="3" creationId="{9402C985-B622-FB23-7C36-E21216FB446F}"/>
          </ac:spMkLst>
        </pc:spChg>
      </pc:sldChg>
      <pc:sldChg chg="addSp modSp new">
        <pc:chgData name="EVANGELOS ALVANITOPOULOS" userId="S::alvanitopoulos@ionio.gr::e8a80def-4816-4406-a013-7811d472f248" providerId="AD" clId="Web-{99A269E3-6F72-4F50-34DC-34125CE90510}" dt="2023-11-08T07:55:46.445" v="82" actId="20577"/>
        <pc:sldMkLst>
          <pc:docMk/>
          <pc:sldMk cId="438096949" sldId="263"/>
        </pc:sldMkLst>
        <pc:spChg chg="mod">
          <ac:chgData name="EVANGELOS ALVANITOPOULOS" userId="S::alvanitopoulos@ionio.gr::e8a80def-4816-4406-a013-7811d472f248" providerId="AD" clId="Web-{99A269E3-6F72-4F50-34DC-34125CE90510}" dt="2023-11-08T07:52:33.706" v="43" actId="20577"/>
          <ac:spMkLst>
            <pc:docMk/>
            <pc:sldMk cId="438096949" sldId="263"/>
            <ac:spMk id="2" creationId="{9EF11BC7-93CE-A0A3-1761-896F4DA2560B}"/>
          </ac:spMkLst>
        </pc:spChg>
        <pc:spChg chg="mod">
          <ac:chgData name="EVANGELOS ALVANITOPOULOS" userId="S::alvanitopoulos@ionio.gr::e8a80def-4816-4406-a013-7811d472f248" providerId="AD" clId="Web-{99A269E3-6F72-4F50-34DC-34125CE90510}" dt="2023-11-08T07:55:46.445" v="82" actId="20577"/>
          <ac:spMkLst>
            <pc:docMk/>
            <pc:sldMk cId="438096949" sldId="263"/>
            <ac:spMk id="3" creationId="{A6BE727A-C0E1-CC0C-D047-D7CC2BE8C9D9}"/>
          </ac:spMkLst>
        </pc:spChg>
        <pc:picChg chg="add mod">
          <ac:chgData name="EVANGELOS ALVANITOPOULOS" userId="S::alvanitopoulos@ionio.gr::e8a80def-4816-4406-a013-7811d472f248" providerId="AD" clId="Web-{99A269E3-6F72-4F50-34DC-34125CE90510}" dt="2023-11-08T07:55:09.194" v="74" actId="1076"/>
          <ac:picMkLst>
            <pc:docMk/>
            <pc:sldMk cId="438096949" sldId="263"/>
            <ac:picMk id="4" creationId="{C33C1C14-3F0F-851D-0DF7-E8AD5A70A0FC}"/>
          </ac:picMkLst>
        </pc:picChg>
      </pc:sldChg>
      <pc:sldChg chg="addSp delSp modSp new mod setBg setClrOvrMap">
        <pc:chgData name="EVANGELOS ALVANITOPOULOS" userId="S::alvanitopoulos@ionio.gr::e8a80def-4816-4406-a013-7811d472f248" providerId="AD" clId="Web-{99A269E3-6F72-4F50-34DC-34125CE90510}" dt="2023-11-08T10:26:36.922" v="113" actId="1076"/>
        <pc:sldMkLst>
          <pc:docMk/>
          <pc:sldMk cId="1173613333" sldId="264"/>
        </pc:sldMkLst>
        <pc:spChg chg="mod ord">
          <ac:chgData name="EVANGELOS ALVANITOPOULOS" userId="S::alvanitopoulos@ionio.gr::e8a80def-4816-4406-a013-7811d472f248" providerId="AD" clId="Web-{99A269E3-6F72-4F50-34DC-34125CE90510}" dt="2023-11-08T10:26:24.405" v="110"/>
          <ac:spMkLst>
            <pc:docMk/>
            <pc:sldMk cId="1173613333" sldId="264"/>
            <ac:spMk id="2" creationId="{0FE9B608-8AC0-23B5-4DED-29EBE0A63188}"/>
          </ac:spMkLst>
        </pc:spChg>
        <pc:spChg chg="del">
          <ac:chgData name="EVANGELOS ALVANITOPOULOS" userId="S::alvanitopoulos@ionio.gr::e8a80def-4816-4406-a013-7811d472f248" providerId="AD" clId="Web-{99A269E3-6F72-4F50-34DC-34125CE90510}" dt="2023-11-08T10:26:07.576" v="107"/>
          <ac:spMkLst>
            <pc:docMk/>
            <pc:sldMk cId="1173613333" sldId="264"/>
            <ac:spMk id="3" creationId="{2DE66FD7-0F60-FACB-143D-1CF0744AEF17}"/>
          </ac:spMkLst>
        </pc:spChg>
        <pc:spChg chg="add del">
          <ac:chgData name="EVANGELOS ALVANITOPOULOS" userId="S::alvanitopoulos@ionio.gr::e8a80def-4816-4406-a013-7811d472f248" providerId="AD" clId="Web-{99A269E3-6F72-4F50-34DC-34125CE90510}" dt="2023-11-08T10:26:24.405" v="110"/>
          <ac:spMkLst>
            <pc:docMk/>
            <pc:sldMk cId="1173613333" sldId="264"/>
            <ac:spMk id="9" creationId="{8A7BA06D-B3FF-4E91-8639-B4569AE3AA23}"/>
          </ac:spMkLst>
        </pc:spChg>
        <pc:spChg chg="add del">
          <ac:chgData name="EVANGELOS ALVANITOPOULOS" userId="S::alvanitopoulos@ionio.gr::e8a80def-4816-4406-a013-7811d472f248" providerId="AD" clId="Web-{99A269E3-6F72-4F50-34DC-34125CE90510}" dt="2023-11-08T10:26:24.405" v="110"/>
          <ac:spMkLst>
            <pc:docMk/>
            <pc:sldMk cId="1173613333" sldId="264"/>
            <ac:spMk id="11" creationId="{2B30C86D-5A07-48BC-9C9D-6F9A2DB1E9E1}"/>
          </ac:spMkLst>
        </pc:spChg>
        <pc:spChg chg="add del">
          <ac:chgData name="EVANGELOS ALVANITOPOULOS" userId="S::alvanitopoulos@ionio.gr::e8a80def-4816-4406-a013-7811d472f248" providerId="AD" clId="Web-{99A269E3-6F72-4F50-34DC-34125CE90510}" dt="2023-11-08T10:26:24.405" v="110"/>
          <ac:spMkLst>
            <pc:docMk/>
            <pc:sldMk cId="1173613333" sldId="264"/>
            <ac:spMk id="13" creationId="{0671A8AE-40A1-4631-A6B8-581AFF065482}"/>
          </ac:spMkLst>
        </pc:spChg>
        <pc:spChg chg="add del">
          <ac:chgData name="EVANGELOS ALVANITOPOULOS" userId="S::alvanitopoulos@ionio.gr::e8a80def-4816-4406-a013-7811d472f248" providerId="AD" clId="Web-{99A269E3-6F72-4F50-34DC-34125CE90510}" dt="2023-11-08T10:26:24.405" v="110"/>
          <ac:spMkLst>
            <pc:docMk/>
            <pc:sldMk cId="1173613333" sldId="264"/>
            <ac:spMk id="15" creationId="{A44CD100-6267-4E62-AA64-2182A3A6A1C0}"/>
          </ac:spMkLst>
        </pc:spChg>
        <pc:picChg chg="add mod ord">
          <ac:chgData name="EVANGELOS ALVANITOPOULOS" userId="S::alvanitopoulos@ionio.gr::e8a80def-4816-4406-a013-7811d472f248" providerId="AD" clId="Web-{99A269E3-6F72-4F50-34DC-34125CE90510}" dt="2023-11-08T10:26:36.922" v="113" actId="1076"/>
          <ac:picMkLst>
            <pc:docMk/>
            <pc:sldMk cId="1173613333" sldId="264"/>
            <ac:picMk id="4" creationId="{6A8DEE49-52A2-7F14-9BC8-559E1721AC99}"/>
          </ac:picMkLst>
        </pc:picChg>
      </pc:sldChg>
      <pc:sldChg chg="new">
        <pc:chgData name="EVANGELOS ALVANITOPOULOS" userId="S::alvanitopoulos@ionio.gr::e8a80def-4816-4406-a013-7811d472f248" providerId="AD" clId="Web-{99A269E3-6F72-4F50-34DC-34125CE90510}" dt="2023-11-08T10:27:18.830" v="114"/>
        <pc:sldMkLst>
          <pc:docMk/>
          <pc:sldMk cId="1846015993" sldId="265"/>
        </pc:sldMkLst>
      </pc:sldChg>
    </pc:docChg>
  </pc:docChgLst>
  <pc:docChgLst>
    <pc:chgData name="ΠΑΝΑΓΙΩΤΗΣ ΓΡΑΤΣΑΝΗΣ" userId="S::pgratsanis@ionio.gr::8d36db75-8dee-40de-a2e9-4e87d4d19b9a" providerId="AD" clId="Web-{94CCA2C5-EF42-C056-D536-3C90ADD9982E}"/>
    <pc:docChg chg="addSld modSld">
      <pc:chgData name="ΠΑΝΑΓΙΩΤΗΣ ΓΡΑΤΣΑΝΗΣ" userId="S::pgratsanis@ionio.gr::8d36db75-8dee-40de-a2e9-4e87d4d19b9a" providerId="AD" clId="Web-{94CCA2C5-EF42-C056-D536-3C90ADD9982E}" dt="2023-11-08T18:43:14.489" v="74" actId="20577"/>
      <pc:docMkLst>
        <pc:docMk/>
      </pc:docMkLst>
      <pc:sldChg chg="modSp">
        <pc:chgData name="ΠΑΝΑΓΙΩΤΗΣ ΓΡΑΤΣΑΝΗΣ" userId="S::pgratsanis@ionio.gr::8d36db75-8dee-40de-a2e9-4e87d4d19b9a" providerId="AD" clId="Web-{94CCA2C5-EF42-C056-D536-3C90ADD9982E}" dt="2023-11-08T18:43:14.489" v="74" actId="20577"/>
        <pc:sldMkLst>
          <pc:docMk/>
          <pc:sldMk cId="2603105898" sldId="262"/>
        </pc:sldMkLst>
        <pc:spChg chg="mod">
          <ac:chgData name="ΠΑΝΑΓΙΩΤΗΣ ΓΡΑΤΣΑΝΗΣ" userId="S::pgratsanis@ionio.gr::8d36db75-8dee-40de-a2e9-4e87d4d19b9a" providerId="AD" clId="Web-{94CCA2C5-EF42-C056-D536-3C90ADD9982E}" dt="2023-11-08T18:25:31.750" v="46" actId="20577"/>
          <ac:spMkLst>
            <pc:docMk/>
            <pc:sldMk cId="2603105898" sldId="262"/>
            <ac:spMk id="2" creationId="{CF43D89C-E7BD-3417-C11C-15A5EB1CEF76}"/>
          </ac:spMkLst>
        </pc:spChg>
        <pc:spChg chg="mod">
          <ac:chgData name="ΠΑΝΑΓΙΩΤΗΣ ΓΡΑΤΣΑΝΗΣ" userId="S::pgratsanis@ionio.gr::8d36db75-8dee-40de-a2e9-4e87d4d19b9a" providerId="AD" clId="Web-{94CCA2C5-EF42-C056-D536-3C90ADD9982E}" dt="2023-11-08T18:43:14.489" v="74" actId="20577"/>
          <ac:spMkLst>
            <pc:docMk/>
            <pc:sldMk cId="2603105898" sldId="262"/>
            <ac:spMk id="3" creationId="{9402C985-B622-FB23-7C36-E21216FB446F}"/>
          </ac:spMkLst>
        </pc:spChg>
      </pc:sldChg>
      <pc:sldChg chg="add replId">
        <pc:chgData name="ΠΑΝΑΓΙΩΤΗΣ ΓΡΑΤΣΑΝΗΣ" userId="S::pgratsanis@ionio.gr::8d36db75-8dee-40de-a2e9-4e87d4d19b9a" providerId="AD" clId="Web-{94CCA2C5-EF42-C056-D536-3C90ADD9982E}" dt="2023-11-08T18:18:38.034" v="0"/>
        <pc:sldMkLst>
          <pc:docMk/>
          <pc:sldMk cId="2553124489" sldId="267"/>
        </pc:sldMkLst>
      </pc:sldChg>
    </pc:docChg>
  </pc:docChgLst>
  <pc:docChgLst>
    <pc:chgData name="EVANGELOS ALVANITOPOULOS" userId="S::alvanitopoulos@ionio.gr::e8a80def-4816-4406-a013-7811d472f248" providerId="AD" clId="Web-{449F6C88-BFCF-80A0-FBA3-295FFD91C48F}"/>
    <pc:docChg chg="addSld modSld">
      <pc:chgData name="EVANGELOS ALVANITOPOULOS" userId="S::alvanitopoulos@ionio.gr::e8a80def-4816-4406-a013-7811d472f248" providerId="AD" clId="Web-{449F6C88-BFCF-80A0-FBA3-295FFD91C48F}" dt="2023-11-21T12:12:49.880" v="69" actId="20577"/>
      <pc:docMkLst>
        <pc:docMk/>
      </pc:docMkLst>
      <pc:sldChg chg="modSp">
        <pc:chgData name="EVANGELOS ALVANITOPOULOS" userId="S::alvanitopoulos@ionio.gr::e8a80def-4816-4406-a013-7811d472f248" providerId="AD" clId="Web-{449F6C88-BFCF-80A0-FBA3-295FFD91C48F}" dt="2023-11-21T11:05:50.477" v="19" actId="20577"/>
        <pc:sldMkLst>
          <pc:docMk/>
          <pc:sldMk cId="821066375" sldId="266"/>
        </pc:sldMkLst>
        <pc:spChg chg="mod">
          <ac:chgData name="EVANGELOS ALVANITOPOULOS" userId="S::alvanitopoulos@ionio.gr::e8a80def-4816-4406-a013-7811d472f248" providerId="AD" clId="Web-{449F6C88-BFCF-80A0-FBA3-295FFD91C48F}" dt="2023-11-21T11:05:50.477" v="19" actId="20577"/>
          <ac:spMkLst>
            <pc:docMk/>
            <pc:sldMk cId="821066375" sldId="266"/>
            <ac:spMk id="3" creationId="{1369E4E6-C423-3991-51F3-3DDBFCAFE700}"/>
          </ac:spMkLst>
        </pc:spChg>
      </pc:sldChg>
      <pc:sldChg chg="modSp new">
        <pc:chgData name="EVANGELOS ALVANITOPOULOS" userId="S::alvanitopoulos@ionio.gr::e8a80def-4816-4406-a013-7811d472f248" providerId="AD" clId="Web-{449F6C88-BFCF-80A0-FBA3-295FFD91C48F}" dt="2023-11-21T09:55:03.799" v="1" actId="20577"/>
        <pc:sldMkLst>
          <pc:docMk/>
          <pc:sldMk cId="308138909" sldId="268"/>
        </pc:sldMkLst>
        <pc:spChg chg="mod">
          <ac:chgData name="EVANGELOS ALVANITOPOULOS" userId="S::alvanitopoulos@ionio.gr::e8a80def-4816-4406-a013-7811d472f248" providerId="AD" clId="Web-{449F6C88-BFCF-80A0-FBA3-295FFD91C48F}" dt="2023-11-21T09:55:03.799" v="1" actId="20577"/>
          <ac:spMkLst>
            <pc:docMk/>
            <pc:sldMk cId="308138909" sldId="268"/>
            <ac:spMk id="3" creationId="{6EA1AF42-E7D2-15D1-E098-6F9810F9B61E}"/>
          </ac:spMkLst>
        </pc:spChg>
      </pc:sldChg>
      <pc:sldChg chg="modSp new">
        <pc:chgData name="EVANGELOS ALVANITOPOULOS" userId="S::alvanitopoulos@ionio.gr::e8a80def-4816-4406-a013-7811d472f248" providerId="AD" clId="Web-{449F6C88-BFCF-80A0-FBA3-295FFD91C48F}" dt="2023-11-21T12:12:49.880" v="69" actId="20577"/>
        <pc:sldMkLst>
          <pc:docMk/>
          <pc:sldMk cId="349617112" sldId="269"/>
        </pc:sldMkLst>
        <pc:spChg chg="mod">
          <ac:chgData name="EVANGELOS ALVANITOPOULOS" userId="S::alvanitopoulos@ionio.gr::e8a80def-4816-4406-a013-7811d472f248" providerId="AD" clId="Web-{449F6C88-BFCF-80A0-FBA3-295FFD91C48F}" dt="2023-11-21T11:56:57.933" v="28" actId="20577"/>
          <ac:spMkLst>
            <pc:docMk/>
            <pc:sldMk cId="349617112" sldId="269"/>
            <ac:spMk id="2" creationId="{CC9FC067-F225-DE26-AB6F-599B759BA14E}"/>
          </ac:spMkLst>
        </pc:spChg>
        <pc:spChg chg="mod">
          <ac:chgData name="EVANGELOS ALVANITOPOULOS" userId="S::alvanitopoulos@ionio.gr::e8a80def-4816-4406-a013-7811d472f248" providerId="AD" clId="Web-{449F6C88-BFCF-80A0-FBA3-295FFD91C48F}" dt="2023-11-21T12:12:49.880" v="69" actId="20577"/>
          <ac:spMkLst>
            <pc:docMk/>
            <pc:sldMk cId="349617112" sldId="269"/>
            <ac:spMk id="3" creationId="{D10BBBD7-BCE6-D42F-725A-56C524D485B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13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05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776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00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91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45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11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9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407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9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11/23/2023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47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11/23/2023</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921943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com/questions/24047257/querying-data-in-opentsd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osun.org" TargetMode="External"/><Relationship Id="rId2" Type="http://schemas.openxmlformats.org/officeDocument/2006/relationships/hyperlink" Target="https://grafan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influxdata/influxdb-client-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D4729D8-4D0A-D880-E799-FCE0C1DE8A0F}"/>
              </a:ext>
            </a:extLst>
          </p:cNvPr>
          <p:cNvPicPr>
            <a:picLocks noChangeAspect="1"/>
          </p:cNvPicPr>
          <p:nvPr/>
        </p:nvPicPr>
        <p:blipFill rotWithShape="1">
          <a:blip r:embed="rId2">
            <a:alphaModFix amt="55000"/>
          </a:blip>
          <a:srcRect t="2500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FFEAB3-E5E9-9EAA-E68D-687336E66037}"/>
              </a:ext>
            </a:extLst>
          </p:cNvPr>
          <p:cNvSpPr>
            <a:spLocks noGrp="1"/>
          </p:cNvSpPr>
          <p:nvPr>
            <p:ph type="ctrTitle"/>
          </p:nvPr>
        </p:nvSpPr>
        <p:spPr>
          <a:xfrm>
            <a:off x="3577192" y="1032483"/>
            <a:ext cx="5037616" cy="2982360"/>
          </a:xfrm>
        </p:spPr>
        <p:txBody>
          <a:bodyPr>
            <a:normAutofit/>
          </a:bodyPr>
          <a:lstStyle/>
          <a:p>
            <a:r>
              <a:rPr lang="en-US"/>
              <a:t>Time Series DB</a:t>
            </a:r>
            <a:br>
              <a:rPr lang="en-US"/>
            </a:br>
            <a:endParaRPr lang="el-GR"/>
          </a:p>
        </p:txBody>
      </p:sp>
      <p:sp>
        <p:nvSpPr>
          <p:cNvPr id="3" name="Subtitle 2">
            <a:extLst>
              <a:ext uri="{FF2B5EF4-FFF2-40B4-BE49-F238E27FC236}">
                <a16:creationId xmlns:a16="http://schemas.microsoft.com/office/drawing/2014/main" id="{A2CAF923-44D2-6485-BBCF-12F3A355393E}"/>
              </a:ext>
            </a:extLst>
          </p:cNvPr>
          <p:cNvSpPr>
            <a:spLocks noGrp="1"/>
          </p:cNvSpPr>
          <p:nvPr>
            <p:ph type="subTitle" idx="1"/>
          </p:nvPr>
        </p:nvSpPr>
        <p:spPr>
          <a:xfrm>
            <a:off x="3577192" y="4106918"/>
            <a:ext cx="5037616" cy="1655762"/>
          </a:xfrm>
        </p:spPr>
        <p:txBody>
          <a:bodyPr>
            <a:normAutofit/>
          </a:bodyPr>
          <a:lstStyle/>
          <a:p>
            <a:endParaRPr lang="el-G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106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96A9-DDAA-0C02-BE67-CDCEB6FDEAD1}"/>
              </a:ext>
            </a:extLst>
          </p:cNvPr>
          <p:cNvSpPr>
            <a:spLocks noGrp="1"/>
          </p:cNvSpPr>
          <p:nvPr>
            <p:ph type="title"/>
          </p:nvPr>
        </p:nvSpPr>
        <p:spPr/>
        <p:txBody>
          <a:bodyPr/>
          <a:lstStyle/>
          <a:p>
            <a:r>
              <a:rPr lang="en-US" err="1">
                <a:cs typeface="Aharoni"/>
              </a:rPr>
              <a:t>Influxdb</a:t>
            </a:r>
            <a:endParaRPr lang="en-US" err="1"/>
          </a:p>
        </p:txBody>
      </p:sp>
      <p:sp>
        <p:nvSpPr>
          <p:cNvPr id="3" name="Content Placeholder 2">
            <a:extLst>
              <a:ext uri="{FF2B5EF4-FFF2-40B4-BE49-F238E27FC236}">
                <a16:creationId xmlns:a16="http://schemas.microsoft.com/office/drawing/2014/main" id="{1369E4E6-C423-3991-51F3-3DDBFCAFE700}"/>
              </a:ext>
            </a:extLst>
          </p:cNvPr>
          <p:cNvSpPr>
            <a:spLocks noGrp="1"/>
          </p:cNvSpPr>
          <p:nvPr>
            <p:ph idx="1"/>
          </p:nvPr>
        </p:nvSpPr>
        <p:spPr/>
        <p:txBody>
          <a:bodyPr vert="horz" lIns="91440" tIns="45720" rIns="91440" bIns="45720" rtlCol="0" anchor="t">
            <a:normAutofit/>
          </a:bodyPr>
          <a:lstStyle/>
          <a:p>
            <a:r>
              <a:rPr lang="en-US">
                <a:latin typeface="Calibri"/>
                <a:ea typeface="Calibri"/>
                <a:cs typeface="Calibri"/>
              </a:rPr>
              <a:t>Faster data transfer</a:t>
            </a:r>
          </a:p>
          <a:p>
            <a:r>
              <a:rPr lang="en-US" dirty="0" err="1">
                <a:latin typeface="Calibri"/>
                <a:ea typeface="Calibri"/>
                <a:cs typeface="Calibri"/>
              </a:rPr>
              <a:t>Δυν</a:t>
            </a:r>
            <a:r>
              <a:rPr lang="en-US" dirty="0">
                <a:latin typeface="Calibri"/>
                <a:ea typeface="Calibri"/>
                <a:cs typeface="Calibri"/>
              </a:rPr>
              <a:t>α</a:t>
            </a:r>
            <a:r>
              <a:rPr lang="en-US" dirty="0" err="1">
                <a:latin typeface="Calibri"/>
                <a:ea typeface="Calibri"/>
                <a:cs typeface="Calibri"/>
              </a:rPr>
              <a:t>τότητ</a:t>
            </a:r>
            <a:r>
              <a:rPr lang="en-US" dirty="0">
                <a:latin typeface="Calibri"/>
                <a:ea typeface="Calibri"/>
                <a:cs typeface="Calibri"/>
              </a:rPr>
              <a:t>α queries και π</a:t>
            </a:r>
            <a:r>
              <a:rPr lang="en-US" dirty="0" err="1">
                <a:latin typeface="Calibri"/>
                <a:ea typeface="Calibri"/>
                <a:cs typeface="Calibri"/>
              </a:rPr>
              <a:t>ρο</a:t>
            </a:r>
            <a:r>
              <a:rPr lang="en-US" dirty="0">
                <a:latin typeface="Calibri"/>
                <a:ea typeface="Calibri"/>
                <a:cs typeface="Calibri"/>
              </a:rPr>
              <a:t>β</a:t>
            </a:r>
            <a:r>
              <a:rPr lang="en-US" dirty="0" err="1">
                <a:latin typeface="Calibri"/>
                <a:ea typeface="Calibri"/>
                <a:cs typeface="Calibri"/>
              </a:rPr>
              <a:t>ολή</a:t>
            </a:r>
            <a:r>
              <a:rPr lang="en-US" dirty="0">
                <a:latin typeface="Calibri"/>
                <a:ea typeface="Calibri"/>
                <a:cs typeface="Calibri"/>
              </a:rPr>
              <a:t> </a:t>
            </a:r>
            <a:r>
              <a:rPr lang="en-US" dirty="0" err="1">
                <a:latin typeface="Calibri"/>
                <a:ea typeface="Calibri"/>
                <a:cs typeface="Calibri"/>
              </a:rPr>
              <a:t>στ</a:t>
            </a:r>
            <a:r>
              <a:rPr lang="en-US" dirty="0">
                <a:latin typeface="Calibri"/>
                <a:ea typeface="Calibri"/>
                <a:cs typeface="Calibri"/>
              </a:rPr>
              <a:t>α</a:t>
            </a:r>
            <a:r>
              <a:rPr lang="en-US" dirty="0" err="1">
                <a:latin typeface="Calibri"/>
                <a:ea typeface="Calibri"/>
                <a:cs typeface="Calibri"/>
              </a:rPr>
              <a:t>τιστικών</a:t>
            </a:r>
            <a:r>
              <a:rPr lang="en-US" dirty="0">
                <a:latin typeface="Calibri"/>
                <a:ea typeface="Calibri"/>
                <a:cs typeface="Calibri"/>
              </a:rPr>
              <a:t> από UI</a:t>
            </a:r>
          </a:p>
          <a:p>
            <a:r>
              <a:rPr lang="en-US" dirty="0">
                <a:latin typeface="Calibri"/>
                <a:ea typeface="Calibri"/>
                <a:cs typeface="Calibri"/>
              </a:rPr>
              <a:t>Export </a:t>
            </a:r>
            <a:r>
              <a:rPr lang="en-US" dirty="0" err="1">
                <a:latin typeface="Calibri"/>
                <a:ea typeface="Calibri"/>
                <a:cs typeface="Calibri"/>
              </a:rPr>
              <a:t>σε</a:t>
            </a:r>
            <a:r>
              <a:rPr lang="en-US">
                <a:latin typeface="Calibri"/>
                <a:ea typeface="Calibri"/>
                <a:cs typeface="Calibri"/>
              </a:rPr>
              <a:t> CSV από UI</a:t>
            </a:r>
            <a:endParaRPr lang="en-US" dirty="0">
              <a:latin typeface="Calibri"/>
              <a:ea typeface="Calibri"/>
              <a:cs typeface="Calibri"/>
            </a:endParaRPr>
          </a:p>
          <a:p>
            <a:endParaRPr lang="en-US">
              <a:latin typeface="Calibri"/>
              <a:ea typeface="Calibri"/>
              <a:cs typeface="Calibri"/>
            </a:endParaRPr>
          </a:p>
          <a:p>
            <a:endParaRPr lang="en-US">
              <a:latin typeface="Calibri"/>
              <a:ea typeface="Calibri"/>
              <a:cs typeface="Calibri"/>
            </a:endParaRPr>
          </a:p>
          <a:p>
            <a:r>
              <a:rPr lang="en-US" err="1">
                <a:latin typeface="Calibri"/>
                <a:ea typeface="+mn-lt"/>
                <a:cs typeface="+mn-lt"/>
              </a:rPr>
              <a:t>Χρει</a:t>
            </a:r>
            <a:r>
              <a:rPr lang="en-US">
                <a:latin typeface="Calibri"/>
                <a:ea typeface="+mn-lt"/>
                <a:cs typeface="+mn-lt"/>
              </a:rPr>
              <a:t>α</a:t>
            </a:r>
            <a:r>
              <a:rPr lang="en-US" err="1">
                <a:latin typeface="Calibri"/>
                <a:ea typeface="+mn-lt"/>
                <a:cs typeface="+mn-lt"/>
              </a:rPr>
              <a:t>ζόμ</a:t>
            </a:r>
            <a:r>
              <a:rPr lang="en-US">
                <a:latin typeface="Calibri"/>
                <a:ea typeface="+mn-lt"/>
                <a:cs typeface="+mn-lt"/>
              </a:rPr>
              <a:t>α</a:t>
            </a:r>
            <a:r>
              <a:rPr lang="en-US" err="1">
                <a:latin typeface="Calibri"/>
                <a:ea typeface="+mn-lt"/>
                <a:cs typeface="+mn-lt"/>
              </a:rPr>
              <a:t>στε</a:t>
            </a:r>
            <a:r>
              <a:rPr lang="en-US">
                <a:ea typeface="+mn-lt"/>
                <a:cs typeface="+mn-lt"/>
              </a:rPr>
              <a:t> </a:t>
            </a:r>
            <a:r>
              <a:rPr lang="en-US" err="1">
                <a:latin typeface="Calibri"/>
                <a:ea typeface="+mn-lt"/>
                <a:cs typeface="+mn-lt"/>
              </a:rPr>
              <a:t>το</a:t>
            </a:r>
            <a:r>
              <a:rPr lang="en-US">
                <a:ea typeface="+mn-lt"/>
                <a:cs typeface="+mn-lt"/>
              </a:rPr>
              <a:t> Kafka;</a:t>
            </a:r>
          </a:p>
        </p:txBody>
      </p:sp>
    </p:spTree>
    <p:extLst>
      <p:ext uri="{BB962C8B-B14F-4D97-AF65-F5344CB8AC3E}">
        <p14:creationId xmlns:p14="http://schemas.microsoft.com/office/powerpoint/2010/main" val="82106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C067-F225-DE26-AB6F-599B759BA14E}"/>
              </a:ext>
            </a:extLst>
          </p:cNvPr>
          <p:cNvSpPr>
            <a:spLocks noGrp="1"/>
          </p:cNvSpPr>
          <p:nvPr>
            <p:ph type="title"/>
          </p:nvPr>
        </p:nvSpPr>
        <p:spPr/>
        <p:txBody>
          <a:bodyPr/>
          <a:lstStyle/>
          <a:p>
            <a:r>
              <a:rPr lang="en-US" dirty="0" err="1">
                <a:cs typeface="Aharoni"/>
              </a:rPr>
              <a:t>Influxdb</a:t>
            </a:r>
            <a:r>
              <a:rPr lang="en-US" dirty="0">
                <a:cs typeface="Aharoni"/>
              </a:rPr>
              <a:t> - Shards</a:t>
            </a:r>
            <a:endParaRPr lang="en-US" dirty="0"/>
          </a:p>
        </p:txBody>
      </p:sp>
      <p:sp>
        <p:nvSpPr>
          <p:cNvPr id="3" name="Content Placeholder 2">
            <a:extLst>
              <a:ext uri="{FF2B5EF4-FFF2-40B4-BE49-F238E27FC236}">
                <a16:creationId xmlns:a16="http://schemas.microsoft.com/office/drawing/2014/main" id="{D10BBBD7-BCE6-D42F-725A-56C524D485BE}"/>
              </a:ext>
            </a:extLst>
          </p:cNvPr>
          <p:cNvSpPr>
            <a:spLocks noGrp="1"/>
          </p:cNvSpPr>
          <p:nvPr>
            <p:ph idx="1"/>
          </p:nvPr>
        </p:nvSpPr>
        <p:spPr/>
        <p:txBody>
          <a:bodyPr vert="horz" lIns="91440" tIns="45720" rIns="91440" bIns="45720" rtlCol="0" anchor="t">
            <a:normAutofit/>
          </a:bodyPr>
          <a:lstStyle/>
          <a:p>
            <a:r>
              <a:rPr lang="en-US" sz="2400" dirty="0">
                <a:latin typeface="Calibri"/>
                <a:ea typeface="+mn-lt"/>
                <a:cs typeface="+mn-lt"/>
              </a:rPr>
              <a:t>The </a:t>
            </a:r>
            <a:r>
              <a:rPr lang="en-US" sz="2400" err="1">
                <a:latin typeface="Calibri"/>
                <a:ea typeface="+mn-lt"/>
                <a:cs typeface="+mn-lt"/>
              </a:rPr>
              <a:t>InfluxDB</a:t>
            </a:r>
            <a:r>
              <a:rPr lang="en-US" sz="2400" dirty="0">
                <a:latin typeface="Calibri"/>
                <a:ea typeface="+mn-lt"/>
                <a:cs typeface="+mn-lt"/>
              </a:rPr>
              <a:t> shard precreation service pre-creates shards with future start and end times for each shard group based on the shard group duration.</a:t>
            </a:r>
            <a:endParaRPr lang="en-US" sz="2400" dirty="0">
              <a:latin typeface="Calibri"/>
              <a:ea typeface="Calibri"/>
              <a:cs typeface="Calibri"/>
            </a:endParaRPr>
          </a:p>
          <a:p>
            <a:r>
              <a:rPr lang="en-US" sz="2400" dirty="0">
                <a:latin typeface="Calibri"/>
                <a:ea typeface="+mn-lt"/>
                <a:cs typeface="+mn-lt"/>
              </a:rPr>
              <a:t>The </a:t>
            </a:r>
            <a:r>
              <a:rPr lang="en-US" sz="2400" err="1">
                <a:latin typeface="Calibri"/>
                <a:ea typeface="+mn-lt"/>
                <a:cs typeface="+mn-lt"/>
              </a:rPr>
              <a:t>precreator</a:t>
            </a:r>
            <a:r>
              <a:rPr lang="en-US" sz="2400" dirty="0">
                <a:latin typeface="Calibri"/>
                <a:ea typeface="+mn-lt"/>
                <a:cs typeface="+mn-lt"/>
              </a:rPr>
              <a:t> service does not pre-create shards for past time ranges. When backfilling historical data, </a:t>
            </a:r>
            <a:r>
              <a:rPr lang="en-US" sz="2400" err="1">
                <a:latin typeface="Calibri"/>
                <a:ea typeface="+mn-lt"/>
                <a:cs typeface="+mn-lt"/>
              </a:rPr>
              <a:t>InfluxDB</a:t>
            </a:r>
            <a:r>
              <a:rPr lang="en-US" sz="2400" dirty="0">
                <a:latin typeface="Calibri"/>
                <a:ea typeface="+mn-lt"/>
                <a:cs typeface="+mn-lt"/>
              </a:rPr>
              <a:t> creates shards for past time ranges as needed, resulting in temporarily lower write throughput.</a:t>
            </a:r>
          </a:p>
          <a:p>
            <a:endParaRPr lang="en-US" sz="2400" dirty="0">
              <a:latin typeface="Calibri"/>
              <a:ea typeface="Calibri"/>
              <a:cs typeface="Calibri"/>
            </a:endParaRPr>
          </a:p>
          <a:p>
            <a:r>
              <a:rPr lang="en-US" sz="2400" dirty="0">
                <a:latin typeface="Calibri"/>
                <a:ea typeface="Calibri"/>
                <a:cs typeface="Calibri"/>
              </a:rPr>
              <a:t>Shard Group Duration: 168h = 7days (max value)</a:t>
            </a:r>
          </a:p>
        </p:txBody>
      </p:sp>
    </p:spTree>
    <p:extLst>
      <p:ext uri="{BB962C8B-B14F-4D97-AF65-F5344CB8AC3E}">
        <p14:creationId xmlns:p14="http://schemas.microsoft.com/office/powerpoint/2010/main" val="34961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D89C-E7BD-3417-C11C-15A5EB1CEF76}"/>
              </a:ext>
            </a:extLst>
          </p:cNvPr>
          <p:cNvSpPr>
            <a:spLocks noGrp="1"/>
          </p:cNvSpPr>
          <p:nvPr>
            <p:ph type="title"/>
          </p:nvPr>
        </p:nvSpPr>
        <p:spPr/>
        <p:txBody>
          <a:bodyPr/>
          <a:lstStyle/>
          <a:p>
            <a:r>
              <a:rPr lang="en-US" err="1"/>
              <a:t>OpenTSDB</a:t>
            </a:r>
            <a:endParaRPr lang="en-US" err="1">
              <a:cs typeface="Aharoni"/>
            </a:endParaRPr>
          </a:p>
        </p:txBody>
      </p:sp>
      <p:sp>
        <p:nvSpPr>
          <p:cNvPr id="3" name="Content Placeholder 2">
            <a:extLst>
              <a:ext uri="{FF2B5EF4-FFF2-40B4-BE49-F238E27FC236}">
                <a16:creationId xmlns:a16="http://schemas.microsoft.com/office/drawing/2014/main" id="{9402C985-B622-FB23-7C36-E21216FB446F}"/>
              </a:ext>
            </a:extLst>
          </p:cNvPr>
          <p:cNvSpPr>
            <a:spLocks noGrp="1"/>
          </p:cNvSpPr>
          <p:nvPr>
            <p:ph idx="1"/>
          </p:nvPr>
        </p:nvSpPr>
        <p:spPr/>
        <p:txBody>
          <a:bodyPr vert="horz" lIns="91440" tIns="45720" rIns="91440" bIns="45720" rtlCol="0" anchor="t">
            <a:normAutofit/>
          </a:bodyPr>
          <a:lstStyle/>
          <a:p>
            <a:r>
              <a:rPr lang="el-GR" dirty="0" err="1"/>
              <a:t>Standalone</a:t>
            </a:r>
            <a:r>
              <a:rPr lang="el-GR" dirty="0"/>
              <a:t> </a:t>
            </a:r>
            <a:r>
              <a:rPr lang="el-GR" dirty="0" err="1"/>
              <a:t>installation</a:t>
            </a:r>
            <a:endParaRPr lang="el-GR" dirty="0"/>
          </a:p>
          <a:p>
            <a:r>
              <a:rPr lang="el-GR" dirty="0" err="1"/>
              <a:t>HBase</a:t>
            </a:r>
            <a:r>
              <a:rPr lang="el-GR" dirty="0"/>
              <a:t> 2.5.6 (</a:t>
            </a:r>
            <a:r>
              <a:rPr lang="el-GR" dirty="0" err="1"/>
              <a:t>storage</a:t>
            </a:r>
            <a:r>
              <a:rPr lang="el-GR" dirty="0"/>
              <a:t>)</a:t>
            </a:r>
          </a:p>
          <a:p>
            <a:r>
              <a:rPr lang="el-GR" dirty="0" err="1">
                <a:solidFill>
                  <a:srgbClr val="000000"/>
                </a:solidFill>
                <a:ea typeface="+mn-lt"/>
                <a:cs typeface="+mn-lt"/>
              </a:rPr>
              <a:t>GnuPlot</a:t>
            </a:r>
            <a:r>
              <a:rPr lang="el-GR" dirty="0">
                <a:solidFill>
                  <a:srgbClr val="000000"/>
                </a:solidFill>
                <a:ea typeface="+mn-lt"/>
                <a:cs typeface="+mn-lt"/>
              </a:rPr>
              <a:t> (</a:t>
            </a:r>
            <a:r>
              <a:rPr lang="el-GR" dirty="0" err="1">
                <a:solidFill>
                  <a:srgbClr val="000000"/>
                </a:solidFill>
                <a:ea typeface="+mn-lt"/>
                <a:cs typeface="+mn-lt"/>
              </a:rPr>
              <a:t>graphs</a:t>
            </a:r>
            <a:r>
              <a:rPr lang="el-GR" dirty="0">
                <a:solidFill>
                  <a:srgbClr val="000000"/>
                </a:solidFill>
                <a:ea typeface="+mn-lt"/>
                <a:cs typeface="+mn-lt"/>
              </a:rPr>
              <a:t>, </a:t>
            </a:r>
            <a:r>
              <a:rPr lang="el-GR" dirty="0" err="1">
                <a:solidFill>
                  <a:srgbClr val="000000"/>
                </a:solidFill>
                <a:ea typeface="+mn-lt"/>
                <a:cs typeface="+mn-lt"/>
              </a:rPr>
              <a:t>plots</a:t>
            </a:r>
            <a:r>
              <a:rPr lang="el-GR" dirty="0">
                <a:solidFill>
                  <a:srgbClr val="000000"/>
                </a:solidFill>
                <a:ea typeface="+mn-lt"/>
                <a:cs typeface="+mn-lt"/>
              </a:rPr>
              <a:t> and </a:t>
            </a:r>
            <a:r>
              <a:rPr lang="el-GR" dirty="0" err="1">
                <a:solidFill>
                  <a:srgbClr val="000000"/>
                </a:solidFill>
                <a:ea typeface="+mn-lt"/>
                <a:cs typeface="+mn-lt"/>
              </a:rPr>
              <a:t>charts</a:t>
            </a:r>
            <a:r>
              <a:rPr lang="el-GR" dirty="0">
                <a:solidFill>
                  <a:srgbClr val="000000"/>
                </a:solidFill>
                <a:ea typeface="+mn-lt"/>
                <a:cs typeface="+mn-lt"/>
              </a:rPr>
              <a:t>) </a:t>
            </a:r>
            <a:r>
              <a:rPr lang="el-GR" dirty="0" err="1">
                <a:solidFill>
                  <a:srgbClr val="000000"/>
                </a:solidFill>
                <a:ea typeface="+mn-lt"/>
                <a:cs typeface="+mn-lt"/>
              </a:rPr>
              <a:t>or</a:t>
            </a:r>
            <a:r>
              <a:rPr lang="el-GR" dirty="0">
                <a:solidFill>
                  <a:srgbClr val="000000"/>
                </a:solidFill>
                <a:ea typeface="+mn-lt"/>
                <a:cs typeface="+mn-lt"/>
              </a:rPr>
              <a:t> (</a:t>
            </a:r>
            <a:r>
              <a:rPr lang="el-GR" dirty="0" err="1">
                <a:solidFill>
                  <a:srgbClr val="000000"/>
                </a:solidFill>
                <a:ea typeface="+mn-lt"/>
                <a:cs typeface="+mn-lt"/>
              </a:rPr>
              <a:t>Bosun</a:t>
            </a:r>
            <a:r>
              <a:rPr lang="el-GR" dirty="0">
                <a:solidFill>
                  <a:srgbClr val="000000"/>
                </a:solidFill>
                <a:ea typeface="+mn-lt"/>
                <a:cs typeface="+mn-lt"/>
              </a:rPr>
              <a:t>)</a:t>
            </a:r>
            <a:endParaRPr lang="el-GR">
              <a:solidFill>
                <a:srgbClr val="000000"/>
              </a:solidFill>
              <a:ea typeface="+mn-lt"/>
              <a:cs typeface="+mn-lt"/>
            </a:endParaRPr>
          </a:p>
          <a:p>
            <a:endParaRPr lang="el-GR" dirty="0">
              <a:solidFill>
                <a:srgbClr val="000000"/>
              </a:solidFill>
            </a:endParaRPr>
          </a:p>
          <a:p>
            <a:r>
              <a:rPr lang="el-GR" dirty="0">
                <a:solidFill>
                  <a:srgbClr val="000000"/>
                </a:solidFill>
              </a:rPr>
              <a:t>Δυνατότητα </a:t>
            </a:r>
            <a:r>
              <a:rPr lang="el-GR" dirty="0">
                <a:solidFill>
                  <a:srgbClr val="000000"/>
                </a:solidFill>
                <a:hlinkClick r:id="rId2"/>
              </a:rPr>
              <a:t>queries</a:t>
            </a:r>
            <a:endParaRPr lang="el-GR" dirty="0">
              <a:solidFill>
                <a:srgbClr val="000000"/>
              </a:solidFill>
            </a:endParaRPr>
          </a:p>
        </p:txBody>
      </p:sp>
    </p:spTree>
    <p:extLst>
      <p:ext uri="{BB962C8B-B14F-4D97-AF65-F5344CB8AC3E}">
        <p14:creationId xmlns:p14="http://schemas.microsoft.com/office/powerpoint/2010/main" val="260310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5B2D-1026-9706-4A7B-840AEFBCC88F}"/>
              </a:ext>
            </a:extLst>
          </p:cNvPr>
          <p:cNvSpPr>
            <a:spLocks noGrp="1"/>
          </p:cNvSpPr>
          <p:nvPr>
            <p:ph type="title"/>
          </p:nvPr>
        </p:nvSpPr>
        <p:spPr/>
        <p:txBody>
          <a:bodyPr/>
          <a:lstStyle/>
          <a:p>
            <a:r>
              <a:rPr lang="en-US" dirty="0" err="1">
                <a:ea typeface="+mj-lt"/>
                <a:cs typeface="+mj-lt"/>
              </a:rPr>
              <a:t>OpenTSDB</a:t>
            </a:r>
            <a:endParaRPr lang="en-US" dirty="0" err="1"/>
          </a:p>
        </p:txBody>
      </p:sp>
      <p:pic>
        <p:nvPicPr>
          <p:cNvPr id="4" name="Content Placeholder 3" descr="A screenshot of a computer&#10;&#10;Description automatically generated">
            <a:extLst>
              <a:ext uri="{FF2B5EF4-FFF2-40B4-BE49-F238E27FC236}">
                <a16:creationId xmlns:a16="http://schemas.microsoft.com/office/drawing/2014/main" id="{D1D3B6A2-117C-5A32-3F45-C43EC422CFAB}"/>
              </a:ext>
            </a:extLst>
          </p:cNvPr>
          <p:cNvPicPr>
            <a:picLocks noGrp="1" noChangeAspect="1"/>
          </p:cNvPicPr>
          <p:nvPr>
            <p:ph idx="1"/>
          </p:nvPr>
        </p:nvPicPr>
        <p:blipFill>
          <a:blip r:embed="rId2"/>
          <a:stretch>
            <a:fillRect/>
          </a:stretch>
        </p:blipFill>
        <p:spPr>
          <a:xfrm>
            <a:off x="1024290" y="1345732"/>
            <a:ext cx="9635923" cy="4376243"/>
          </a:xfrm>
        </p:spPr>
      </p:pic>
    </p:spTree>
    <p:extLst>
      <p:ext uri="{BB962C8B-B14F-4D97-AF65-F5344CB8AC3E}">
        <p14:creationId xmlns:p14="http://schemas.microsoft.com/office/powerpoint/2010/main" val="361894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5B2D-1026-9706-4A7B-840AEFBCC88F}"/>
              </a:ext>
            </a:extLst>
          </p:cNvPr>
          <p:cNvSpPr>
            <a:spLocks noGrp="1"/>
          </p:cNvSpPr>
          <p:nvPr>
            <p:ph type="title"/>
          </p:nvPr>
        </p:nvSpPr>
        <p:spPr/>
        <p:txBody>
          <a:bodyPr/>
          <a:lstStyle/>
          <a:p>
            <a:r>
              <a:rPr lang="en-US" dirty="0" err="1">
                <a:ea typeface="+mj-lt"/>
                <a:cs typeface="+mj-lt"/>
              </a:rPr>
              <a:t>OpenTSDB</a:t>
            </a:r>
            <a:endParaRPr lang="en-US" dirty="0" err="1"/>
          </a:p>
        </p:txBody>
      </p:sp>
      <p:pic>
        <p:nvPicPr>
          <p:cNvPr id="6" name="Content Placeholder 5" descr="A graph showing the growth of a stock market&#10;&#10;Description automatically generated">
            <a:extLst>
              <a:ext uri="{FF2B5EF4-FFF2-40B4-BE49-F238E27FC236}">
                <a16:creationId xmlns:a16="http://schemas.microsoft.com/office/drawing/2014/main" id="{23ED517B-DE24-BBD7-8DF6-BEAF30924CD7}"/>
              </a:ext>
            </a:extLst>
          </p:cNvPr>
          <p:cNvPicPr>
            <a:picLocks noGrp="1" noChangeAspect="1"/>
          </p:cNvPicPr>
          <p:nvPr>
            <p:ph idx="1"/>
          </p:nvPr>
        </p:nvPicPr>
        <p:blipFill>
          <a:blip r:embed="rId2"/>
          <a:stretch>
            <a:fillRect/>
          </a:stretch>
        </p:blipFill>
        <p:spPr>
          <a:xfrm>
            <a:off x="925975" y="1610770"/>
            <a:ext cx="10079619" cy="4096541"/>
          </a:xfrm>
        </p:spPr>
      </p:pic>
    </p:spTree>
    <p:extLst>
      <p:ext uri="{BB962C8B-B14F-4D97-AF65-F5344CB8AC3E}">
        <p14:creationId xmlns:p14="http://schemas.microsoft.com/office/powerpoint/2010/main" val="274504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BC63-5B5C-3AD1-8B3F-52CC9232A69F}"/>
              </a:ext>
            </a:extLst>
          </p:cNvPr>
          <p:cNvSpPr>
            <a:spLocks noGrp="1"/>
          </p:cNvSpPr>
          <p:nvPr>
            <p:ph type="title"/>
          </p:nvPr>
        </p:nvSpPr>
        <p:spPr/>
        <p:txBody>
          <a:bodyPr/>
          <a:lstStyle/>
          <a:p>
            <a:r>
              <a:rPr lang="en-US" dirty="0" err="1">
                <a:ea typeface="+mj-lt"/>
                <a:cs typeface="+mj-lt"/>
              </a:rPr>
              <a:t>OpenTSDB</a:t>
            </a:r>
            <a:r>
              <a:rPr lang="en-US" dirty="0">
                <a:ea typeface="+mj-lt"/>
                <a:cs typeface="+mj-lt"/>
              </a:rPr>
              <a:t> - </a:t>
            </a:r>
            <a:r>
              <a:rPr lang="en-US" dirty="0" err="1">
                <a:ea typeface="+mj-lt"/>
                <a:cs typeface="+mj-lt"/>
              </a:rPr>
              <a:t>Προ</a:t>
            </a:r>
            <a:r>
              <a:rPr lang="en-US" dirty="0">
                <a:ea typeface="+mj-lt"/>
                <a:cs typeface="+mj-lt"/>
              </a:rPr>
              <a:t>β</a:t>
            </a:r>
            <a:r>
              <a:rPr lang="en-US" dirty="0" err="1">
                <a:ea typeface="+mj-lt"/>
                <a:cs typeface="+mj-lt"/>
              </a:rPr>
              <a:t>λήμ</a:t>
            </a:r>
            <a:r>
              <a:rPr lang="en-US" dirty="0">
                <a:ea typeface="+mj-lt"/>
                <a:cs typeface="+mj-lt"/>
              </a:rPr>
              <a:t>ατα</a:t>
            </a:r>
            <a:endParaRPr lang="en-US" dirty="0"/>
          </a:p>
        </p:txBody>
      </p:sp>
      <p:sp>
        <p:nvSpPr>
          <p:cNvPr id="3" name="Content Placeholder 2">
            <a:extLst>
              <a:ext uri="{FF2B5EF4-FFF2-40B4-BE49-F238E27FC236}">
                <a16:creationId xmlns:a16="http://schemas.microsoft.com/office/drawing/2014/main" id="{D22D3B8A-4FCD-05A0-4E74-85201E5A732C}"/>
              </a:ext>
            </a:extLst>
          </p:cNvPr>
          <p:cNvSpPr>
            <a:spLocks noGrp="1"/>
          </p:cNvSpPr>
          <p:nvPr>
            <p:ph idx="1"/>
          </p:nvPr>
        </p:nvSpPr>
        <p:spPr/>
        <p:txBody>
          <a:bodyPr vert="horz" lIns="91440" tIns="45720" rIns="91440" bIns="45720" rtlCol="0" anchor="t">
            <a:normAutofit/>
          </a:bodyPr>
          <a:lstStyle/>
          <a:p>
            <a:r>
              <a:rPr lang="en-US" dirty="0" err="1">
                <a:latin typeface="Calibri"/>
                <a:cs typeface="Calibri"/>
              </a:rPr>
              <a:t>Περιορισμός</a:t>
            </a:r>
            <a:r>
              <a:rPr lang="en-US" dirty="0">
                <a:latin typeface="Calibri"/>
                <a:cs typeface="Calibri"/>
              </a:rPr>
              <a:t> </a:t>
            </a:r>
            <a:r>
              <a:rPr lang="en-US" dirty="0" err="1">
                <a:latin typeface="Calibri"/>
                <a:cs typeface="Calibri"/>
              </a:rPr>
              <a:t>στον</a:t>
            </a:r>
            <a:r>
              <a:rPr lang="en-US" dirty="0">
                <a:latin typeface="Calibri"/>
                <a:cs typeface="Calibri"/>
              </a:rPr>
              <a:t> α</a:t>
            </a:r>
            <a:r>
              <a:rPr lang="en-US" dirty="0" err="1">
                <a:latin typeface="Calibri"/>
                <a:cs typeface="Calibri"/>
              </a:rPr>
              <a:t>ριθμό</a:t>
            </a:r>
            <a:r>
              <a:rPr lang="en-US" dirty="0">
                <a:latin typeface="Calibri"/>
                <a:cs typeface="Calibri"/>
              </a:rPr>
              <a:t> </a:t>
            </a:r>
            <a:r>
              <a:rPr lang="en-US" dirty="0" err="1">
                <a:latin typeface="Calibri"/>
                <a:cs typeface="Calibri"/>
              </a:rPr>
              <a:t>δεδομένων</a:t>
            </a:r>
            <a:r>
              <a:rPr lang="en-US" dirty="0">
                <a:latin typeface="Calibri"/>
                <a:cs typeface="Calibri"/>
              </a:rPr>
              <a:t> π</a:t>
            </a:r>
            <a:r>
              <a:rPr lang="en-US" dirty="0" err="1">
                <a:latin typeface="Calibri"/>
                <a:cs typeface="Calibri"/>
              </a:rPr>
              <a:t>ου</a:t>
            </a:r>
            <a:r>
              <a:rPr lang="en-US" dirty="0">
                <a:latin typeface="Calibri"/>
                <a:cs typeface="Calibri"/>
              </a:rPr>
              <a:t> α</a:t>
            </a:r>
            <a:r>
              <a:rPr lang="en-US" dirty="0" err="1">
                <a:latin typeface="Calibri"/>
                <a:cs typeface="Calibri"/>
              </a:rPr>
              <a:t>νε</a:t>
            </a:r>
            <a:r>
              <a:rPr lang="en-US" dirty="0">
                <a:latin typeface="Calibri"/>
                <a:cs typeface="Calibri"/>
              </a:rPr>
              <a:t>βα</a:t>
            </a:r>
            <a:r>
              <a:rPr lang="en-US" dirty="0" err="1">
                <a:latin typeface="Calibri"/>
                <a:cs typeface="Calibri"/>
              </a:rPr>
              <a:t>ίνουν</a:t>
            </a:r>
            <a:r>
              <a:rPr lang="en-US" dirty="0">
                <a:latin typeface="Calibri"/>
                <a:cs typeface="Calibri"/>
              </a:rPr>
              <a:t> (</a:t>
            </a:r>
            <a:r>
              <a:rPr lang="en-US" dirty="0" err="1">
                <a:latin typeface="Calibri"/>
                <a:cs typeface="Calibri"/>
              </a:rPr>
              <a:t>όρι</a:t>
            </a:r>
            <a:r>
              <a:rPr lang="en-US" dirty="0">
                <a:latin typeface="Calibri"/>
                <a:cs typeface="Calibri"/>
              </a:rPr>
              <a:t>α) </a:t>
            </a:r>
          </a:p>
          <a:p>
            <a:r>
              <a:rPr lang="en-US" dirty="0" err="1">
                <a:latin typeface="Calibri"/>
                <a:cs typeface="Calibri"/>
              </a:rPr>
              <a:t>Ιδι</a:t>
            </a:r>
            <a:r>
              <a:rPr lang="en-US" dirty="0">
                <a:latin typeface="Calibri"/>
                <a:cs typeface="Calibri"/>
              </a:rPr>
              <a:t>α</a:t>
            </a:r>
            <a:r>
              <a:rPr lang="en-US" dirty="0" err="1">
                <a:latin typeface="Calibri"/>
                <a:cs typeface="Calibri"/>
              </a:rPr>
              <a:t>ιτερότητ</a:t>
            </a:r>
            <a:r>
              <a:rPr lang="en-US" dirty="0">
                <a:latin typeface="Calibri"/>
                <a:cs typeface="Calibri"/>
              </a:rPr>
              <a:t>α </a:t>
            </a:r>
            <a:r>
              <a:rPr lang="en-US" dirty="0" err="1">
                <a:latin typeface="Calibri"/>
                <a:cs typeface="Calibri"/>
              </a:rPr>
              <a:t>στη</a:t>
            </a:r>
            <a:r>
              <a:rPr lang="en-US" dirty="0">
                <a:latin typeface="Calibri"/>
                <a:cs typeface="Calibri"/>
              </a:rPr>
              <a:t> </a:t>
            </a:r>
            <a:r>
              <a:rPr lang="en-US" dirty="0" err="1">
                <a:latin typeface="Calibri"/>
                <a:cs typeface="Calibri"/>
              </a:rPr>
              <a:t>μορφή</a:t>
            </a:r>
            <a:r>
              <a:rPr lang="en-US" dirty="0">
                <a:latin typeface="Calibri"/>
                <a:cs typeface="Calibri"/>
              </a:rPr>
              <a:t> </a:t>
            </a:r>
            <a:r>
              <a:rPr lang="en-US" dirty="0" err="1">
                <a:latin typeface="Calibri"/>
                <a:cs typeface="Calibri"/>
              </a:rPr>
              <a:t>των</a:t>
            </a:r>
            <a:r>
              <a:rPr lang="en-US" dirty="0">
                <a:latin typeface="Calibri"/>
                <a:cs typeface="Calibri"/>
              </a:rPr>
              <a:t> </a:t>
            </a:r>
            <a:r>
              <a:rPr lang="en-US" dirty="0" err="1">
                <a:latin typeface="Calibri"/>
                <a:cs typeface="Calibri"/>
              </a:rPr>
              <a:t>δεδομένων</a:t>
            </a:r>
          </a:p>
          <a:p>
            <a:r>
              <a:rPr lang="en-US" dirty="0" err="1">
                <a:latin typeface="Calibri"/>
                <a:cs typeface="Calibri"/>
              </a:rPr>
              <a:t>Πολλά</a:t>
            </a:r>
            <a:r>
              <a:rPr lang="en-US" dirty="0">
                <a:latin typeface="Calibri"/>
                <a:cs typeface="Calibri"/>
              </a:rPr>
              <a:t> errors κα</a:t>
            </a:r>
            <a:r>
              <a:rPr lang="en-US" dirty="0" err="1">
                <a:latin typeface="Calibri"/>
                <a:cs typeface="Calibri"/>
              </a:rPr>
              <a:t>τά</a:t>
            </a:r>
            <a:r>
              <a:rPr lang="en-US" dirty="0">
                <a:latin typeface="Calibri"/>
                <a:cs typeface="Calibri"/>
              </a:rPr>
              <a:t> </a:t>
            </a:r>
            <a:r>
              <a:rPr lang="en-US" dirty="0" err="1">
                <a:latin typeface="Calibri"/>
                <a:cs typeface="Calibri"/>
              </a:rPr>
              <a:t>τη</a:t>
            </a:r>
            <a:r>
              <a:rPr lang="en-US" dirty="0">
                <a:latin typeface="Calibri"/>
                <a:cs typeface="Calibri"/>
              </a:rPr>
              <a:t> </a:t>
            </a:r>
            <a:r>
              <a:rPr lang="en-US" dirty="0" err="1">
                <a:latin typeface="Calibri"/>
                <a:cs typeface="Calibri"/>
              </a:rPr>
              <a:t>διάρκει</a:t>
            </a:r>
            <a:r>
              <a:rPr lang="en-US" dirty="0">
                <a:latin typeface="Calibri"/>
                <a:cs typeface="Calibri"/>
              </a:rPr>
              <a:t>α α</a:t>
            </a:r>
            <a:r>
              <a:rPr lang="en-US" dirty="0" err="1">
                <a:latin typeface="Calibri"/>
                <a:cs typeface="Calibri"/>
              </a:rPr>
              <a:t>νε</a:t>
            </a:r>
            <a:r>
              <a:rPr lang="en-US" dirty="0">
                <a:latin typeface="Calibri"/>
                <a:cs typeface="Calibri"/>
              </a:rPr>
              <a:t>β</a:t>
            </a:r>
            <a:r>
              <a:rPr lang="en-US" dirty="0" err="1">
                <a:latin typeface="Calibri"/>
                <a:cs typeface="Calibri"/>
              </a:rPr>
              <a:t>άσμ</a:t>
            </a:r>
            <a:r>
              <a:rPr lang="en-US" dirty="0">
                <a:latin typeface="Calibri"/>
                <a:cs typeface="Calibri"/>
              </a:rPr>
              <a:t>α</a:t>
            </a:r>
            <a:r>
              <a:rPr lang="en-US" dirty="0" err="1">
                <a:latin typeface="Calibri"/>
                <a:cs typeface="Calibri"/>
              </a:rPr>
              <a:t>τος</a:t>
            </a:r>
            <a:r>
              <a:rPr lang="en-US" dirty="0">
                <a:latin typeface="Calibri"/>
                <a:cs typeface="Calibri"/>
              </a:rPr>
              <a:t> </a:t>
            </a:r>
            <a:br>
              <a:rPr lang="en-US" dirty="0">
                <a:latin typeface="Calibri"/>
                <a:cs typeface="Calibri"/>
              </a:rPr>
            </a:br>
            <a:r>
              <a:rPr lang="en-US" dirty="0" err="1">
                <a:latin typeface="Calibri"/>
                <a:cs typeface="Calibri"/>
              </a:rPr>
              <a:t>δεδομένων</a:t>
            </a:r>
            <a:endParaRPr lang="en-US" dirty="0">
              <a:latin typeface="Calibri"/>
              <a:cs typeface="Calibri"/>
            </a:endParaRPr>
          </a:p>
        </p:txBody>
      </p:sp>
      <p:pic>
        <p:nvPicPr>
          <p:cNvPr id="4" name="Picture 3" descr="A screenshot of a computer code&#10;&#10;Description automatically generated">
            <a:extLst>
              <a:ext uri="{FF2B5EF4-FFF2-40B4-BE49-F238E27FC236}">
                <a16:creationId xmlns:a16="http://schemas.microsoft.com/office/drawing/2014/main" id="{5A286A42-04A1-B7BF-90AB-8848AB9AFACA}"/>
              </a:ext>
            </a:extLst>
          </p:cNvPr>
          <p:cNvPicPr>
            <a:picLocks noChangeAspect="1"/>
          </p:cNvPicPr>
          <p:nvPr/>
        </p:nvPicPr>
        <p:blipFill>
          <a:blip r:embed="rId2"/>
          <a:stretch>
            <a:fillRect/>
          </a:stretch>
        </p:blipFill>
        <p:spPr>
          <a:xfrm>
            <a:off x="8099648" y="2345861"/>
            <a:ext cx="3230950" cy="3333509"/>
          </a:xfrm>
          <a:prstGeom prst="rect">
            <a:avLst/>
          </a:prstGeom>
        </p:spPr>
      </p:pic>
    </p:spTree>
    <p:extLst>
      <p:ext uri="{BB962C8B-B14F-4D97-AF65-F5344CB8AC3E}">
        <p14:creationId xmlns:p14="http://schemas.microsoft.com/office/powerpoint/2010/main" val="396417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0FAB-7A8E-DC6A-7394-6495F483A5E0}"/>
              </a:ext>
            </a:extLst>
          </p:cNvPr>
          <p:cNvSpPr>
            <a:spLocks noGrp="1"/>
          </p:cNvSpPr>
          <p:nvPr>
            <p:ph type="title"/>
          </p:nvPr>
        </p:nvSpPr>
        <p:spPr/>
        <p:txBody>
          <a:bodyPr/>
          <a:lstStyle/>
          <a:p>
            <a:r>
              <a:rPr lang="en-US">
                <a:cs typeface="Aharoni"/>
              </a:rPr>
              <a:t>Απ</a:t>
            </a:r>
            <a:r>
              <a:rPr lang="en-US" err="1">
                <a:cs typeface="Aharoni"/>
              </a:rPr>
              <a:t>όδοση</a:t>
            </a:r>
          </a:p>
        </p:txBody>
      </p:sp>
      <p:sp>
        <p:nvSpPr>
          <p:cNvPr id="3" name="Content Placeholder 2">
            <a:extLst>
              <a:ext uri="{FF2B5EF4-FFF2-40B4-BE49-F238E27FC236}">
                <a16:creationId xmlns:a16="http://schemas.microsoft.com/office/drawing/2014/main" id="{C1FC5330-861B-F071-BF43-C10CC6263405}"/>
              </a:ext>
            </a:extLst>
          </p:cNvPr>
          <p:cNvSpPr>
            <a:spLocks noGrp="1"/>
          </p:cNvSpPr>
          <p:nvPr>
            <p:ph idx="1"/>
          </p:nvPr>
        </p:nvSpPr>
        <p:spPr/>
        <p:txBody>
          <a:bodyPr vert="horz" lIns="91440" tIns="45720" rIns="91440" bIns="45720" rtlCol="0" anchor="t">
            <a:normAutofit/>
          </a:bodyPr>
          <a:lstStyle/>
          <a:p>
            <a:r>
              <a:rPr lang="en-US"/>
              <a:t>Time comparison:</a:t>
            </a:r>
          </a:p>
          <a:p>
            <a:pPr lvl="1"/>
            <a:r>
              <a:rPr lang="en-US"/>
              <a:t>Data transfer</a:t>
            </a:r>
          </a:p>
          <a:p>
            <a:pPr lvl="1"/>
            <a:r>
              <a:rPr lang="en-US"/>
              <a:t>Queries</a:t>
            </a:r>
          </a:p>
          <a:p>
            <a:endParaRPr lang="en-US"/>
          </a:p>
          <a:p>
            <a:r>
              <a:rPr lang="en-US" err="1"/>
              <a:t>Ksqldb</a:t>
            </a:r>
            <a:endParaRPr lang="en-US"/>
          </a:p>
          <a:p>
            <a:r>
              <a:rPr lang="en-US" err="1"/>
              <a:t>Influxdb</a:t>
            </a:r>
          </a:p>
          <a:p>
            <a:r>
              <a:rPr lang="en-US" err="1"/>
              <a:t>Mysql</a:t>
            </a:r>
          </a:p>
          <a:p>
            <a:r>
              <a:rPr lang="en-US" err="1">
                <a:ea typeface="+mn-lt"/>
                <a:cs typeface="+mn-lt"/>
              </a:rPr>
              <a:t>OpenTSDB</a:t>
            </a:r>
            <a:endParaRPr lang="en-US">
              <a:ea typeface="+mn-lt"/>
              <a:cs typeface="+mn-lt"/>
            </a:endParaRPr>
          </a:p>
          <a:p>
            <a:endParaRPr lang="en-US"/>
          </a:p>
          <a:p>
            <a:pPr lvl="1"/>
            <a:endParaRPr lang="en-US"/>
          </a:p>
        </p:txBody>
      </p:sp>
    </p:spTree>
    <p:extLst>
      <p:ext uri="{BB962C8B-B14F-4D97-AF65-F5344CB8AC3E}">
        <p14:creationId xmlns:p14="http://schemas.microsoft.com/office/powerpoint/2010/main" val="184601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20AB-B8E1-54A1-3128-FC0041DEF5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A1AF42-E7D2-15D1-E098-6F9810F9B61E}"/>
              </a:ext>
            </a:extLst>
          </p:cNvPr>
          <p:cNvSpPr>
            <a:spLocks noGrp="1"/>
          </p:cNvSpPr>
          <p:nvPr>
            <p:ph idx="1"/>
          </p:nvPr>
        </p:nvSpPr>
        <p:spPr/>
        <p:txBody>
          <a:bodyPr vert="horz" lIns="91440" tIns="45720" rIns="91440" bIns="45720" rtlCol="0" anchor="t">
            <a:normAutofit/>
          </a:bodyPr>
          <a:lstStyle/>
          <a:p>
            <a:r>
              <a:rPr lang="en-US" dirty="0">
                <a:hlinkClick r:id="rId2"/>
              </a:rPr>
              <a:t>Grafana</a:t>
            </a:r>
          </a:p>
          <a:p>
            <a:r>
              <a:rPr lang="en-US" dirty="0">
                <a:hlinkClick r:id="rId3"/>
              </a:rPr>
              <a:t>Bosun</a:t>
            </a:r>
            <a:endParaRPr lang="en-US" dirty="0"/>
          </a:p>
        </p:txBody>
      </p:sp>
    </p:spTree>
    <p:extLst>
      <p:ext uri="{BB962C8B-B14F-4D97-AF65-F5344CB8AC3E}">
        <p14:creationId xmlns:p14="http://schemas.microsoft.com/office/powerpoint/2010/main" val="30813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B46A-DB4F-A213-F4A7-F7E51FAFAA1F}"/>
              </a:ext>
            </a:extLst>
          </p:cNvPr>
          <p:cNvSpPr>
            <a:spLocks noGrp="1"/>
          </p:cNvSpPr>
          <p:nvPr>
            <p:ph type="title"/>
          </p:nvPr>
        </p:nvSpPr>
        <p:spPr/>
        <p:txBody>
          <a:bodyPr/>
          <a:lstStyle/>
          <a:p>
            <a:r>
              <a:rPr lang="el-GR" b="0" i="0">
                <a:solidFill>
                  <a:srgbClr val="1F2328"/>
                </a:solidFill>
                <a:effectLst/>
                <a:latin typeface="-apple-system"/>
              </a:rPr>
              <a:t>Επιμέρους </a:t>
            </a:r>
            <a:r>
              <a:rPr lang="el-GR" b="0" i="0" err="1">
                <a:solidFill>
                  <a:srgbClr val="1F2328"/>
                </a:solidFill>
                <a:effectLst/>
                <a:latin typeface="-apple-system"/>
              </a:rPr>
              <a:t>tasks</a:t>
            </a:r>
            <a:r>
              <a:rPr lang="el-GR" b="0" i="0">
                <a:solidFill>
                  <a:srgbClr val="1F2328"/>
                </a:solidFill>
                <a:effectLst/>
                <a:latin typeface="-apple-system"/>
              </a:rPr>
              <a:t> (23/10/2023):</a:t>
            </a:r>
            <a:br>
              <a:rPr lang="el-GR" b="0" i="0">
                <a:solidFill>
                  <a:srgbClr val="1F2328"/>
                </a:solidFill>
                <a:effectLst/>
                <a:latin typeface="-apple-system"/>
              </a:rPr>
            </a:br>
            <a:endParaRPr lang="el-GR"/>
          </a:p>
        </p:txBody>
      </p:sp>
      <p:sp>
        <p:nvSpPr>
          <p:cNvPr id="3" name="Content Placeholder 2">
            <a:extLst>
              <a:ext uri="{FF2B5EF4-FFF2-40B4-BE49-F238E27FC236}">
                <a16:creationId xmlns:a16="http://schemas.microsoft.com/office/drawing/2014/main" id="{56BACDAE-A7D8-BF87-ABB6-F5023E7A135B}"/>
              </a:ext>
            </a:extLst>
          </p:cNvPr>
          <p:cNvSpPr>
            <a:spLocks noGrp="1"/>
          </p:cNvSpPr>
          <p:nvPr>
            <p:ph idx="1"/>
          </p:nvPr>
        </p:nvSpPr>
        <p:spPr>
          <a:xfrm>
            <a:off x="838200" y="1825625"/>
            <a:ext cx="10515600" cy="3476217"/>
          </a:xfrm>
        </p:spPr>
        <p:txBody>
          <a:bodyPr/>
          <a:lstStyle/>
          <a:p>
            <a:pPr algn="l">
              <a:buFont typeface="+mj-lt"/>
              <a:buAutoNum type="arabicPeriod"/>
            </a:pPr>
            <a:r>
              <a:rPr lang="el-GR" b="0" i="0">
                <a:solidFill>
                  <a:srgbClr val="1F2328"/>
                </a:solidFill>
                <a:effectLst/>
                <a:latin typeface="-apple-system"/>
              </a:rPr>
              <a:t>Ανάλυση εναλλακτικών</a:t>
            </a:r>
          </a:p>
          <a:p>
            <a:pPr algn="l">
              <a:buFont typeface="+mj-lt"/>
              <a:buAutoNum type="arabicPeriod"/>
            </a:pPr>
            <a:r>
              <a:rPr lang="el-GR" b="0" i="0">
                <a:solidFill>
                  <a:srgbClr val="1F2328"/>
                </a:solidFill>
                <a:effectLst/>
                <a:latin typeface="-apple-system"/>
              </a:rPr>
              <a:t>Προτεινόμενη/</a:t>
            </a:r>
            <a:r>
              <a:rPr lang="el-GR" b="0" i="0" err="1">
                <a:solidFill>
                  <a:srgbClr val="1F2328"/>
                </a:solidFill>
                <a:effectLst/>
                <a:latin typeface="-apple-system"/>
              </a:rPr>
              <a:t>ες</a:t>
            </a:r>
            <a:r>
              <a:rPr lang="el-GR" b="0" i="0">
                <a:solidFill>
                  <a:srgbClr val="1F2328"/>
                </a:solidFill>
                <a:effectLst/>
                <a:latin typeface="-apple-system"/>
              </a:rPr>
              <a:t> βάσεις &amp; αρχιτεκτονική αποθήκευσης πληροφορίας</a:t>
            </a:r>
          </a:p>
          <a:p>
            <a:pPr algn="l">
              <a:buFont typeface="+mj-lt"/>
              <a:buAutoNum type="arabicPeriod"/>
            </a:pPr>
            <a:r>
              <a:rPr lang="el-GR" b="0" i="0" err="1">
                <a:solidFill>
                  <a:srgbClr val="1F2328"/>
                </a:solidFill>
                <a:effectLst/>
                <a:latin typeface="-apple-system"/>
              </a:rPr>
              <a:t>Scalling</a:t>
            </a:r>
            <a:r>
              <a:rPr lang="el-GR" b="0" i="0">
                <a:solidFill>
                  <a:srgbClr val="1F2328"/>
                </a:solidFill>
                <a:effectLst/>
                <a:latin typeface="-apple-system"/>
              </a:rPr>
              <a:t> </a:t>
            </a:r>
            <a:r>
              <a:rPr lang="el-GR" b="0" i="0" err="1">
                <a:solidFill>
                  <a:srgbClr val="1F2328"/>
                </a:solidFill>
                <a:effectLst/>
                <a:latin typeface="-apple-system"/>
              </a:rPr>
              <a:t>out</a:t>
            </a:r>
            <a:r>
              <a:rPr lang="el-GR" b="0" i="0">
                <a:solidFill>
                  <a:srgbClr val="1F2328"/>
                </a:solidFill>
                <a:effectLst/>
                <a:latin typeface="-apple-system"/>
              </a:rPr>
              <a:t> αποθήκευσης (ώστε να αντέξει 7 χρόνια)</a:t>
            </a:r>
          </a:p>
          <a:p>
            <a:endParaRPr lang="el-GR"/>
          </a:p>
        </p:txBody>
      </p:sp>
    </p:spTree>
    <p:extLst>
      <p:ext uri="{BB962C8B-B14F-4D97-AF65-F5344CB8AC3E}">
        <p14:creationId xmlns:p14="http://schemas.microsoft.com/office/powerpoint/2010/main" val="182311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6F2A-7DB1-D0BE-88B0-B079F5795525}"/>
              </a:ext>
            </a:extLst>
          </p:cNvPr>
          <p:cNvSpPr>
            <a:spLocks noGrp="1"/>
          </p:cNvSpPr>
          <p:nvPr>
            <p:ph type="title"/>
          </p:nvPr>
        </p:nvSpPr>
        <p:spPr/>
        <p:txBody>
          <a:bodyPr/>
          <a:lstStyle/>
          <a:p>
            <a:r>
              <a:rPr lang="el-GR"/>
              <a:t>Ανάλυση Εναλλακτικών</a:t>
            </a:r>
          </a:p>
        </p:txBody>
      </p:sp>
      <p:sp>
        <p:nvSpPr>
          <p:cNvPr id="3" name="Content Placeholder 2">
            <a:extLst>
              <a:ext uri="{FF2B5EF4-FFF2-40B4-BE49-F238E27FC236}">
                <a16:creationId xmlns:a16="http://schemas.microsoft.com/office/drawing/2014/main" id="{3D3653D0-8A1C-7E85-95A3-7F931C92E848}"/>
              </a:ext>
            </a:extLst>
          </p:cNvPr>
          <p:cNvSpPr>
            <a:spLocks noGrp="1"/>
          </p:cNvSpPr>
          <p:nvPr>
            <p:ph idx="1"/>
          </p:nvPr>
        </p:nvSpPr>
        <p:spPr/>
        <p:txBody>
          <a:bodyPr/>
          <a:lstStyle/>
          <a:p>
            <a:r>
              <a:rPr lang="en-US"/>
              <a:t>Kafka – </a:t>
            </a:r>
            <a:r>
              <a:rPr lang="en-US" err="1"/>
              <a:t>Ksqldb</a:t>
            </a:r>
            <a:endParaRPr lang="el-GR"/>
          </a:p>
          <a:p>
            <a:pPr marL="0" indent="0">
              <a:buNone/>
            </a:pPr>
            <a:endParaRPr lang="en-US"/>
          </a:p>
          <a:p>
            <a:pPr marL="0" indent="0">
              <a:buNone/>
            </a:pPr>
            <a:r>
              <a:rPr lang="en-US" err="1"/>
              <a:t>Databeses</a:t>
            </a:r>
            <a:endParaRPr lang="en-US"/>
          </a:p>
          <a:p>
            <a:r>
              <a:rPr lang="en-US" err="1"/>
              <a:t>InfluxDB</a:t>
            </a:r>
            <a:endParaRPr lang="en-US"/>
          </a:p>
          <a:p>
            <a:r>
              <a:rPr lang="en-US" err="1"/>
              <a:t>Opentsdb</a:t>
            </a:r>
            <a:endParaRPr lang="en-US"/>
          </a:p>
          <a:p>
            <a:pPr marL="0" indent="0">
              <a:buNone/>
            </a:pPr>
            <a:endParaRPr lang="el-GR"/>
          </a:p>
        </p:txBody>
      </p:sp>
    </p:spTree>
    <p:extLst>
      <p:ext uri="{BB962C8B-B14F-4D97-AF65-F5344CB8AC3E}">
        <p14:creationId xmlns:p14="http://schemas.microsoft.com/office/powerpoint/2010/main" val="370372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1923-9D68-2CEE-1DB7-2C7B622DB373}"/>
              </a:ext>
            </a:extLst>
          </p:cNvPr>
          <p:cNvSpPr>
            <a:spLocks noGrp="1"/>
          </p:cNvSpPr>
          <p:nvPr>
            <p:ph type="title"/>
          </p:nvPr>
        </p:nvSpPr>
        <p:spPr/>
        <p:txBody>
          <a:bodyPr/>
          <a:lstStyle/>
          <a:p>
            <a:r>
              <a:rPr lang="en-US"/>
              <a:t>KAFKA - KSQLDB</a:t>
            </a:r>
            <a:endParaRPr lang="el-GR"/>
          </a:p>
        </p:txBody>
      </p:sp>
      <p:sp>
        <p:nvSpPr>
          <p:cNvPr id="3" name="Content Placeholder 2">
            <a:extLst>
              <a:ext uri="{FF2B5EF4-FFF2-40B4-BE49-F238E27FC236}">
                <a16:creationId xmlns:a16="http://schemas.microsoft.com/office/drawing/2014/main" id="{A1B6C1BB-9643-1ADA-9913-1A1B13ED57E9}"/>
              </a:ext>
            </a:extLst>
          </p:cNvPr>
          <p:cNvSpPr>
            <a:spLocks noGrp="1"/>
          </p:cNvSpPr>
          <p:nvPr>
            <p:ph idx="1"/>
          </p:nvPr>
        </p:nvSpPr>
        <p:spPr/>
        <p:txBody>
          <a:bodyPr>
            <a:normAutofit fontScale="92500" lnSpcReduction="20000"/>
          </a:bodyPr>
          <a:lstStyle/>
          <a:p>
            <a:pPr marL="0" indent="0" algn="just">
              <a:buNone/>
            </a:pPr>
            <a:r>
              <a:rPr lang="en-US" sz="2800"/>
              <a:t>KSQLDB is suitable for various use cases, such as real-time analytics, data enrichment, monitoring, and alerting. It provides an easy way to transform and aggregate data streams, perform windowed computations, and generate new streams of data based on complex event patterns.</a:t>
            </a:r>
            <a:endParaRPr lang="en-US"/>
          </a:p>
          <a:p>
            <a:endParaRPr lang="en-US"/>
          </a:p>
          <a:p>
            <a:r>
              <a:rPr lang="en-US"/>
              <a:t>SQL-Like Query Language</a:t>
            </a:r>
          </a:p>
          <a:p>
            <a:r>
              <a:rPr lang="en-US"/>
              <a:t>Real-Time Stream Processing</a:t>
            </a:r>
          </a:p>
          <a:p>
            <a:r>
              <a:rPr lang="en-US"/>
              <a:t>Scalability</a:t>
            </a:r>
          </a:p>
          <a:p>
            <a:r>
              <a:rPr lang="en-US"/>
              <a:t>Fault Tolerance</a:t>
            </a:r>
          </a:p>
          <a:p>
            <a:pPr marL="0" indent="0">
              <a:buNone/>
            </a:pPr>
            <a:endParaRPr lang="en-US" sz="2000"/>
          </a:p>
        </p:txBody>
      </p:sp>
    </p:spTree>
    <p:extLst>
      <p:ext uri="{BB962C8B-B14F-4D97-AF65-F5344CB8AC3E}">
        <p14:creationId xmlns:p14="http://schemas.microsoft.com/office/powerpoint/2010/main" val="354415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31F8-8EE6-B5AD-3F1F-EA86D272F498}"/>
              </a:ext>
            </a:extLst>
          </p:cNvPr>
          <p:cNvSpPr>
            <a:spLocks noGrp="1"/>
          </p:cNvSpPr>
          <p:nvPr>
            <p:ph type="title"/>
          </p:nvPr>
        </p:nvSpPr>
        <p:spPr/>
        <p:txBody>
          <a:bodyPr/>
          <a:lstStyle/>
          <a:p>
            <a:r>
              <a:rPr lang="en-US"/>
              <a:t>KAFKA - KSQLDB</a:t>
            </a:r>
            <a:endParaRPr lang="el-GR"/>
          </a:p>
        </p:txBody>
      </p:sp>
      <p:sp>
        <p:nvSpPr>
          <p:cNvPr id="3" name="Content Placeholder 2">
            <a:extLst>
              <a:ext uri="{FF2B5EF4-FFF2-40B4-BE49-F238E27FC236}">
                <a16:creationId xmlns:a16="http://schemas.microsoft.com/office/drawing/2014/main" id="{AC3E3013-1346-60CD-7C89-7BC13CEB88CC}"/>
              </a:ext>
            </a:extLst>
          </p:cNvPr>
          <p:cNvSpPr>
            <a:spLocks noGrp="1"/>
          </p:cNvSpPr>
          <p:nvPr>
            <p:ph idx="1"/>
          </p:nvPr>
        </p:nvSpPr>
        <p:spPr/>
        <p:txBody>
          <a:bodyPr/>
          <a:lstStyle/>
          <a:p>
            <a:r>
              <a:rPr lang="el-GR"/>
              <a:t>Εγκατάσταση σε </a:t>
            </a:r>
            <a:r>
              <a:rPr lang="en-US"/>
              <a:t>server </a:t>
            </a:r>
            <a:r>
              <a:rPr lang="en-US" err="1"/>
              <a:t>CMODLab</a:t>
            </a:r>
            <a:endParaRPr lang="en-US"/>
          </a:p>
          <a:p>
            <a:r>
              <a:rPr lang="el-GR"/>
              <a:t>Αριθμός δεδομένων: 1.131.210 </a:t>
            </a:r>
            <a:r>
              <a:rPr lang="en-US"/>
              <a:t>rows</a:t>
            </a:r>
            <a:endParaRPr lang="el-GR"/>
          </a:p>
        </p:txBody>
      </p:sp>
      <p:pic>
        <p:nvPicPr>
          <p:cNvPr id="5" name="Picture 4" descr="A group of rectangular objects on a black background&#10;&#10;Description automatically generated">
            <a:extLst>
              <a:ext uri="{FF2B5EF4-FFF2-40B4-BE49-F238E27FC236}">
                <a16:creationId xmlns:a16="http://schemas.microsoft.com/office/drawing/2014/main" id="{B86A494C-013C-0652-CAA9-9B03EABC9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84" y="2908726"/>
            <a:ext cx="11384632" cy="2690796"/>
          </a:xfrm>
          <a:prstGeom prst="rect">
            <a:avLst/>
          </a:prstGeom>
        </p:spPr>
      </p:pic>
    </p:spTree>
    <p:extLst>
      <p:ext uri="{BB962C8B-B14F-4D97-AF65-F5344CB8AC3E}">
        <p14:creationId xmlns:p14="http://schemas.microsoft.com/office/powerpoint/2010/main" val="163974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906D-ADAB-FC59-4CFD-43564E7B656F}"/>
              </a:ext>
            </a:extLst>
          </p:cNvPr>
          <p:cNvSpPr>
            <a:spLocks noGrp="1"/>
          </p:cNvSpPr>
          <p:nvPr>
            <p:ph type="title"/>
          </p:nvPr>
        </p:nvSpPr>
        <p:spPr/>
        <p:txBody>
          <a:bodyPr/>
          <a:lstStyle/>
          <a:p>
            <a:r>
              <a:rPr lang="en-US"/>
              <a:t>KAFKA - KSQLDB</a:t>
            </a:r>
            <a:endParaRPr lang="el-GR"/>
          </a:p>
        </p:txBody>
      </p:sp>
      <p:sp>
        <p:nvSpPr>
          <p:cNvPr id="3" name="Content Placeholder 2">
            <a:extLst>
              <a:ext uri="{FF2B5EF4-FFF2-40B4-BE49-F238E27FC236}">
                <a16:creationId xmlns:a16="http://schemas.microsoft.com/office/drawing/2014/main" id="{268E78C0-99E0-BA16-864E-0704C84BD2FA}"/>
              </a:ext>
            </a:extLst>
          </p:cNvPr>
          <p:cNvSpPr>
            <a:spLocks noGrp="1"/>
          </p:cNvSpPr>
          <p:nvPr>
            <p:ph idx="1"/>
          </p:nvPr>
        </p:nvSpPr>
        <p:spPr>
          <a:xfrm>
            <a:off x="838200" y="1384183"/>
            <a:ext cx="10515600" cy="4301184"/>
          </a:xfrm>
        </p:spPr>
        <p:txBody>
          <a:bodyPr>
            <a:normAutofit/>
          </a:bodyPr>
          <a:lstStyle/>
          <a:p>
            <a:pPr marL="0" indent="0">
              <a:buNone/>
            </a:pPr>
            <a:r>
              <a:rPr lang="en-US" sz="1600"/>
              <a:t>SELECT * FROM </a:t>
            </a:r>
            <a:r>
              <a:rPr lang="en-US" sz="1600" err="1"/>
              <a:t>peopleflows</a:t>
            </a:r>
            <a:r>
              <a:rPr lang="en-US" sz="1600"/>
              <a:t> WHERE timestamp between '2023-10-19 13:12:00’ and '2023-10-20 13:28:15’;</a:t>
            </a:r>
          </a:p>
          <a:p>
            <a:pPr marL="0" indent="0">
              <a:buNone/>
            </a:pPr>
            <a:endParaRPr lang="en-US" sz="1600"/>
          </a:p>
          <a:p>
            <a:pPr marL="0" indent="0">
              <a:buNone/>
            </a:pPr>
            <a:r>
              <a:rPr lang="el-GR" sz="1600"/>
              <a:t>Χρόνος Εκτέλεσης: 10.5 δευτερόλεπτα</a:t>
            </a:r>
          </a:p>
        </p:txBody>
      </p:sp>
      <p:pic>
        <p:nvPicPr>
          <p:cNvPr id="5" name="Picture 4" descr="A group of lines on a black background&#10;&#10;Description automatically generated">
            <a:extLst>
              <a:ext uri="{FF2B5EF4-FFF2-40B4-BE49-F238E27FC236}">
                <a16:creationId xmlns:a16="http://schemas.microsoft.com/office/drawing/2014/main" id="{362E9D20-54DC-C30E-337B-78977F166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4091"/>
            <a:ext cx="10684238" cy="3827645"/>
          </a:xfrm>
          <a:prstGeom prst="rect">
            <a:avLst/>
          </a:prstGeom>
        </p:spPr>
      </p:pic>
    </p:spTree>
    <p:extLst>
      <p:ext uri="{BB962C8B-B14F-4D97-AF65-F5344CB8AC3E}">
        <p14:creationId xmlns:p14="http://schemas.microsoft.com/office/powerpoint/2010/main" val="245564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D89C-E7BD-3417-C11C-15A5EB1CEF76}"/>
              </a:ext>
            </a:extLst>
          </p:cNvPr>
          <p:cNvSpPr>
            <a:spLocks noGrp="1"/>
          </p:cNvSpPr>
          <p:nvPr>
            <p:ph type="title"/>
          </p:nvPr>
        </p:nvSpPr>
        <p:spPr/>
        <p:txBody>
          <a:bodyPr/>
          <a:lstStyle/>
          <a:p>
            <a:r>
              <a:rPr lang="en-US" err="1"/>
              <a:t>Influxdb</a:t>
            </a:r>
            <a:endParaRPr lang="el-GR" err="1"/>
          </a:p>
        </p:txBody>
      </p:sp>
      <p:sp>
        <p:nvSpPr>
          <p:cNvPr id="3" name="Content Placeholder 2">
            <a:extLst>
              <a:ext uri="{FF2B5EF4-FFF2-40B4-BE49-F238E27FC236}">
                <a16:creationId xmlns:a16="http://schemas.microsoft.com/office/drawing/2014/main" id="{9402C985-B622-FB23-7C36-E21216FB446F}"/>
              </a:ext>
            </a:extLst>
          </p:cNvPr>
          <p:cNvSpPr>
            <a:spLocks noGrp="1"/>
          </p:cNvSpPr>
          <p:nvPr>
            <p:ph idx="1"/>
          </p:nvPr>
        </p:nvSpPr>
        <p:spPr/>
        <p:txBody>
          <a:bodyPr vert="horz" lIns="91440" tIns="45720" rIns="91440" bIns="45720" rtlCol="0" anchor="t">
            <a:normAutofit/>
          </a:bodyPr>
          <a:lstStyle/>
          <a:p>
            <a:r>
              <a:rPr lang="el-GR" err="1"/>
              <a:t>Docker</a:t>
            </a:r>
          </a:p>
          <a:p>
            <a:r>
              <a:rPr lang="el-GR" err="1"/>
              <a:t>Influxdb</a:t>
            </a:r>
            <a:r>
              <a:rPr lang="el-GR"/>
              <a:t>-CLI</a:t>
            </a:r>
          </a:p>
          <a:p>
            <a:r>
              <a:rPr lang="el-GR" err="1"/>
              <a:t>Influxdb</a:t>
            </a:r>
            <a:r>
              <a:rPr lang="el-GR"/>
              <a:t>-UI</a:t>
            </a:r>
          </a:p>
          <a:p>
            <a:r>
              <a:rPr lang="el-GR">
                <a:ea typeface="+mn-lt"/>
                <a:cs typeface="+mn-lt"/>
                <a:hlinkClick r:id="rId2">
                  <a:extLst>
                    <a:ext uri="{A12FA001-AC4F-418D-AE19-62706E023703}">
                      <ahyp:hlinkClr xmlns:ahyp="http://schemas.microsoft.com/office/drawing/2018/hyperlinkcolor" val="tx"/>
                    </a:ext>
                  </a:extLst>
                </a:hlinkClick>
              </a:rPr>
              <a:t>influxdb-client-php</a:t>
            </a:r>
            <a:endParaRPr lang="el-GR">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55312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1BC7-93CE-A0A3-1761-896F4DA2560B}"/>
              </a:ext>
            </a:extLst>
          </p:cNvPr>
          <p:cNvSpPr>
            <a:spLocks noGrp="1"/>
          </p:cNvSpPr>
          <p:nvPr>
            <p:ph type="title"/>
          </p:nvPr>
        </p:nvSpPr>
        <p:spPr/>
        <p:txBody>
          <a:bodyPr/>
          <a:lstStyle/>
          <a:p>
            <a:r>
              <a:rPr lang="en-US" err="1">
                <a:cs typeface="Aharoni"/>
              </a:rPr>
              <a:t>Influxdb</a:t>
            </a:r>
            <a:endParaRPr lang="en-US" err="1"/>
          </a:p>
        </p:txBody>
      </p:sp>
      <p:sp>
        <p:nvSpPr>
          <p:cNvPr id="3" name="Content Placeholder 2">
            <a:extLst>
              <a:ext uri="{FF2B5EF4-FFF2-40B4-BE49-F238E27FC236}">
                <a16:creationId xmlns:a16="http://schemas.microsoft.com/office/drawing/2014/main" id="{A6BE727A-C0E1-CC0C-D047-D7CC2BE8C9D9}"/>
              </a:ext>
            </a:extLst>
          </p:cNvPr>
          <p:cNvSpPr>
            <a:spLocks noGrp="1"/>
          </p:cNvSpPr>
          <p:nvPr>
            <p:ph idx="1"/>
          </p:nvPr>
        </p:nvSpPr>
        <p:spPr/>
        <p:txBody>
          <a:bodyPr vert="horz" lIns="91440" tIns="45720" rIns="91440" bIns="45720" rtlCol="0" anchor="t">
            <a:normAutofit/>
          </a:bodyPr>
          <a:lstStyle/>
          <a:p>
            <a:pPr marL="0" indent="0">
              <a:buNone/>
            </a:pPr>
            <a:r>
              <a:rPr lang="en-US"/>
              <a:t>Data: 1000000 random data </a:t>
            </a:r>
            <a:r>
              <a:rPr lang="en-US" err="1"/>
              <a:t>με</a:t>
            </a:r>
            <a:r>
              <a:rPr lang="en-US"/>
              <a:t> </a:t>
            </a:r>
            <a:r>
              <a:rPr lang="en-US" err="1"/>
              <a:t>php</a:t>
            </a:r>
            <a:r>
              <a:rPr lang="en-US"/>
              <a:t> script</a:t>
            </a:r>
          </a:p>
        </p:txBody>
      </p:sp>
      <p:pic>
        <p:nvPicPr>
          <p:cNvPr id="5" name="Picture 4" descr="A screen shot of a computer&#10;&#10;Description automatically generated">
            <a:extLst>
              <a:ext uri="{FF2B5EF4-FFF2-40B4-BE49-F238E27FC236}">
                <a16:creationId xmlns:a16="http://schemas.microsoft.com/office/drawing/2014/main" id="{4B0109AE-0A28-5A50-DBCC-C9245D9CD533}"/>
              </a:ext>
            </a:extLst>
          </p:cNvPr>
          <p:cNvPicPr>
            <a:picLocks noChangeAspect="1"/>
          </p:cNvPicPr>
          <p:nvPr/>
        </p:nvPicPr>
        <p:blipFill>
          <a:blip r:embed="rId2"/>
          <a:stretch>
            <a:fillRect/>
          </a:stretch>
        </p:blipFill>
        <p:spPr>
          <a:xfrm>
            <a:off x="349100" y="2939260"/>
            <a:ext cx="11497519" cy="2660713"/>
          </a:xfrm>
          <a:prstGeom prst="rect">
            <a:avLst/>
          </a:prstGeom>
        </p:spPr>
      </p:pic>
    </p:spTree>
    <p:extLst>
      <p:ext uri="{BB962C8B-B14F-4D97-AF65-F5344CB8AC3E}">
        <p14:creationId xmlns:p14="http://schemas.microsoft.com/office/powerpoint/2010/main" val="43809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B608-8AC0-23B5-4DED-29EBE0A63188}"/>
              </a:ext>
            </a:extLst>
          </p:cNvPr>
          <p:cNvSpPr>
            <a:spLocks noGrp="1"/>
          </p:cNvSpPr>
          <p:nvPr>
            <p:ph type="title"/>
          </p:nvPr>
        </p:nvSpPr>
        <p:spPr/>
        <p:txBody>
          <a:bodyPr/>
          <a:lstStyle/>
          <a:p>
            <a:r>
              <a:rPr lang="en-US" err="1">
                <a:cs typeface="Aharoni"/>
              </a:rPr>
              <a:t>Influxdb</a:t>
            </a:r>
            <a:r>
              <a:rPr lang="en-US">
                <a:cs typeface="Aharoni"/>
              </a:rPr>
              <a:t> - Πα</a:t>
            </a:r>
            <a:r>
              <a:rPr lang="en-US" err="1">
                <a:cs typeface="Aharoni"/>
              </a:rPr>
              <a:t>ρουσί</a:t>
            </a:r>
            <a:r>
              <a:rPr lang="en-US">
                <a:cs typeface="Aharoni"/>
              </a:rPr>
              <a:t>α</a:t>
            </a:r>
            <a:r>
              <a:rPr lang="en-US" err="1">
                <a:cs typeface="Aharoni"/>
              </a:rPr>
              <a:t>ση</a:t>
            </a:r>
            <a:r>
              <a:rPr lang="en-US">
                <a:cs typeface="Aharoni"/>
              </a:rPr>
              <a:t> </a:t>
            </a:r>
            <a:r>
              <a:rPr lang="en-US" err="1">
                <a:cs typeface="Aharoni"/>
              </a:rPr>
              <a:t>Δεδομένων</a:t>
            </a:r>
            <a:endParaRPr lang="en-US" err="1"/>
          </a:p>
        </p:txBody>
      </p:sp>
      <p:pic>
        <p:nvPicPr>
          <p:cNvPr id="4" name="Content Placeholder 3" descr="A screenshot of a computer&#10;&#10;Description automatically generated">
            <a:extLst>
              <a:ext uri="{FF2B5EF4-FFF2-40B4-BE49-F238E27FC236}">
                <a16:creationId xmlns:a16="http://schemas.microsoft.com/office/drawing/2014/main" id="{6A8DEE49-52A2-7F14-9BC8-559E1721AC99}"/>
              </a:ext>
            </a:extLst>
          </p:cNvPr>
          <p:cNvPicPr>
            <a:picLocks noGrp="1" noChangeAspect="1"/>
          </p:cNvPicPr>
          <p:nvPr>
            <p:ph idx="1"/>
          </p:nvPr>
        </p:nvPicPr>
        <p:blipFill>
          <a:blip r:embed="rId2"/>
          <a:stretch>
            <a:fillRect/>
          </a:stretch>
        </p:blipFill>
        <p:spPr>
          <a:xfrm>
            <a:off x="676932" y="1268479"/>
            <a:ext cx="10986303" cy="5509768"/>
          </a:xfrm>
        </p:spPr>
      </p:pic>
    </p:spTree>
    <p:extLst>
      <p:ext uri="{BB962C8B-B14F-4D97-AF65-F5344CB8AC3E}">
        <p14:creationId xmlns:p14="http://schemas.microsoft.com/office/powerpoint/2010/main" val="117361333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ShapesVTI</vt:lpstr>
      <vt:lpstr>Time Series DB </vt:lpstr>
      <vt:lpstr>Επιμέρους tasks (23/10/2023): </vt:lpstr>
      <vt:lpstr>Ανάλυση Εναλλακτικών</vt:lpstr>
      <vt:lpstr>KAFKA - KSQLDB</vt:lpstr>
      <vt:lpstr>KAFKA - KSQLDB</vt:lpstr>
      <vt:lpstr>KAFKA - KSQLDB</vt:lpstr>
      <vt:lpstr>Influxdb</vt:lpstr>
      <vt:lpstr>Influxdb</vt:lpstr>
      <vt:lpstr>Influxdb - Παρουσίαση Δεδομένων</vt:lpstr>
      <vt:lpstr>Influxdb</vt:lpstr>
      <vt:lpstr>Influxdb - Shards</vt:lpstr>
      <vt:lpstr>OpenTSDB</vt:lpstr>
      <vt:lpstr>OpenTSDB</vt:lpstr>
      <vt:lpstr>OpenTSDB</vt:lpstr>
      <vt:lpstr>OpenTSDB - Προβλήματα</vt:lpstr>
      <vt:lpstr>Απόδοση</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DB </dc:title>
  <dc:creator>EVANGELOS ALVANITOPOULOS</dc:creator>
  <cp:revision>78</cp:revision>
  <dcterms:created xsi:type="dcterms:W3CDTF">2023-11-01T10:57:21Z</dcterms:created>
  <dcterms:modified xsi:type="dcterms:W3CDTF">2023-11-23T09:48:07Z</dcterms:modified>
</cp:coreProperties>
</file>