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0C98B-FF53-47E3-A9D9-DBDC63D61624}" v="795" dt="2024-06-03T17:51:16.608"/>
    <p1510:client id="{35DE9D18-FB00-4F8C-BB94-06F9AE06E673}" v="1151" dt="2024-06-03T16:50:51.203"/>
    <p1510:client id="{8C822C17-CD6B-4BDA-BE6C-965DDD47269C}" v="663" dt="2024-06-03T17:13:0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Ba Hoang Quan" userId="65395d731bc2937c" providerId="Windows Live" clId="Web-{35DE9D18-FB00-4F8C-BB94-06F9AE06E673}"/>
    <pc:docChg chg="addSld modSld">
      <pc:chgData name="Ngo Ba Hoang Quan" userId="65395d731bc2937c" providerId="Windows Live" clId="Web-{35DE9D18-FB00-4F8C-BB94-06F9AE06E673}" dt="2024-06-03T16:50:51.203" v="1022" actId="14100"/>
      <pc:docMkLst>
        <pc:docMk/>
      </pc:docMkLst>
      <pc:sldChg chg="addSp delSp modSp">
        <pc:chgData name="Ngo Ba Hoang Quan" userId="65395d731bc2937c" providerId="Windows Live" clId="Web-{35DE9D18-FB00-4F8C-BB94-06F9AE06E673}" dt="2024-06-03T16:35:50.157" v="586"/>
        <pc:sldMkLst>
          <pc:docMk/>
          <pc:sldMk cId="2567927505" sldId="256"/>
        </pc:sldMkLst>
        <pc:spChg chg="mod">
          <ac:chgData name="Ngo Ba Hoang Quan" userId="65395d731bc2937c" providerId="Windows Live" clId="Web-{35DE9D18-FB00-4F8C-BB94-06F9AE06E673}" dt="2024-06-03T16:28:35.600" v="263" actId="20577"/>
          <ac:spMkLst>
            <pc:docMk/>
            <pc:sldMk cId="2567927505" sldId="256"/>
            <ac:spMk id="2" creationId="{00000000-0000-0000-0000-000000000000}"/>
          </ac:spMkLst>
        </pc:spChg>
        <pc:spChg chg="add del mod">
          <ac:chgData name="Ngo Ba Hoang Quan" userId="65395d731bc2937c" providerId="Windows Live" clId="Web-{35DE9D18-FB00-4F8C-BB94-06F9AE06E673}" dt="2024-06-03T16:25:54.816" v="180" actId="1076"/>
          <ac:spMkLst>
            <pc:docMk/>
            <pc:sldMk cId="2567927505" sldId="256"/>
            <ac:spMk id="3" creationId="{00000000-0000-0000-0000-000000000000}"/>
          </ac:spMkLst>
        </pc:spChg>
        <pc:picChg chg="add del mod">
          <ac:chgData name="Ngo Ba Hoang Quan" userId="65395d731bc2937c" providerId="Windows Live" clId="Web-{35DE9D18-FB00-4F8C-BB94-06F9AE06E673}" dt="2024-06-03T16:31:17.041" v="495"/>
          <ac:picMkLst>
            <pc:docMk/>
            <pc:sldMk cId="2567927505" sldId="256"/>
            <ac:picMk id="4" creationId="{6676CEAF-BC40-F8FB-8F18-3DB9B392356F}"/>
          </ac:picMkLst>
        </pc:picChg>
        <pc:picChg chg="add del mod">
          <ac:chgData name="Ngo Ba Hoang Quan" userId="65395d731bc2937c" providerId="Windows Live" clId="Web-{35DE9D18-FB00-4F8C-BB94-06F9AE06E673}" dt="2024-06-03T16:32:53.528" v="507"/>
          <ac:picMkLst>
            <pc:docMk/>
            <pc:sldMk cId="2567927505" sldId="256"/>
            <ac:picMk id="5" creationId="{A10A05F2-5ECB-D1A5-A7BD-349738A3A782}"/>
          </ac:picMkLst>
        </pc:picChg>
        <pc:picChg chg="add del">
          <ac:chgData name="Ngo Ba Hoang Quan" userId="65395d731bc2937c" providerId="Windows Live" clId="Web-{35DE9D18-FB00-4F8C-BB94-06F9AE06E673}" dt="2024-06-03T16:34:32.999" v="548"/>
          <ac:picMkLst>
            <pc:docMk/>
            <pc:sldMk cId="2567927505" sldId="256"/>
            <ac:picMk id="7" creationId="{0504EEE2-82A2-B049-7C76-E153E66AD557}"/>
          </ac:picMkLst>
        </pc:picChg>
        <pc:picChg chg="add">
          <ac:chgData name="Ngo Ba Hoang Quan" userId="65395d731bc2937c" providerId="Windows Live" clId="Web-{35DE9D18-FB00-4F8C-BB94-06F9AE06E673}" dt="2024-06-03T16:35:50.157" v="586"/>
          <ac:picMkLst>
            <pc:docMk/>
            <pc:sldMk cId="2567927505" sldId="256"/>
            <ac:picMk id="9" creationId="{44436D03-1628-CFB3-0B1B-79884F482D0E}"/>
          </ac:picMkLst>
        </pc:picChg>
      </pc:sldChg>
      <pc:sldChg chg="addSp delSp modSp add replId">
        <pc:chgData name="Ngo Ba Hoang Quan" userId="65395d731bc2937c" providerId="Windows Live" clId="Web-{35DE9D18-FB00-4F8C-BB94-06F9AE06E673}" dt="2024-06-03T16:36:27.892" v="591" actId="20577"/>
        <pc:sldMkLst>
          <pc:docMk/>
          <pc:sldMk cId="2571970992" sldId="257"/>
        </pc:sldMkLst>
        <pc:spChg chg="del mod">
          <ac:chgData name="Ngo Ba Hoang Quan" userId="65395d731bc2937c" providerId="Windows Live" clId="Web-{35DE9D18-FB00-4F8C-BB94-06F9AE06E673}" dt="2024-06-03T16:26:35.551" v="209"/>
          <ac:spMkLst>
            <pc:docMk/>
            <pc:sldMk cId="2571970992" sldId="257"/>
            <ac:spMk id="2" creationId="{00000000-0000-0000-0000-000000000000}"/>
          </ac:spMkLst>
        </pc:spChg>
        <pc:spChg chg="mod">
          <ac:chgData name="Ngo Ba Hoang Quan" userId="65395d731bc2937c" providerId="Windows Live" clId="Web-{35DE9D18-FB00-4F8C-BB94-06F9AE06E673}" dt="2024-06-03T16:36:27.892" v="591" actId="20577"/>
          <ac:spMkLst>
            <pc:docMk/>
            <pc:sldMk cId="2571970992" sldId="257"/>
            <ac:spMk id="3" creationId="{00000000-0000-0000-0000-000000000000}"/>
          </ac:spMkLst>
        </pc:spChg>
        <pc:spChg chg="add del mod">
          <ac:chgData name="Ngo Ba Hoang Quan" userId="65395d731bc2937c" providerId="Windows Live" clId="Web-{35DE9D18-FB00-4F8C-BB94-06F9AE06E673}" dt="2024-06-03T16:33:47.748" v="515"/>
          <ac:spMkLst>
            <pc:docMk/>
            <pc:sldMk cId="2571970992" sldId="257"/>
            <ac:spMk id="5" creationId="{58621FF7-A483-3601-D58C-9AED2E0A7D76}"/>
          </ac:spMkLst>
        </pc:spChg>
        <pc:spChg chg="add mod">
          <ac:chgData name="Ngo Ba Hoang Quan" userId="65395d731bc2937c" providerId="Windows Live" clId="Web-{35DE9D18-FB00-4F8C-BB94-06F9AE06E673}" dt="2024-06-03T16:34:26.045" v="547" actId="14100"/>
          <ac:spMkLst>
            <pc:docMk/>
            <pc:sldMk cId="2571970992" sldId="257"/>
            <ac:spMk id="8" creationId="{8A89D82B-270F-B271-E202-07A4B80766D5}"/>
          </ac:spMkLst>
        </pc:spChg>
        <pc:picChg chg="del">
          <ac:chgData name="Ngo Ba Hoang Quan" userId="65395d731bc2937c" providerId="Windows Live" clId="Web-{35DE9D18-FB00-4F8C-BB94-06F9AE06E673}" dt="2024-06-03T16:31:12.510" v="494"/>
          <ac:picMkLst>
            <pc:docMk/>
            <pc:sldMk cId="2571970992" sldId="257"/>
            <ac:picMk id="4" creationId="{6676CEAF-BC40-F8FB-8F18-3DB9B392356F}"/>
          </ac:picMkLst>
        </pc:picChg>
        <pc:picChg chg="add mod modVis">
          <ac:chgData name="Ngo Ba Hoang Quan" userId="65395d731bc2937c" providerId="Windows Live" clId="Web-{35DE9D18-FB00-4F8C-BB94-06F9AE06E673}" dt="2024-06-03T16:33:21.232" v="512"/>
          <ac:picMkLst>
            <pc:docMk/>
            <pc:sldMk cId="2571970992" sldId="257"/>
            <ac:picMk id="7" creationId="{A6FC492A-6D88-095D-2E58-203CA9ACBFC1}"/>
          </ac:picMkLst>
        </pc:picChg>
      </pc:sldChg>
      <pc:sldChg chg="modSp add replId">
        <pc:chgData name="Ngo Ba Hoang Quan" userId="65395d731bc2937c" providerId="Windows Live" clId="Web-{35DE9D18-FB00-4F8C-BB94-06F9AE06E673}" dt="2024-06-03T16:38:17.113" v="768" actId="20577"/>
        <pc:sldMkLst>
          <pc:docMk/>
          <pc:sldMk cId="1278002194" sldId="258"/>
        </pc:sldMkLst>
        <pc:spChg chg="mod">
          <ac:chgData name="Ngo Ba Hoang Quan" userId="65395d731bc2937c" providerId="Windows Live" clId="Web-{35DE9D18-FB00-4F8C-BB94-06F9AE06E673}" dt="2024-06-03T16:38:17.113" v="768" actId="20577"/>
          <ac:spMkLst>
            <pc:docMk/>
            <pc:sldMk cId="1278002194" sldId="258"/>
            <ac:spMk id="3" creationId="{00000000-0000-0000-0000-000000000000}"/>
          </ac:spMkLst>
        </pc:spChg>
        <pc:spChg chg="mod">
          <ac:chgData name="Ngo Ba Hoang Quan" userId="65395d731bc2937c" providerId="Windows Live" clId="Web-{35DE9D18-FB00-4F8C-BB94-06F9AE06E673}" dt="2024-06-03T16:36:47.548" v="620" actId="14100"/>
          <ac:spMkLst>
            <pc:docMk/>
            <pc:sldMk cId="1278002194" sldId="258"/>
            <ac:spMk id="8" creationId="{8A89D82B-270F-B271-E202-07A4B80766D5}"/>
          </ac:spMkLst>
        </pc:spChg>
      </pc:sldChg>
      <pc:sldChg chg="addSp delSp modSp add replId addAnim delAnim">
        <pc:chgData name="Ngo Ba Hoang Quan" userId="65395d731bc2937c" providerId="Windows Live" clId="Web-{35DE9D18-FB00-4F8C-BB94-06F9AE06E673}" dt="2024-06-03T16:50:51.203" v="1022" actId="14100"/>
        <pc:sldMkLst>
          <pc:docMk/>
          <pc:sldMk cId="731138417" sldId="259"/>
        </pc:sldMkLst>
        <pc:spChg chg="mod">
          <ac:chgData name="Ngo Ba Hoang Quan" userId="65395d731bc2937c" providerId="Windows Live" clId="Web-{35DE9D18-FB00-4F8C-BB94-06F9AE06E673}" dt="2024-06-03T16:40:58.476" v="1006" actId="1076"/>
          <ac:spMkLst>
            <pc:docMk/>
            <pc:sldMk cId="731138417" sldId="259"/>
            <ac:spMk id="3" creationId="{00000000-0000-0000-0000-000000000000}"/>
          </ac:spMkLst>
        </pc:spChg>
        <pc:spChg chg="mod">
          <ac:chgData name="Ngo Ba Hoang Quan" userId="65395d731bc2937c" providerId="Windows Live" clId="Web-{35DE9D18-FB00-4F8C-BB94-06F9AE06E673}" dt="2024-06-03T16:39:09.098" v="790" actId="20577"/>
          <ac:spMkLst>
            <pc:docMk/>
            <pc:sldMk cId="731138417" sldId="259"/>
            <ac:spMk id="8" creationId="{8A89D82B-270F-B271-E202-07A4B80766D5}"/>
          </ac:spMkLst>
        </pc:spChg>
        <pc:picChg chg="add del mod">
          <ac:chgData name="Ngo Ba Hoang Quan" userId="65395d731bc2937c" providerId="Windows Live" clId="Web-{35DE9D18-FB00-4F8C-BB94-06F9AE06E673}" dt="2024-06-03T16:50:15.312" v="1014"/>
          <ac:picMkLst>
            <pc:docMk/>
            <pc:sldMk cId="731138417" sldId="259"/>
            <ac:picMk id="2" creationId="{4917A0BF-EEDE-7FE2-B584-DD8A8DF0631D}"/>
          </ac:picMkLst>
        </pc:picChg>
        <pc:picChg chg="add mod">
          <ac:chgData name="Ngo Ba Hoang Quan" userId="65395d731bc2937c" providerId="Windows Live" clId="Web-{35DE9D18-FB00-4F8C-BB94-06F9AE06E673}" dt="2024-06-03T16:50:51.203" v="1022" actId="14100"/>
          <ac:picMkLst>
            <pc:docMk/>
            <pc:sldMk cId="731138417" sldId="259"/>
            <ac:picMk id="4" creationId="{A4776D3A-C5E0-69CA-56FE-570104EA6061}"/>
          </ac:picMkLst>
        </pc:picChg>
      </pc:sldChg>
    </pc:docChg>
  </pc:docChgLst>
  <pc:docChgLst>
    <pc:chgData name="Ngo Ba Hoang Quan" userId="65395d731bc2937c" providerId="Windows Live" clId="Web-{0700C98B-FF53-47E3-A9D9-DBDC63D61624}"/>
    <pc:docChg chg="addSld modSld">
      <pc:chgData name="Ngo Ba Hoang Quan" userId="65395d731bc2937c" providerId="Windows Live" clId="Web-{0700C98B-FF53-47E3-A9D9-DBDC63D61624}" dt="2024-06-03T17:51:11.248" v="740" actId="1076"/>
      <pc:docMkLst>
        <pc:docMk/>
      </pc:docMkLst>
      <pc:sldChg chg="modSp">
        <pc:chgData name="Ngo Ba Hoang Quan" userId="65395d731bc2937c" providerId="Windows Live" clId="Web-{0700C98B-FF53-47E3-A9D9-DBDC63D61624}" dt="2024-06-03T17:33:33.579" v="0" actId="1076"/>
        <pc:sldMkLst>
          <pc:docMk/>
          <pc:sldMk cId="3881973889" sldId="267"/>
        </pc:sldMkLst>
        <pc:picChg chg="mod">
          <ac:chgData name="Ngo Ba Hoang Quan" userId="65395d731bc2937c" providerId="Windows Live" clId="Web-{0700C98B-FF53-47E3-A9D9-DBDC63D61624}" dt="2024-06-03T17:33:33.579" v="0" actId="1076"/>
          <ac:picMkLst>
            <pc:docMk/>
            <pc:sldMk cId="3881973889" sldId="267"/>
            <ac:picMk id="6" creationId="{3194A84C-5182-A358-E253-267F15B5633B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35:45.532" v="158" actId="20577"/>
        <pc:sldMkLst>
          <pc:docMk/>
          <pc:sldMk cId="3213728255" sldId="268"/>
        </pc:sldMkLst>
        <pc:spChg chg="add mod">
          <ac:chgData name="Ngo Ba Hoang Quan" userId="65395d731bc2937c" providerId="Windows Live" clId="Web-{0700C98B-FF53-47E3-A9D9-DBDC63D61624}" dt="2024-06-03T17:35:45.532" v="158" actId="20577"/>
          <ac:spMkLst>
            <pc:docMk/>
            <pc:sldMk cId="3213728255" sldId="268"/>
            <ac:spMk id="4" creationId="{9B9653A6-EA7B-FDB7-FCC1-4CA96BC352E9}"/>
          </ac:spMkLst>
        </pc:spChg>
        <pc:picChg chg="add mod">
          <ac:chgData name="Ngo Ba Hoang Quan" userId="65395d731bc2937c" providerId="Windows Live" clId="Web-{0700C98B-FF53-47E3-A9D9-DBDC63D61624}" dt="2024-06-03T17:33:48.970" v="5" actId="1076"/>
          <ac:picMkLst>
            <pc:docMk/>
            <pc:sldMk cId="3213728255" sldId="268"/>
            <ac:picMk id="2" creationId="{C9CE4774-77CA-6E65-F473-E23C6BF4A135}"/>
          </ac:picMkLst>
        </pc:picChg>
        <pc:picChg chg="del">
          <ac:chgData name="Ngo Ba Hoang Quan" userId="65395d731bc2937c" providerId="Windows Live" clId="Web-{0700C98B-FF53-47E3-A9D9-DBDC63D61624}" dt="2024-06-03T17:33:39.970" v="2"/>
          <ac:picMkLst>
            <pc:docMk/>
            <pc:sldMk cId="3213728255" sldId="268"/>
            <ac:picMk id="6" creationId="{3194A84C-5182-A358-E253-267F15B5633B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41:10.775" v="293" actId="14100"/>
        <pc:sldMkLst>
          <pc:docMk/>
          <pc:sldMk cId="4067151120" sldId="269"/>
        </pc:sldMkLst>
        <pc:spChg chg="mod">
          <ac:chgData name="Ngo Ba Hoang Quan" userId="65395d731bc2937c" providerId="Windows Live" clId="Web-{0700C98B-FF53-47E3-A9D9-DBDC63D61624}" dt="2024-06-03T17:41:04.212" v="289" actId="20577"/>
          <ac:spMkLst>
            <pc:docMk/>
            <pc:sldMk cId="4067151120" sldId="269"/>
            <ac:spMk id="4" creationId="{9B9653A6-EA7B-FDB7-FCC1-4CA96BC352E9}"/>
          </ac:spMkLst>
        </pc:spChg>
        <pc:spChg chg="mod">
          <ac:chgData name="Ngo Ba Hoang Quan" userId="65395d731bc2937c" providerId="Windows Live" clId="Web-{0700C98B-FF53-47E3-A9D9-DBDC63D61624}" dt="2024-06-03T17:39:46.274" v="175" actId="14100"/>
          <ac:spMkLst>
            <pc:docMk/>
            <pc:sldMk cId="4067151120" sldId="269"/>
            <ac:spMk id="8" creationId="{8A89D82B-270F-B271-E202-07A4B80766D5}"/>
          </ac:spMkLst>
        </pc:spChg>
        <pc:picChg chg="del">
          <ac:chgData name="Ngo Ba Hoang Quan" userId="65395d731bc2937c" providerId="Windows Live" clId="Web-{0700C98B-FF53-47E3-A9D9-DBDC63D61624}" dt="2024-06-03T17:39:58.071" v="176"/>
          <ac:picMkLst>
            <pc:docMk/>
            <pc:sldMk cId="4067151120" sldId="269"/>
            <ac:picMk id="2" creationId="{C9CE4774-77CA-6E65-F473-E23C6BF4A135}"/>
          </ac:picMkLst>
        </pc:picChg>
        <pc:picChg chg="add mod">
          <ac:chgData name="Ngo Ba Hoang Quan" userId="65395d731bc2937c" providerId="Windows Live" clId="Web-{0700C98B-FF53-47E3-A9D9-DBDC63D61624}" dt="2024-06-03T17:41:10.775" v="293" actId="14100"/>
          <ac:picMkLst>
            <pc:docMk/>
            <pc:sldMk cId="4067151120" sldId="269"/>
            <ac:picMk id="3" creationId="{973FA9FD-49E9-418F-E6C9-9844766ABA64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45:56.760" v="612" actId="1076"/>
        <pc:sldMkLst>
          <pc:docMk/>
          <pc:sldMk cId="3940940915" sldId="270"/>
        </pc:sldMkLst>
        <pc:spChg chg="mod">
          <ac:chgData name="Ngo Ba Hoang Quan" userId="65395d731bc2937c" providerId="Windows Live" clId="Web-{0700C98B-FF53-47E3-A9D9-DBDC63D61624}" dt="2024-06-03T17:45:09.198" v="610" actId="14100"/>
          <ac:spMkLst>
            <pc:docMk/>
            <pc:sldMk cId="3940940915" sldId="270"/>
            <ac:spMk id="4" creationId="{9B9653A6-EA7B-FDB7-FCC1-4CA96BC352E9}"/>
          </ac:spMkLst>
        </pc:spChg>
        <pc:spChg chg="mod">
          <ac:chgData name="Ngo Ba Hoang Quan" userId="65395d731bc2937c" providerId="Windows Live" clId="Web-{0700C98B-FF53-47E3-A9D9-DBDC63D61624}" dt="2024-06-03T17:42:37.915" v="302" actId="20577"/>
          <ac:spMkLst>
            <pc:docMk/>
            <pc:sldMk cId="3940940915" sldId="270"/>
            <ac:spMk id="8" creationId="{8A89D82B-270F-B271-E202-07A4B80766D5}"/>
          </ac:spMkLst>
        </pc:spChg>
        <pc:picChg chg="add mod">
          <ac:chgData name="Ngo Ba Hoang Quan" userId="65395d731bc2937c" providerId="Windows Live" clId="Web-{0700C98B-FF53-47E3-A9D9-DBDC63D61624}" dt="2024-06-03T17:45:56.760" v="612" actId="1076"/>
          <ac:picMkLst>
            <pc:docMk/>
            <pc:sldMk cId="3940940915" sldId="270"/>
            <ac:picMk id="2" creationId="{2C72FBFF-AC2C-E414-E116-91BD8943FB2C}"/>
          </ac:picMkLst>
        </pc:picChg>
        <pc:picChg chg="add del">
          <ac:chgData name="Ngo Ba Hoang Quan" userId="65395d731bc2937c" providerId="Windows Live" clId="Web-{0700C98B-FF53-47E3-A9D9-DBDC63D61624}" dt="2024-06-03T17:42:48.525" v="307"/>
          <ac:picMkLst>
            <pc:docMk/>
            <pc:sldMk cId="3940940915" sldId="270"/>
            <ac:picMk id="3" creationId="{973FA9FD-49E9-418F-E6C9-9844766ABA64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48:14.432" v="712" actId="20577"/>
        <pc:sldMkLst>
          <pc:docMk/>
          <pc:sldMk cId="484133279" sldId="271"/>
        </pc:sldMkLst>
        <pc:spChg chg="mod">
          <ac:chgData name="Ngo Ba Hoang Quan" userId="65395d731bc2937c" providerId="Windows Live" clId="Web-{0700C98B-FF53-47E3-A9D9-DBDC63D61624}" dt="2024-06-03T17:48:14.432" v="712" actId="20577"/>
          <ac:spMkLst>
            <pc:docMk/>
            <pc:sldMk cId="484133279" sldId="271"/>
            <ac:spMk id="4" creationId="{9B9653A6-EA7B-FDB7-FCC1-4CA96BC352E9}"/>
          </ac:spMkLst>
        </pc:spChg>
        <pc:spChg chg="mod">
          <ac:chgData name="Ngo Ba Hoang Quan" userId="65395d731bc2937c" providerId="Windows Live" clId="Web-{0700C98B-FF53-47E3-A9D9-DBDC63D61624}" dt="2024-06-03T17:46:21.791" v="616" actId="20577"/>
          <ac:spMkLst>
            <pc:docMk/>
            <pc:sldMk cId="484133279" sldId="271"/>
            <ac:spMk id="8" creationId="{8A89D82B-270F-B271-E202-07A4B80766D5}"/>
          </ac:spMkLst>
        </pc:spChg>
        <pc:picChg chg="del">
          <ac:chgData name="Ngo Ba Hoang Quan" userId="65395d731bc2937c" providerId="Windows Live" clId="Web-{0700C98B-FF53-47E3-A9D9-DBDC63D61624}" dt="2024-06-03T17:46:25.901" v="618"/>
          <ac:picMkLst>
            <pc:docMk/>
            <pc:sldMk cId="484133279" sldId="271"/>
            <ac:picMk id="2" creationId="{2C72FBFF-AC2C-E414-E116-91BD8943FB2C}"/>
          </ac:picMkLst>
        </pc:picChg>
        <pc:picChg chg="add mod">
          <ac:chgData name="Ngo Ba Hoang Quan" userId="65395d731bc2937c" providerId="Windows Live" clId="Web-{0700C98B-FF53-47E3-A9D9-DBDC63D61624}" dt="2024-06-03T17:47:12.870" v="701" actId="1076"/>
          <ac:picMkLst>
            <pc:docMk/>
            <pc:sldMk cId="484133279" sldId="271"/>
            <ac:picMk id="3" creationId="{E9F11CC8-BD85-C921-D667-E5CCE08ADAAC}"/>
          </ac:picMkLst>
        </pc:picChg>
        <pc:picChg chg="add del mod">
          <ac:chgData name="Ngo Ba Hoang Quan" userId="65395d731bc2937c" providerId="Windows Live" clId="Web-{0700C98B-FF53-47E3-A9D9-DBDC63D61624}" dt="2024-06-03T17:47:50.260" v="708"/>
          <ac:picMkLst>
            <pc:docMk/>
            <pc:sldMk cId="484133279" sldId="271"/>
            <ac:picMk id="5" creationId="{FC4E5685-80C3-AF03-8173-A0098FC9DA34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49:38.761" v="736" actId="1076"/>
        <pc:sldMkLst>
          <pc:docMk/>
          <pc:sldMk cId="2406754305" sldId="272"/>
        </pc:sldMkLst>
        <pc:spChg chg="del mod">
          <ac:chgData name="Ngo Ba Hoang Quan" userId="65395d731bc2937c" providerId="Windows Live" clId="Web-{0700C98B-FF53-47E3-A9D9-DBDC63D61624}" dt="2024-06-03T17:49:20.745" v="728"/>
          <ac:spMkLst>
            <pc:docMk/>
            <pc:sldMk cId="2406754305" sldId="272"/>
            <ac:spMk id="4" creationId="{9B9653A6-EA7B-FDB7-FCC1-4CA96BC352E9}"/>
          </ac:spMkLst>
        </pc:spChg>
        <pc:spChg chg="add del mod">
          <ac:chgData name="Ngo Ba Hoang Quan" userId="65395d731bc2937c" providerId="Windows Live" clId="Web-{0700C98B-FF53-47E3-A9D9-DBDC63D61624}" dt="2024-06-03T17:49:26.995" v="732"/>
          <ac:spMkLst>
            <pc:docMk/>
            <pc:sldMk cId="2406754305" sldId="272"/>
            <ac:spMk id="5" creationId="{017E7C99-C89A-1291-7873-89063A3803C5}"/>
          </ac:spMkLst>
        </pc:spChg>
        <pc:spChg chg="mod">
          <ac:chgData name="Ngo Ba Hoang Quan" userId="65395d731bc2937c" providerId="Windows Live" clId="Web-{0700C98B-FF53-47E3-A9D9-DBDC63D61624}" dt="2024-06-03T17:48:57.651" v="723" actId="20577"/>
          <ac:spMkLst>
            <pc:docMk/>
            <pc:sldMk cId="2406754305" sldId="272"/>
            <ac:spMk id="8" creationId="{8A89D82B-270F-B271-E202-07A4B80766D5}"/>
          </ac:spMkLst>
        </pc:spChg>
        <pc:picChg chg="del">
          <ac:chgData name="Ngo Ba Hoang Quan" userId="65395d731bc2937c" providerId="Windows Live" clId="Web-{0700C98B-FF53-47E3-A9D9-DBDC63D61624}" dt="2024-06-03T17:49:01.495" v="726"/>
          <ac:picMkLst>
            <pc:docMk/>
            <pc:sldMk cId="2406754305" sldId="272"/>
            <ac:picMk id="3" creationId="{E9F11CC8-BD85-C921-D667-E5CCE08ADAAC}"/>
          </ac:picMkLst>
        </pc:picChg>
        <pc:picChg chg="add mod">
          <ac:chgData name="Ngo Ba Hoang Quan" userId="65395d731bc2937c" providerId="Windows Live" clId="Web-{0700C98B-FF53-47E3-A9D9-DBDC63D61624}" dt="2024-06-03T17:49:38.761" v="736" actId="1076"/>
          <ac:picMkLst>
            <pc:docMk/>
            <pc:sldMk cId="2406754305" sldId="272"/>
            <ac:picMk id="6" creationId="{87536B75-FF7C-4E26-2372-C587DD6046A2}"/>
          </ac:picMkLst>
        </pc:picChg>
      </pc:sldChg>
      <pc:sldChg chg="addSp delSp modSp add replId">
        <pc:chgData name="Ngo Ba Hoang Quan" userId="65395d731bc2937c" providerId="Windows Live" clId="Web-{0700C98B-FF53-47E3-A9D9-DBDC63D61624}" dt="2024-06-03T17:51:11.248" v="740" actId="1076"/>
        <pc:sldMkLst>
          <pc:docMk/>
          <pc:sldMk cId="1220781443" sldId="273"/>
        </pc:sldMkLst>
        <pc:picChg chg="add mod">
          <ac:chgData name="Ngo Ba Hoang Quan" userId="65395d731bc2937c" providerId="Windows Live" clId="Web-{0700C98B-FF53-47E3-A9D9-DBDC63D61624}" dt="2024-06-03T17:51:11.248" v="740" actId="1076"/>
          <ac:picMkLst>
            <pc:docMk/>
            <pc:sldMk cId="1220781443" sldId="273"/>
            <ac:picMk id="2" creationId="{298991D5-603C-72BE-32A1-4B78AD2A4BA2}"/>
          </ac:picMkLst>
        </pc:picChg>
        <pc:picChg chg="del">
          <ac:chgData name="Ngo Ba Hoang Quan" userId="65395d731bc2937c" providerId="Windows Live" clId="Web-{0700C98B-FF53-47E3-A9D9-DBDC63D61624}" dt="2024-06-03T17:51:06.733" v="738"/>
          <ac:picMkLst>
            <pc:docMk/>
            <pc:sldMk cId="1220781443" sldId="273"/>
            <ac:picMk id="6" creationId="{87536B75-FF7C-4E26-2372-C587DD6046A2}"/>
          </ac:picMkLst>
        </pc:picChg>
      </pc:sldChg>
    </pc:docChg>
  </pc:docChgLst>
  <pc:docChgLst>
    <pc:chgData name="Ngo Ba Hoang Quan" userId="65395d731bc2937c" providerId="Windows Live" clId="Web-{8C822C17-CD6B-4BDA-BE6C-965DDD47269C}"/>
    <pc:docChg chg="addSld delSld modSld sldOrd">
      <pc:chgData name="Ngo Ba Hoang Quan" userId="65395d731bc2937c" providerId="Windows Live" clId="Web-{8C822C17-CD6B-4BDA-BE6C-965DDD47269C}" dt="2024-06-03T17:13:01.340" v="584" actId="1076"/>
      <pc:docMkLst>
        <pc:docMk/>
      </pc:docMkLst>
      <pc:sldChg chg="addSp delSp modSp delAnim">
        <pc:chgData name="Ngo Ba Hoang Quan" userId="65395d731bc2937c" providerId="Windows Live" clId="Web-{8C822C17-CD6B-4BDA-BE6C-965DDD47269C}" dt="2024-06-03T16:55:46.010" v="17" actId="1076"/>
        <pc:sldMkLst>
          <pc:docMk/>
          <pc:sldMk cId="731138417" sldId="259"/>
        </pc:sldMkLst>
        <pc:picChg chg="add mod">
          <ac:chgData name="Ngo Ba Hoang Quan" userId="65395d731bc2937c" providerId="Windows Live" clId="Web-{8C822C17-CD6B-4BDA-BE6C-965DDD47269C}" dt="2024-06-03T16:55:46.010" v="17" actId="1076"/>
          <ac:picMkLst>
            <pc:docMk/>
            <pc:sldMk cId="731138417" sldId="259"/>
            <ac:picMk id="2" creationId="{96882ACE-5C28-7C7E-E7BF-63BF72692BBD}"/>
          </ac:picMkLst>
        </pc:picChg>
        <pc:picChg chg="del">
          <ac:chgData name="Ngo Ba Hoang Quan" userId="65395d731bc2937c" providerId="Windows Live" clId="Web-{8C822C17-CD6B-4BDA-BE6C-965DDD47269C}" dt="2024-06-03T16:51:59.112" v="0"/>
          <ac:picMkLst>
            <pc:docMk/>
            <pc:sldMk cId="731138417" sldId="259"/>
            <ac:picMk id="4" creationId="{A4776D3A-C5E0-69CA-56FE-570104EA6061}"/>
          </ac:picMkLst>
        </pc:picChg>
      </pc:sldChg>
      <pc:sldChg chg="addSp delSp modSp add replId">
        <pc:chgData name="Ngo Ba Hoang Quan" userId="65395d731bc2937c" providerId="Windows Live" clId="Web-{8C822C17-CD6B-4BDA-BE6C-965DDD47269C}" dt="2024-06-03T17:00:03.988" v="55" actId="1076"/>
        <pc:sldMkLst>
          <pc:docMk/>
          <pc:sldMk cId="2188242801" sldId="260"/>
        </pc:sldMkLst>
        <pc:spChg chg="del mod">
          <ac:chgData name="Ngo Ba Hoang Quan" userId="65395d731bc2937c" providerId="Windows Live" clId="Web-{8C822C17-CD6B-4BDA-BE6C-965DDD47269C}" dt="2024-06-03T16:55:05.774" v="11"/>
          <ac:spMkLst>
            <pc:docMk/>
            <pc:sldMk cId="2188242801" sldId="260"/>
            <ac:spMk id="3" creationId="{00000000-0000-0000-0000-000000000000}"/>
          </ac:spMkLst>
        </pc:spChg>
        <pc:picChg chg="del">
          <ac:chgData name="Ngo Ba Hoang Quan" userId="65395d731bc2937c" providerId="Windows Live" clId="Web-{8C822C17-CD6B-4BDA-BE6C-965DDD47269C}" dt="2024-06-03T16:54:04.241" v="7"/>
          <ac:picMkLst>
            <pc:docMk/>
            <pc:sldMk cId="2188242801" sldId="260"/>
            <ac:picMk id="2" creationId="{96882ACE-5C28-7C7E-E7BF-63BF72692BBD}"/>
          </ac:picMkLst>
        </pc:picChg>
        <pc:picChg chg="add mod">
          <ac:chgData name="Ngo Ba Hoang Quan" userId="65395d731bc2937c" providerId="Windows Live" clId="Web-{8C822C17-CD6B-4BDA-BE6C-965DDD47269C}" dt="2024-06-03T17:00:03.988" v="55" actId="1076"/>
          <ac:picMkLst>
            <pc:docMk/>
            <pc:sldMk cId="2188242801" sldId="260"/>
            <ac:picMk id="4" creationId="{855E3456-0EAC-C7A4-DAC6-0906E857660D}"/>
          </ac:picMkLst>
        </pc:picChg>
        <pc:inkChg chg="add del">
          <ac:chgData name="Ngo Ba Hoang Quan" userId="65395d731bc2937c" providerId="Windows Live" clId="Web-{8C822C17-CD6B-4BDA-BE6C-965DDD47269C}" dt="2024-06-03T16:59:09.033" v="44"/>
          <ac:inkMkLst>
            <pc:docMk/>
            <pc:sldMk cId="2188242801" sldId="260"/>
            <ac:inkMk id="5" creationId="{56CD8919-B5C3-2696-16AD-2ED478ABC532}"/>
          </ac:inkMkLst>
        </pc:inkChg>
        <pc:inkChg chg="add del">
          <ac:chgData name="Ngo Ba Hoang Quan" userId="65395d731bc2937c" providerId="Windows Live" clId="Web-{8C822C17-CD6B-4BDA-BE6C-965DDD47269C}" dt="2024-06-03T16:59:07.611" v="43"/>
          <ac:inkMkLst>
            <pc:docMk/>
            <pc:sldMk cId="2188242801" sldId="260"/>
            <ac:inkMk id="6" creationId="{CBE630A3-2AC4-8CCC-7616-A58EB973EF59}"/>
          </ac:inkMkLst>
        </pc:inkChg>
      </pc:sldChg>
      <pc:sldChg chg="new del">
        <pc:chgData name="Ngo Ba Hoang Quan" userId="65395d731bc2937c" providerId="Windows Live" clId="Web-{8C822C17-CD6B-4BDA-BE6C-965DDD47269C}" dt="2024-06-03T17:01:21.912" v="101"/>
        <pc:sldMkLst>
          <pc:docMk/>
          <pc:sldMk cId="2372471375" sldId="261"/>
        </pc:sldMkLst>
      </pc:sldChg>
      <pc:sldChg chg="addSp delSp modSp add replId">
        <pc:chgData name="Ngo Ba Hoang Quan" userId="65395d731bc2937c" providerId="Windows Live" clId="Web-{8C822C17-CD6B-4BDA-BE6C-965DDD47269C}" dt="2024-06-03T16:59:55.597" v="54" actId="1076"/>
        <pc:sldMkLst>
          <pc:docMk/>
          <pc:sldMk cId="3916190045" sldId="262"/>
        </pc:sldMkLst>
        <pc:picChg chg="add mod">
          <ac:chgData name="Ngo Ba Hoang Quan" userId="65395d731bc2937c" providerId="Windows Live" clId="Web-{8C822C17-CD6B-4BDA-BE6C-965DDD47269C}" dt="2024-06-03T16:59:55.597" v="54" actId="1076"/>
          <ac:picMkLst>
            <pc:docMk/>
            <pc:sldMk cId="3916190045" sldId="262"/>
            <ac:picMk id="2" creationId="{F36E498E-87C9-CC27-A945-D82FBA5402F5}"/>
          </ac:picMkLst>
        </pc:picChg>
        <pc:picChg chg="del">
          <ac:chgData name="Ngo Ba Hoang Quan" userId="65395d731bc2937c" providerId="Windows Live" clId="Web-{8C822C17-CD6B-4BDA-BE6C-965DDD47269C}" dt="2024-06-03T16:57:27.967" v="20"/>
          <ac:picMkLst>
            <pc:docMk/>
            <pc:sldMk cId="3916190045" sldId="262"/>
            <ac:picMk id="4" creationId="{855E3456-0EAC-C7A4-DAC6-0906E857660D}"/>
          </ac:picMkLst>
        </pc:picChg>
        <pc:inkChg chg="add del">
          <ac:chgData name="Ngo Ba Hoang Quan" userId="65395d731bc2937c" providerId="Windows Live" clId="Web-{8C822C17-CD6B-4BDA-BE6C-965DDD47269C}" dt="2024-06-03T16:58:48.923" v="34"/>
          <ac:inkMkLst>
            <pc:docMk/>
            <pc:sldMk cId="3916190045" sldId="262"/>
            <ac:inkMk id="3" creationId="{D180A4A5-A7F0-5C25-BC48-99C7E23D0130}"/>
          </ac:inkMkLst>
        </pc:inkChg>
        <pc:inkChg chg="add del">
          <ac:chgData name="Ngo Ba Hoang Quan" userId="65395d731bc2937c" providerId="Windows Live" clId="Web-{8C822C17-CD6B-4BDA-BE6C-965DDD47269C}" dt="2024-06-03T16:59:19.221" v="50"/>
          <ac:inkMkLst>
            <pc:docMk/>
            <pc:sldMk cId="3916190045" sldId="262"/>
            <ac:inkMk id="5" creationId="{2D4FF617-D48D-14EC-AE09-3DD5F86366BE}"/>
          </ac:inkMkLst>
        </pc:inkChg>
        <pc:inkChg chg="add del">
          <ac:chgData name="Ngo Ba Hoang Quan" userId="65395d731bc2937c" providerId="Windows Live" clId="Web-{8C822C17-CD6B-4BDA-BE6C-965DDD47269C}" dt="2024-06-03T16:59:15.689" v="49"/>
          <ac:inkMkLst>
            <pc:docMk/>
            <pc:sldMk cId="3916190045" sldId="262"/>
            <ac:inkMk id="6" creationId="{3DF9DECD-12F2-C419-958B-8E0C336D1A2E}"/>
          </ac:inkMkLst>
        </pc:inkChg>
        <pc:inkChg chg="add del">
          <ac:chgData name="Ngo Ba Hoang Quan" userId="65395d731bc2937c" providerId="Windows Live" clId="Web-{8C822C17-CD6B-4BDA-BE6C-965DDD47269C}" dt="2024-06-03T16:59:13.189" v="48"/>
          <ac:inkMkLst>
            <pc:docMk/>
            <pc:sldMk cId="3916190045" sldId="262"/>
            <ac:inkMk id="9" creationId="{52D8EA4D-07B1-CE88-B942-480F7082CE7E}"/>
          </ac:inkMkLst>
        </pc:inkChg>
        <pc:inkChg chg="add del">
          <ac:chgData name="Ngo Ba Hoang Quan" userId="65395d731bc2937c" providerId="Windows Live" clId="Web-{8C822C17-CD6B-4BDA-BE6C-965DDD47269C}" dt="2024-06-03T16:59:11.580" v="47"/>
          <ac:inkMkLst>
            <pc:docMk/>
            <pc:sldMk cId="3916190045" sldId="262"/>
            <ac:inkMk id="10" creationId="{C841950B-DA6D-A302-8642-BB322661D5C1}"/>
          </ac:inkMkLst>
        </pc:inkChg>
        <pc:inkChg chg="add del">
          <ac:chgData name="Ngo Ba Hoang Quan" userId="65395d731bc2937c" providerId="Windows Live" clId="Web-{8C822C17-CD6B-4BDA-BE6C-965DDD47269C}" dt="2024-06-03T16:59:10.080" v="46"/>
          <ac:inkMkLst>
            <pc:docMk/>
            <pc:sldMk cId="3916190045" sldId="262"/>
            <ac:inkMk id="11" creationId="{756CA42D-4337-2051-68BB-4C43197D6ECF}"/>
          </ac:inkMkLst>
        </pc:inkChg>
        <pc:inkChg chg="add del">
          <ac:chgData name="Ngo Ba Hoang Quan" userId="65395d731bc2937c" providerId="Windows Live" clId="Web-{8C822C17-CD6B-4BDA-BE6C-965DDD47269C}" dt="2024-06-03T16:59:10.080" v="45"/>
          <ac:inkMkLst>
            <pc:docMk/>
            <pc:sldMk cId="3916190045" sldId="262"/>
            <ac:inkMk id="12" creationId="{31ACA815-CCFA-EC42-6D89-2F43D7E74DCC}"/>
          </ac:inkMkLst>
        </pc:inkChg>
      </pc:sldChg>
      <pc:sldChg chg="addSp delSp modSp add ord replId">
        <pc:chgData name="Ngo Ba Hoang Quan" userId="65395d731bc2937c" providerId="Windows Live" clId="Web-{8C822C17-CD6B-4BDA-BE6C-965DDD47269C}" dt="2024-06-03T17:05:12.091" v="337" actId="14100"/>
        <pc:sldMkLst>
          <pc:docMk/>
          <pc:sldMk cId="2253998838" sldId="263"/>
        </pc:sldMkLst>
        <pc:spChg chg="mod">
          <ac:chgData name="Ngo Ba Hoang Quan" userId="65395d731bc2937c" providerId="Windows Live" clId="Web-{8C822C17-CD6B-4BDA-BE6C-965DDD47269C}" dt="2024-06-03T17:05:12.091" v="337" actId="14100"/>
          <ac:spMkLst>
            <pc:docMk/>
            <pc:sldMk cId="2253998838" sldId="263"/>
            <ac:spMk id="3" creationId="{00000000-0000-0000-0000-000000000000}"/>
          </ac:spMkLst>
        </pc:spChg>
        <pc:picChg chg="del">
          <ac:chgData name="Ngo Ba Hoang Quan" userId="65395d731bc2937c" providerId="Windows Live" clId="Web-{8C822C17-CD6B-4BDA-BE6C-965DDD47269C}" dt="2024-06-03T17:01:30.209" v="104"/>
          <ac:picMkLst>
            <pc:docMk/>
            <pc:sldMk cId="2253998838" sldId="263"/>
            <ac:picMk id="2" creationId="{96882ACE-5C28-7C7E-E7BF-63BF72692BBD}"/>
          </ac:picMkLst>
        </pc:picChg>
        <pc:picChg chg="add mod">
          <ac:chgData name="Ngo Ba Hoang Quan" userId="65395d731bc2937c" providerId="Windows Live" clId="Web-{8C822C17-CD6B-4BDA-BE6C-965DDD47269C}" dt="2024-06-03T17:02:10.304" v="166" actId="1076"/>
          <ac:picMkLst>
            <pc:docMk/>
            <pc:sldMk cId="2253998838" sldId="263"/>
            <ac:picMk id="4" creationId="{B587714F-6F43-BA43-552C-07BD16A1976F}"/>
          </ac:picMkLst>
        </pc:picChg>
      </pc:sldChg>
      <pc:sldChg chg="addSp delSp modSp add del replId">
        <pc:chgData name="Ngo Ba Hoang Quan" userId="65395d731bc2937c" providerId="Windows Live" clId="Web-{8C822C17-CD6B-4BDA-BE6C-965DDD47269C}" dt="2024-06-03T17:01:19.459" v="100"/>
        <pc:sldMkLst>
          <pc:docMk/>
          <pc:sldMk cId="3695629602" sldId="263"/>
        </pc:sldMkLst>
        <pc:spChg chg="add">
          <ac:chgData name="Ngo Ba Hoang Quan" userId="65395d731bc2937c" providerId="Windows Live" clId="Web-{8C822C17-CD6B-4BDA-BE6C-965DDD47269C}" dt="2024-06-03T17:00:47.130" v="58"/>
          <ac:spMkLst>
            <pc:docMk/>
            <pc:sldMk cId="3695629602" sldId="263"/>
            <ac:spMk id="3" creationId="{F9C81DF1-8CD3-F542-1704-317E82A251D2}"/>
          </ac:spMkLst>
        </pc:spChg>
        <pc:spChg chg="add del">
          <ac:chgData name="Ngo Ba Hoang Quan" userId="65395d731bc2937c" providerId="Windows Live" clId="Web-{8C822C17-CD6B-4BDA-BE6C-965DDD47269C}" dt="2024-06-03T17:00:53.005" v="60"/>
          <ac:spMkLst>
            <pc:docMk/>
            <pc:sldMk cId="3695629602" sldId="263"/>
            <ac:spMk id="4" creationId="{00FAB384-89B9-D7E9-F863-4CD2B7A0DED1}"/>
          </ac:spMkLst>
        </pc:spChg>
        <pc:spChg chg="add mod">
          <ac:chgData name="Ngo Ba Hoang Quan" userId="65395d731bc2937c" providerId="Windows Live" clId="Web-{8C822C17-CD6B-4BDA-BE6C-965DDD47269C}" dt="2024-06-03T17:01:14.802" v="99" actId="20577"/>
          <ac:spMkLst>
            <pc:docMk/>
            <pc:sldMk cId="3695629602" sldId="263"/>
            <ac:spMk id="5" creationId="{5978B38F-05C3-A390-8A61-95E4AA2EF5D1}"/>
          </ac:spMkLst>
        </pc:spChg>
        <pc:picChg chg="del">
          <ac:chgData name="Ngo Ba Hoang Quan" userId="65395d731bc2937c" providerId="Windows Live" clId="Web-{8C822C17-CD6B-4BDA-BE6C-965DDD47269C}" dt="2024-06-03T17:00:40.661" v="57"/>
          <ac:picMkLst>
            <pc:docMk/>
            <pc:sldMk cId="3695629602" sldId="263"/>
            <ac:picMk id="2" creationId="{F36E498E-87C9-CC27-A945-D82FBA5402F5}"/>
          </ac:picMkLst>
        </pc:picChg>
      </pc:sldChg>
      <pc:sldChg chg="addSp delSp modSp add replId">
        <pc:chgData name="Ngo Ba Hoang Quan" userId="65395d731bc2937c" providerId="Windows Live" clId="Web-{8C822C17-CD6B-4BDA-BE6C-965DDD47269C}" dt="2024-06-03T17:07:21.986" v="427" actId="1076"/>
        <pc:sldMkLst>
          <pc:docMk/>
          <pc:sldMk cId="2925245401" sldId="264"/>
        </pc:sldMkLst>
        <pc:spChg chg="mod">
          <ac:chgData name="Ngo Ba Hoang Quan" userId="65395d731bc2937c" providerId="Windows Live" clId="Web-{8C822C17-CD6B-4BDA-BE6C-965DDD47269C}" dt="2024-06-03T17:07:09.626" v="421" actId="20577"/>
          <ac:spMkLst>
            <pc:docMk/>
            <pc:sldMk cId="2925245401" sldId="264"/>
            <ac:spMk id="3" creationId="{00000000-0000-0000-0000-000000000000}"/>
          </ac:spMkLst>
        </pc:spChg>
        <pc:picChg chg="add mod">
          <ac:chgData name="Ngo Ba Hoang Quan" userId="65395d731bc2937c" providerId="Windows Live" clId="Web-{8C822C17-CD6B-4BDA-BE6C-965DDD47269C}" dt="2024-06-03T17:07:21.986" v="427" actId="1076"/>
          <ac:picMkLst>
            <pc:docMk/>
            <pc:sldMk cId="2925245401" sldId="264"/>
            <ac:picMk id="2" creationId="{243B57DC-DFAF-62E4-034B-42C73BA2AACF}"/>
          </ac:picMkLst>
        </pc:picChg>
        <pc:picChg chg="del">
          <ac:chgData name="Ngo Ba Hoang Quan" userId="65395d731bc2937c" providerId="Windows Live" clId="Web-{8C822C17-CD6B-4BDA-BE6C-965DDD47269C}" dt="2024-06-03T17:05:46.749" v="340"/>
          <ac:picMkLst>
            <pc:docMk/>
            <pc:sldMk cId="2925245401" sldId="264"/>
            <ac:picMk id="4" creationId="{B587714F-6F43-BA43-552C-07BD16A1976F}"/>
          </ac:picMkLst>
        </pc:picChg>
      </pc:sldChg>
      <pc:sldChg chg="addSp delSp modSp add replId">
        <pc:chgData name="Ngo Ba Hoang Quan" userId="65395d731bc2937c" providerId="Windows Live" clId="Web-{8C822C17-CD6B-4BDA-BE6C-965DDD47269C}" dt="2024-06-03T17:08:51.254" v="438" actId="1076"/>
        <pc:sldMkLst>
          <pc:docMk/>
          <pc:sldMk cId="8194732" sldId="265"/>
        </pc:sldMkLst>
        <pc:spChg chg="del mod">
          <ac:chgData name="Ngo Ba Hoang Quan" userId="65395d731bc2937c" providerId="Windows Live" clId="Web-{8C822C17-CD6B-4BDA-BE6C-965DDD47269C}" dt="2024-06-03T17:08:37.285" v="431"/>
          <ac:spMkLst>
            <pc:docMk/>
            <pc:sldMk cId="8194732" sldId="265"/>
            <ac:spMk id="3" creationId="{00000000-0000-0000-0000-000000000000}"/>
          </ac:spMkLst>
        </pc:spChg>
        <pc:spChg chg="add del mod">
          <ac:chgData name="Ngo Ba Hoang Quan" userId="65395d731bc2937c" providerId="Windows Live" clId="Web-{8C822C17-CD6B-4BDA-BE6C-965DDD47269C}" dt="2024-06-03T17:08:48.020" v="436"/>
          <ac:spMkLst>
            <pc:docMk/>
            <pc:sldMk cId="8194732" sldId="265"/>
            <ac:spMk id="5" creationId="{15001EF1-679D-CCA6-4E5F-3A0979EC72EC}"/>
          </ac:spMkLst>
        </pc:spChg>
        <pc:picChg chg="del">
          <ac:chgData name="Ngo Ba Hoang Quan" userId="65395d731bc2937c" providerId="Windows Live" clId="Web-{8C822C17-CD6B-4BDA-BE6C-965DDD47269C}" dt="2024-06-03T17:08:33.019" v="429"/>
          <ac:picMkLst>
            <pc:docMk/>
            <pc:sldMk cId="8194732" sldId="265"/>
            <ac:picMk id="2" creationId="{243B57DC-DFAF-62E4-034B-42C73BA2AACF}"/>
          </ac:picMkLst>
        </pc:picChg>
        <pc:picChg chg="add del mod">
          <ac:chgData name="Ngo Ba Hoang Quan" userId="65395d731bc2937c" providerId="Windows Live" clId="Web-{8C822C17-CD6B-4BDA-BE6C-965DDD47269C}" dt="2024-06-03T17:08:45.864" v="435"/>
          <ac:picMkLst>
            <pc:docMk/>
            <pc:sldMk cId="8194732" sldId="265"/>
            <ac:picMk id="6" creationId="{793F1B64-522C-6D35-233E-A5B624B34C2E}"/>
          </ac:picMkLst>
        </pc:picChg>
        <pc:picChg chg="add mod">
          <ac:chgData name="Ngo Ba Hoang Quan" userId="65395d731bc2937c" providerId="Windows Live" clId="Web-{8C822C17-CD6B-4BDA-BE6C-965DDD47269C}" dt="2024-06-03T17:08:51.254" v="438" actId="1076"/>
          <ac:picMkLst>
            <pc:docMk/>
            <pc:sldMk cId="8194732" sldId="265"/>
            <ac:picMk id="9" creationId="{0CD5DEE9-BA4F-D63A-1A7E-AD779188E380}"/>
          </ac:picMkLst>
        </pc:picChg>
      </pc:sldChg>
      <pc:sldChg chg="addSp delSp modSp add replId">
        <pc:chgData name="Ngo Ba Hoang Quan" userId="65395d731bc2937c" providerId="Windows Live" clId="Web-{8C822C17-CD6B-4BDA-BE6C-965DDD47269C}" dt="2024-06-03T17:12:00.620" v="576" actId="1076"/>
        <pc:sldMkLst>
          <pc:docMk/>
          <pc:sldMk cId="3787447971" sldId="266"/>
        </pc:sldMkLst>
        <pc:spChg chg="add mod">
          <ac:chgData name="Ngo Ba Hoang Quan" userId="65395d731bc2937c" providerId="Windows Live" clId="Web-{8C822C17-CD6B-4BDA-BE6C-965DDD47269C}" dt="2024-06-03T17:11:53.229" v="572" actId="20577"/>
          <ac:spMkLst>
            <pc:docMk/>
            <pc:sldMk cId="3787447971" sldId="266"/>
            <ac:spMk id="3" creationId="{3EADF46C-731C-51CC-7EA1-2D140B5BBB19}"/>
          </ac:spMkLst>
        </pc:spChg>
        <pc:spChg chg="mod">
          <ac:chgData name="Ngo Ba Hoang Quan" userId="65395d731bc2937c" providerId="Windows Live" clId="Web-{8C822C17-CD6B-4BDA-BE6C-965DDD47269C}" dt="2024-06-03T17:09:53.585" v="460" actId="20577"/>
          <ac:spMkLst>
            <pc:docMk/>
            <pc:sldMk cId="3787447971" sldId="266"/>
            <ac:spMk id="8" creationId="{8A89D82B-270F-B271-E202-07A4B80766D5}"/>
          </ac:spMkLst>
        </pc:spChg>
        <pc:picChg chg="add mod">
          <ac:chgData name="Ngo Ba Hoang Quan" userId="65395d731bc2937c" providerId="Windows Live" clId="Web-{8C822C17-CD6B-4BDA-BE6C-965DDD47269C}" dt="2024-06-03T17:12:00.620" v="576" actId="1076"/>
          <ac:picMkLst>
            <pc:docMk/>
            <pc:sldMk cId="3787447971" sldId="266"/>
            <ac:picMk id="4" creationId="{F23587C0-6A4D-188F-F43B-604915B0CCAB}"/>
          </ac:picMkLst>
        </pc:picChg>
        <pc:picChg chg="del">
          <ac:chgData name="Ngo Ba Hoang Quan" userId="65395d731bc2937c" providerId="Windows Live" clId="Web-{8C822C17-CD6B-4BDA-BE6C-965DDD47269C}" dt="2024-06-03T17:09:55.585" v="461"/>
          <ac:picMkLst>
            <pc:docMk/>
            <pc:sldMk cId="3787447971" sldId="266"/>
            <ac:picMk id="9" creationId="{0CD5DEE9-BA4F-D63A-1A7E-AD779188E380}"/>
          </ac:picMkLst>
        </pc:picChg>
      </pc:sldChg>
      <pc:sldChg chg="addSp delSp modSp add replId">
        <pc:chgData name="Ngo Ba Hoang Quan" userId="65395d731bc2937c" providerId="Windows Live" clId="Web-{8C822C17-CD6B-4BDA-BE6C-965DDD47269C}" dt="2024-06-03T17:13:01.340" v="584" actId="1076"/>
        <pc:sldMkLst>
          <pc:docMk/>
          <pc:sldMk cId="3881973889" sldId="267"/>
        </pc:sldMkLst>
        <pc:spChg chg="del">
          <ac:chgData name="Ngo Ba Hoang Quan" userId="65395d731bc2937c" providerId="Windows Live" clId="Web-{8C822C17-CD6B-4BDA-BE6C-965DDD47269C}" dt="2024-06-03T17:12:51.043" v="579"/>
          <ac:spMkLst>
            <pc:docMk/>
            <pc:sldMk cId="3881973889" sldId="267"/>
            <ac:spMk id="3" creationId="{3EADF46C-731C-51CC-7EA1-2D140B5BBB19}"/>
          </ac:spMkLst>
        </pc:spChg>
        <pc:spChg chg="add del mod">
          <ac:chgData name="Ngo Ba Hoang Quan" userId="65395d731bc2937c" providerId="Windows Live" clId="Web-{8C822C17-CD6B-4BDA-BE6C-965DDD47269C}" dt="2024-06-03T17:12:57.340" v="583"/>
          <ac:spMkLst>
            <pc:docMk/>
            <pc:sldMk cId="3881973889" sldId="267"/>
            <ac:spMk id="5" creationId="{0E8B46B7-9DE9-42A5-8147-9A7B41A44728}"/>
          </ac:spMkLst>
        </pc:spChg>
        <pc:picChg chg="del">
          <ac:chgData name="Ngo Ba Hoang Quan" userId="65395d731bc2937c" providerId="Windows Live" clId="Web-{8C822C17-CD6B-4BDA-BE6C-965DDD47269C}" dt="2024-06-03T17:12:48.528" v="578"/>
          <ac:picMkLst>
            <pc:docMk/>
            <pc:sldMk cId="3881973889" sldId="267"/>
            <ac:picMk id="4" creationId="{F23587C0-6A4D-188F-F43B-604915B0CCAB}"/>
          </ac:picMkLst>
        </pc:picChg>
        <pc:picChg chg="add mod">
          <ac:chgData name="Ngo Ba Hoang Quan" userId="65395d731bc2937c" providerId="Windows Live" clId="Web-{8C822C17-CD6B-4BDA-BE6C-965DDD47269C}" dt="2024-06-03T17:13:01.340" v="584" actId="1076"/>
          <ac:picMkLst>
            <pc:docMk/>
            <pc:sldMk cId="3881973889" sldId="267"/>
            <ac:picMk id="6" creationId="{3194A84C-5182-A358-E253-267F15B563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03/06/2024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71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latin typeface="Aptos"/>
                <a:cs typeface="Times New Roman"/>
              </a:rPr>
              <a:t>Cải thiện ảnh - </a:t>
            </a:r>
            <a:br>
              <a:rPr lang="vi-VN" b="1" dirty="0">
                <a:latin typeface="Aptos"/>
                <a:cs typeface="Times New Roman"/>
              </a:rPr>
            </a:br>
            <a:r>
              <a:rPr lang="vi-VN" b="1" dirty="0">
                <a:latin typeface="Aptos"/>
                <a:cs typeface="Times New Roman"/>
              </a:rPr>
              <a:t>Bộ lọc làm mịn ảnh</a:t>
            </a:r>
            <a:br>
              <a:rPr lang="vi-VN" b="1" dirty="0">
                <a:latin typeface="Aptos"/>
                <a:cs typeface="Times New Roman"/>
              </a:rPr>
            </a:br>
            <a:r>
              <a:rPr lang="vi-VN" b="1" dirty="0">
                <a:latin typeface="Aptos"/>
                <a:cs typeface="Times New Roman"/>
              </a:rPr>
              <a:t> trong miền không gian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438986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Arial"/>
                <a:cs typeface="Arial"/>
              </a:rPr>
              <a:t>Ngô Bá Hoàng Quân (HE161571)</a:t>
            </a:r>
            <a:endParaRPr lang="vi-VN" dirty="0"/>
          </a:p>
        </p:txBody>
      </p:sp>
      <p:pic>
        <p:nvPicPr>
          <p:cNvPr id="9" name="Hình ảnh 8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44436D03-1628-CFB3-0B1B-79884F48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trung bình (</a:t>
            </a:r>
            <a:r>
              <a:rPr lang="vi-VN" sz="3600" b="1" dirty="0" err="1">
                <a:latin typeface="Arial"/>
                <a:cs typeface="Arial"/>
              </a:rPr>
              <a:t>Mean</a:t>
            </a:r>
            <a:r>
              <a:rPr lang="vi-VN" sz="3600" b="1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EADF46C-731C-51CC-7EA1-2D140B5B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4129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dirty="0">
                <a:latin typeface="Arial"/>
                <a:cs typeface="Arial"/>
              </a:rPr>
              <a:t>Kĩ thuật lọc mịn ảnh - Lọc trung bình:</a:t>
            </a:r>
            <a:endParaRPr lang="vi-VN" dirty="0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dirty="0">
                <a:latin typeface="Arial"/>
                <a:cs typeface="Arial"/>
              </a:rPr>
              <a:t>Chỉ đơn giản là tính trung bình các </a:t>
            </a:r>
            <a:r>
              <a:rPr lang="vi-VN" dirty="0" err="1">
                <a:latin typeface="Arial"/>
                <a:cs typeface="Arial"/>
              </a:rPr>
              <a:t>pixel</a:t>
            </a:r>
            <a:r>
              <a:rPr lang="vi-VN" dirty="0">
                <a:latin typeface="Arial"/>
                <a:cs typeface="Arial"/>
              </a:rPr>
              <a:t> lân cận của </a:t>
            </a:r>
            <a:r>
              <a:rPr lang="vi-VN" dirty="0" err="1">
                <a:latin typeface="Arial"/>
                <a:cs typeface="Arial"/>
              </a:rPr>
              <a:t>pixel</a:t>
            </a:r>
            <a:r>
              <a:rPr lang="vi-VN" dirty="0">
                <a:latin typeface="Arial"/>
                <a:cs typeface="Arial"/>
              </a:rPr>
              <a:t> trung tâm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dirty="0">
                <a:latin typeface="Arial"/>
                <a:cs typeface="Arial"/>
              </a:rPr>
              <a:t>Sử dụng loại bỏ nhiễu, làm nổi bật các chi tiết lớn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vi-VN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4" name="Hình ảnh 3" descr="Ảnh có chứa văn bản, biểu đồ, hàng, ảnh chụp màn hình&#10;&#10;Mô tả được tự động tạo">
            <a:extLst>
              <a:ext uri="{FF2B5EF4-FFF2-40B4-BE49-F238E27FC236}">
                <a16:creationId xmlns:a16="http://schemas.microsoft.com/office/drawing/2014/main" id="{F23587C0-6A4D-188F-F43B-604915B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6" y="2898254"/>
            <a:ext cx="9714407" cy="28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trung bình (</a:t>
            </a:r>
            <a:r>
              <a:rPr lang="vi-VN" sz="3600" b="1" dirty="0" err="1">
                <a:latin typeface="Arial"/>
                <a:cs typeface="Arial"/>
              </a:rPr>
              <a:t>Mean</a:t>
            </a:r>
            <a:r>
              <a:rPr lang="vi-VN" sz="3600" b="1" dirty="0">
                <a:latin typeface="Arial"/>
                <a:cs typeface="Arial"/>
              </a:rPr>
              <a:t>)</a:t>
            </a:r>
          </a:p>
        </p:txBody>
      </p:sp>
      <p:pic>
        <p:nvPicPr>
          <p:cNvPr id="6" name="Hình ảnh 5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3194A84C-5182-A358-E253-267F15B5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8" y="1911590"/>
            <a:ext cx="11525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trung bình (</a:t>
            </a:r>
            <a:r>
              <a:rPr lang="vi-VN" sz="3600" b="1" dirty="0" err="1">
                <a:latin typeface="Arial"/>
                <a:cs typeface="Arial"/>
              </a:rPr>
              <a:t>Mean</a:t>
            </a:r>
            <a:r>
              <a:rPr lang="vi-VN" sz="3600" b="1" dirty="0">
                <a:latin typeface="Arial"/>
                <a:cs typeface="Arial"/>
              </a:rPr>
              <a:t>)</a:t>
            </a:r>
          </a:p>
        </p:txBody>
      </p:sp>
      <p:pic>
        <p:nvPicPr>
          <p:cNvPr id="2" name="Hình ảnh 1" descr="Ảnh có chứa văn bản, ảnh chụp màn hình, Phông chữ, thiết kế&#10;&#10;Mô tả được tự động tạo">
            <a:extLst>
              <a:ext uri="{FF2B5EF4-FFF2-40B4-BE49-F238E27FC236}">
                <a16:creationId xmlns:a16="http://schemas.microsoft.com/office/drawing/2014/main" id="{C9CE4774-77CA-6E65-F473-E23C6BF4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3427126"/>
            <a:ext cx="11572875" cy="3276600"/>
          </a:xfrm>
          <a:prstGeom prst="rect">
            <a:avLst/>
          </a:prstGeom>
        </p:spPr>
      </p:pic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9B9653A6-EA7B-FDB7-FCC1-4CA96BC3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191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Ví dụ lọc trung bình: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Ảnh gốc có kích thước 1024 x 1024 </a:t>
            </a:r>
            <a:r>
              <a:rPr lang="vi-VN" sz="2800" err="1">
                <a:latin typeface="Arial"/>
                <a:cs typeface="Arial"/>
              </a:rPr>
              <a:t>pixel</a:t>
            </a:r>
            <a:endParaRPr lang="vi-VN" sz="2800">
              <a:latin typeface="Arial"/>
              <a:cs typeface="Arial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Các ảnh tiếp theo biểu diễn ảnh lọc với lọc trung bình các kích thước 3x3, 11x11, 21x21. Để ý các chi tiết mất dần.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72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93063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trung bình có trọng số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9B9653A6-EA7B-FDB7-FCC1-4CA96BC3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191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Cho phép các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trong lân cận có các trọng số khác nhau trong hàm trung bình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mà gần với </a:t>
            </a:r>
            <a:r>
              <a:rPr lang="vi-VN" sz="2800" err="1">
                <a:latin typeface="Arial"/>
                <a:cs typeface="Arial"/>
              </a:rPr>
              <a:t>pixel</a:t>
            </a:r>
            <a:r>
              <a:rPr lang="vi-VN" sz="2800">
                <a:latin typeface="Arial"/>
                <a:cs typeface="Arial"/>
              </a:rPr>
              <a:t> trung tâm thì quan trọng hơn</a:t>
            </a: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3" name="Hình ảnh 2" descr="Ảnh có chứa văn bản, Phông chữ, số, ảnh chụp màn hình&#10;&#10;Mô tả được tự động tạo">
            <a:extLst>
              <a:ext uri="{FF2B5EF4-FFF2-40B4-BE49-F238E27FC236}">
                <a16:creationId xmlns:a16="http://schemas.microsoft.com/office/drawing/2014/main" id="{973FA9FD-49E9-418F-E6C9-9844766A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759" y="2924566"/>
            <a:ext cx="4840417" cy="37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93063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trung vị (</a:t>
            </a:r>
            <a:r>
              <a:rPr lang="vi-VN" sz="3600" b="1" dirty="0" err="1">
                <a:latin typeface="Arial"/>
                <a:cs typeface="Arial"/>
              </a:rPr>
              <a:t>Median</a:t>
            </a:r>
            <a:r>
              <a:rPr lang="vi-VN" sz="3600" b="1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9B9653A6-EA7B-FDB7-FCC1-4CA96BC3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27800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Giá trị trung vị X của một tập hợp là giá trị sao cho một nửa giá </a:t>
            </a:r>
            <a:r>
              <a:rPr lang="vi-VN" sz="2800">
                <a:latin typeface="Arial"/>
                <a:cs typeface="Arial"/>
              </a:rPr>
              <a:t>trị trong tập nhỏ hơn hoặc bằng X và một nửa còn lại lớn hơn hoặc bằng X.</a:t>
            </a:r>
            <a:endParaRPr lang="vi-VN" sz="28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Cách thực hiện: Sắp xếp giá trị của các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vùng lân cận (có kích thước bằng kích thước bộ lọc). Xác định giá trị trung vị của chúng và gán giá trị đó cho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trong ảnh được lọc.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2" name="Hình ảnh 1" descr="Ảnh có chứa ảnh chụp màn hình, biểu đồ, văn bản, hàng&#10;&#10;Mô tả được tự động tạo">
            <a:extLst>
              <a:ext uri="{FF2B5EF4-FFF2-40B4-BE49-F238E27FC236}">
                <a16:creationId xmlns:a16="http://schemas.microsoft.com/office/drawing/2014/main" id="{2C72FBFF-AC2C-E414-E116-91BD8943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67" y="4062897"/>
            <a:ext cx="10753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93063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Lọc min/</a:t>
            </a:r>
            <a:r>
              <a:rPr lang="vi-VN" sz="3600" b="1" dirty="0" err="1">
                <a:latin typeface="Arial"/>
                <a:cs typeface="Arial"/>
              </a:rPr>
              <a:t>max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9B9653A6-EA7B-FDB7-FCC1-4CA96BC3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29220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Xác định giá trị min/</a:t>
            </a:r>
            <a:r>
              <a:rPr lang="vi-VN" sz="2800" dirty="0" err="1">
                <a:latin typeface="Arial"/>
                <a:cs typeface="Arial"/>
              </a:rPr>
              <a:t>max</a:t>
            </a:r>
            <a:r>
              <a:rPr lang="vi-VN" sz="2800" dirty="0">
                <a:latin typeface="Arial"/>
                <a:cs typeface="Arial"/>
              </a:rPr>
              <a:t> trong lân cận của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và gán giá trị đó cho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trong ảnh được lọc.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3" name="Hình ảnh 2" descr="Ảnh có chứa biểu đồ, ảnh chụp màn hình, hàng, Hình chữ nhật&#10;&#10;Mô tả được tự động tạo">
            <a:extLst>
              <a:ext uri="{FF2B5EF4-FFF2-40B4-BE49-F238E27FC236}">
                <a16:creationId xmlns:a16="http://schemas.microsoft.com/office/drawing/2014/main" id="{E9F11CC8-BD85-C921-D667-E5CCE08AD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2347428"/>
            <a:ext cx="9163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93063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Bộ lọc </a:t>
            </a:r>
            <a:r>
              <a:rPr lang="vi-VN" sz="3600" b="1" dirty="0" err="1">
                <a:latin typeface="Arial"/>
                <a:cs typeface="Arial"/>
              </a:rPr>
              <a:t>Gaussian</a:t>
            </a:r>
          </a:p>
        </p:txBody>
      </p:sp>
      <p:pic>
        <p:nvPicPr>
          <p:cNvPr id="6" name="Hình ảnh 5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87536B75-FF7C-4E26-2372-C587DD60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0" y="974456"/>
            <a:ext cx="11914483" cy="55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93063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Lọc mịn ảnh - Bộ lọc </a:t>
            </a:r>
            <a:r>
              <a:rPr lang="vi-VN" sz="3600" b="1" dirty="0" err="1">
                <a:latin typeface="Arial"/>
                <a:cs typeface="Arial"/>
              </a:rPr>
              <a:t>Gaussian</a:t>
            </a:r>
          </a:p>
        </p:txBody>
      </p:sp>
      <p:pic>
        <p:nvPicPr>
          <p:cNvPr id="2" name="Hình ảnh 1" descr="Ảnh có chứa văn bản, biểu đồ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298991D5-603C-72BE-32A1-4B78AD2A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718778"/>
            <a:ext cx="11763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29299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Các kĩ thuật cải thiện ảnh được chia làm 2 nhóm: 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Các kĩ thuật theo miền không gian: thao tác trực tiếp lên các </a:t>
            </a:r>
            <a:r>
              <a:rPr lang="vi-VN" sz="2800" dirty="0" err="1">
                <a:latin typeface="Arial"/>
                <a:cs typeface="Arial"/>
              </a:rPr>
              <a:t>pixel</a:t>
            </a:r>
            <a:r>
              <a:rPr lang="vi-VN" sz="2800" dirty="0">
                <a:latin typeface="Arial"/>
                <a:cs typeface="Arial"/>
              </a:rPr>
              <a:t> ảnh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Các kĩ thuật theo miền tần số: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Ảnh được xem như tín hiệu 2 chiều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Có thể tác động lên tần số để cải thiện chất lượng ảnh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Biến đổi </a:t>
            </a:r>
            <a:r>
              <a:rPr lang="vi-VN" sz="2800" dirty="0" err="1">
                <a:latin typeface="Arial"/>
                <a:cs typeface="Arial"/>
              </a:rPr>
              <a:t>Fourrier</a:t>
            </a:r>
            <a:r>
              <a:rPr lang="vi-VN" sz="2800" dirty="0">
                <a:latin typeface="Arial"/>
                <a:cs typeface="Arial"/>
              </a:rPr>
              <a:t> và biến đổi con sóng trên ảnh</a:t>
            </a:r>
          </a:p>
        </p:txBody>
      </p:sp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6158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Các kĩ thuật cải thiện ảnh</a:t>
            </a:r>
          </a:p>
        </p:txBody>
      </p:sp>
    </p:spTree>
    <p:extLst>
      <p:ext uri="{BB962C8B-B14F-4D97-AF65-F5344CB8AC3E}">
        <p14:creationId xmlns:p14="http://schemas.microsoft.com/office/powerpoint/2010/main" val="257197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4129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Lọc trong miền không gian được chia làm 2 loại: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Lọc thông cao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Arial"/>
              </a:rPr>
              <a:t>Lọc thông thấp (kĩ thuật lọc mịn ảnh)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Lọc trung bình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Lọc trung bình có trọng số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Lọc trung vị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Lọc min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Lọc </a:t>
            </a:r>
            <a:r>
              <a:rPr lang="vi-VN" sz="2800" err="1">
                <a:latin typeface="Arial"/>
                <a:cs typeface="Arial"/>
              </a:rPr>
              <a:t>max</a:t>
            </a:r>
            <a:endParaRPr lang="vi-VN" sz="280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vi-VN" sz="2800" dirty="0">
                <a:latin typeface="Arial"/>
                <a:cs typeface="Arial"/>
              </a:rPr>
              <a:t>Bộ lọc </a:t>
            </a:r>
            <a:r>
              <a:rPr lang="vi-VN" sz="2800" err="1">
                <a:latin typeface="Arial"/>
                <a:cs typeface="Arial"/>
              </a:rPr>
              <a:t>Gaussian</a:t>
            </a: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Các kĩ thuật lọc trong miền không gian</a:t>
            </a:r>
          </a:p>
        </p:txBody>
      </p:sp>
    </p:spTree>
    <p:extLst>
      <p:ext uri="{BB962C8B-B14F-4D97-AF65-F5344CB8AC3E}">
        <p14:creationId xmlns:p14="http://schemas.microsoft.com/office/powerpoint/2010/main" val="127800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4129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Sử dụng các mặt nạ lọc thường gọi là </a:t>
            </a:r>
            <a:r>
              <a:rPr lang="vi-VN" sz="2800" dirty="0" err="1">
                <a:latin typeface="Arial"/>
                <a:cs typeface="Arial"/>
              </a:rPr>
              <a:t>kernel</a:t>
            </a:r>
            <a:r>
              <a:rPr lang="vi-VN" sz="2800" dirty="0">
                <a:latin typeface="Arial"/>
                <a:cs typeface="Arial"/>
              </a:rPr>
              <a:t>, </a:t>
            </a:r>
            <a:r>
              <a:rPr lang="vi-VN" sz="2800" dirty="0" err="1">
                <a:latin typeface="Arial"/>
                <a:cs typeface="Arial"/>
              </a:rPr>
              <a:t>filter</a:t>
            </a:r>
            <a:r>
              <a:rPr lang="vi-VN" sz="2800" dirty="0">
                <a:latin typeface="Arial"/>
                <a:cs typeface="Arial"/>
              </a:rPr>
              <a:t>, </a:t>
            </a:r>
            <a:r>
              <a:rPr lang="vi-VN" sz="2800" dirty="0" err="1">
                <a:latin typeface="Arial"/>
                <a:cs typeface="Arial"/>
              </a:rPr>
              <a:t>mask</a:t>
            </a:r>
            <a:r>
              <a:rPr lang="vi-VN" sz="2800" dirty="0">
                <a:latin typeface="Arial"/>
                <a:cs typeface="Arial"/>
              </a:rPr>
              <a:t>,…</a:t>
            </a:r>
          </a:p>
          <a:p>
            <a:pPr marL="342900" indent="-342900" algn="l">
              <a:buChar char="•"/>
            </a:pPr>
            <a:r>
              <a:rPr lang="vi-VN" sz="2800">
                <a:latin typeface="Arial"/>
                <a:cs typeface="Arial"/>
              </a:rPr>
              <a:t>Là ma trận vuông có kích thước 3x3, 4x4, …</a:t>
            </a:r>
            <a:endParaRPr lang="vi-VN" sz="2800" dirty="0">
              <a:latin typeface="Arial"/>
              <a:cs typeface="Arial"/>
            </a:endParaRPr>
          </a:p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Mặt nạ lọc di chuyển trên ảnh và thao tác lân cận với điểm ảnh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Các thao tác lân cận: trung bình, trung vị, </a:t>
            </a:r>
            <a:r>
              <a:rPr lang="vi-VN" sz="2800" dirty="0" err="1">
                <a:latin typeface="Arial"/>
                <a:cs typeface="Arial"/>
              </a:rPr>
              <a:t>Gaussian</a:t>
            </a:r>
            <a:r>
              <a:rPr lang="vi-VN" sz="2800" dirty="0">
                <a:latin typeface="Arial"/>
                <a:cs typeface="Arial"/>
              </a:rPr>
              <a:t>, </a:t>
            </a:r>
            <a:r>
              <a:rPr lang="vi-VN" sz="2800" dirty="0" err="1">
                <a:latin typeface="Arial"/>
                <a:cs typeface="Arial"/>
              </a:rPr>
              <a:t>max</a:t>
            </a:r>
            <a:r>
              <a:rPr lang="vi-VN" sz="2800" dirty="0">
                <a:latin typeface="Arial"/>
                <a:cs typeface="Arial"/>
              </a:rPr>
              <a:t>, min 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</p:txBody>
      </p:sp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2" name="Hình ảnh 1" descr="Ảnh có chứa hình vuông, Hình chữ nhật, hàng, khối lập phương&#10;&#10;Mô tả được tự động tạo">
            <a:extLst>
              <a:ext uri="{FF2B5EF4-FFF2-40B4-BE49-F238E27FC236}">
                <a16:creationId xmlns:a16="http://schemas.microsoft.com/office/drawing/2014/main" id="{96882ACE-5C28-7C7E-E7BF-63BF7269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27" y="3619140"/>
            <a:ext cx="3579854" cy="30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4" name="Hình ảnh 3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855E3456-0EAC-C7A4-DAC6-0906E857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4" y="1467394"/>
            <a:ext cx="7456137" cy="53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2" name="Hình ảnh 1" descr="Ảnh có chứa văn bản, biểu đồ, Phông chữ, ảnh chụp màn hình&#10;&#10;Mô tả được tự động tạo">
            <a:extLst>
              <a:ext uri="{FF2B5EF4-FFF2-40B4-BE49-F238E27FC236}">
                <a16:creationId xmlns:a16="http://schemas.microsoft.com/office/drawing/2014/main" id="{F36E498E-87C9-CC27-A945-D82FBA54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79314"/>
            <a:ext cx="12204490" cy="44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5078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Việc lọc có thể được biểu diễn dưới dạng công thức sau:</a:t>
            </a:r>
          </a:p>
          <a:p>
            <a:pPr marL="342900" indent="-342900" algn="l">
              <a:buChar char="•"/>
            </a:pP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endParaRPr lang="vi-VN" sz="28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Arial"/>
                <a:cs typeface="Arial"/>
              </a:rPr>
              <a:t>Trong đó: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g(x, y): ảnh sau khi lọc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f(x, y): ảnh đầu vào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w(s, t): mặt nạ lọc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a = (m-1)/2 và b = (n-1)/2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m x n: kích thước bộ lọc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vi-VN" sz="2400" dirty="0">
                <a:latin typeface="Arial"/>
                <a:cs typeface="Arial"/>
              </a:rPr>
              <a:t>* : phép toán tích chập</a:t>
            </a:r>
          </a:p>
        </p:txBody>
      </p:sp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4" name="Hình ảnh 3" descr="Ảnh có chứa văn bản, Phông chữ, chữ viết tay, màu trắng&#10;&#10;Mô tả được tự động tạo">
            <a:extLst>
              <a:ext uri="{FF2B5EF4-FFF2-40B4-BE49-F238E27FC236}">
                <a16:creationId xmlns:a16="http://schemas.microsoft.com/office/drawing/2014/main" id="{B587714F-6F43-BA43-552C-07BD16A1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142" y="2012273"/>
            <a:ext cx="5248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7050" y="1290208"/>
            <a:ext cx="10717965" cy="5078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vi-VN" sz="2800" dirty="0">
                <a:latin typeface="Arial"/>
                <a:cs typeface="Arial"/>
              </a:rPr>
              <a:t>Ví dụ kích thước bộ lọc m x n là 3 x 3:</a:t>
            </a:r>
          </a:p>
          <a:p>
            <a:pPr marL="800100" lvl="1" indent="-342900" algn="l">
              <a:buChar char="•"/>
            </a:pPr>
            <a:r>
              <a:rPr lang="vi-VN" sz="2400" dirty="0">
                <a:latin typeface="Arial"/>
                <a:cs typeface="Arial"/>
              </a:rPr>
              <a:t>a = (m-1)/2 = 1 và b = (n-1)/2 = 1</a:t>
            </a:r>
          </a:p>
          <a:p>
            <a:pPr marL="800100" lvl="1" indent="-342900" algn="l">
              <a:buChar char="•"/>
            </a:pPr>
            <a:r>
              <a:rPr lang="vi-VN" sz="2400" dirty="0">
                <a:latin typeface="Arial"/>
                <a:cs typeface="Arial"/>
              </a:rPr>
              <a:t>Công thức:</a:t>
            </a:r>
          </a:p>
          <a:p>
            <a:pPr marL="800100" lvl="1" indent="-342900" algn="l">
              <a:buChar char="•"/>
            </a:pPr>
            <a:endParaRPr lang="vi-VN" sz="2400" dirty="0">
              <a:latin typeface="Arial"/>
              <a:cs typeface="Arial"/>
            </a:endParaRPr>
          </a:p>
        </p:txBody>
      </p:sp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2" name="Hình ảnh 1" descr="Ảnh có chứa văn bản, Phông chữ, ảnh chụp màn hình, màu trắng&#10;&#10;Mô tả được tự động tạo">
            <a:extLst>
              <a:ext uri="{FF2B5EF4-FFF2-40B4-BE49-F238E27FC236}">
                <a16:creationId xmlns:a16="http://schemas.microsoft.com/office/drawing/2014/main" id="{243B57DC-DFAF-62E4-034B-42C73BA2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95" y="2639659"/>
            <a:ext cx="10088751" cy="23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Ảnh có chứa màu cam, màu vàng, Hổ phách&#10;&#10;Mô tả được tự động tạo">
            <a:extLst>
              <a:ext uri="{FF2B5EF4-FFF2-40B4-BE49-F238E27FC236}">
                <a16:creationId xmlns:a16="http://schemas.microsoft.com/office/drawing/2014/main" id="{A6FC492A-6D88-095D-2E58-203CA9A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"/>
            <a:ext cx="12192000" cy="83671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89D82B-270F-B271-E202-07A4B80766D5}"/>
              </a:ext>
            </a:extLst>
          </p:cNvPr>
          <p:cNvSpPr txBox="1"/>
          <p:nvPr/>
        </p:nvSpPr>
        <p:spPr>
          <a:xfrm>
            <a:off x="693294" y="187376"/>
            <a:ext cx="8731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600" b="1" dirty="0">
                <a:latin typeface="Arial"/>
                <a:cs typeface="Arial"/>
              </a:rPr>
              <a:t>Cơ sở lọc trong miền không gian</a:t>
            </a:r>
          </a:p>
        </p:txBody>
      </p:sp>
      <p:pic>
        <p:nvPicPr>
          <p:cNvPr id="9" name="Hình ảnh 8" descr="Ảnh có chứa văn bản, biểu đồ, hàng, Phông chữ&#10;&#10;Mô tả được tự động tạo">
            <a:extLst>
              <a:ext uri="{FF2B5EF4-FFF2-40B4-BE49-F238E27FC236}">
                <a16:creationId xmlns:a16="http://schemas.microsoft.com/office/drawing/2014/main" id="{0CD5DEE9-BA4F-D63A-1A7E-AD779188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135170"/>
            <a:ext cx="11649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32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ăn phòng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17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Chủ đề của Office</vt:lpstr>
      <vt:lpstr>Cải thiện ảnh -  Bộ lọc làm mịn ảnh  trong miền không gian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373</cp:revision>
  <dcterms:created xsi:type="dcterms:W3CDTF">2024-06-03T16:02:09Z</dcterms:created>
  <dcterms:modified xsi:type="dcterms:W3CDTF">2024-06-03T17:51:19Z</dcterms:modified>
</cp:coreProperties>
</file>