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 snapToObjects="1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AAB01-7331-3459-CC7F-143BBFEE3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D4B57D-E846-D030-F004-2F5CED14E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09398-AE6C-B957-5AAB-F5A2A4FC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1299-A0CE-1042-BFA8-CBE434213755}" type="datetimeFigureOut">
              <a:rPr kumimoji="1" lang="zh-CN" altLang="en-US" smtClean="0"/>
              <a:t>2022/4/19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DFAC4-B88E-2CD5-BA9C-4BF73E81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F22AC-B9BB-A35E-54B3-CF2329B4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A3D1-3FE2-C146-B934-DFCC79D34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9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EF70-1FF4-16BB-8570-A4F30991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A6FDC-B9D4-C586-0D7A-B29018951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2DC51-213B-A707-C24C-86C02188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1299-A0CE-1042-BFA8-CBE434213755}" type="datetimeFigureOut">
              <a:rPr kumimoji="1" lang="zh-CN" altLang="en-US" smtClean="0"/>
              <a:t>2022/4/19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23DC7-EDE3-3D9E-70AF-AE8412D0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4E3BB-ACD7-7064-E09A-066C4A60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A3D1-3FE2-C146-B934-DFCC79D34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28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87B93B-4792-A5C5-A8DF-0DC6BFCBF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DAFB7-CB85-803F-D236-2FB61D9F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2DE15-9506-6B81-942A-B2C6EEDB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1299-A0CE-1042-BFA8-CBE434213755}" type="datetimeFigureOut">
              <a:rPr kumimoji="1" lang="zh-CN" altLang="en-US" smtClean="0"/>
              <a:t>2022/4/19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E61AE-441D-8725-62C8-0B589ABA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253CE-CCE6-40FE-5756-5863C2B5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A3D1-3FE2-C146-B934-DFCC79D34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02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834B0-A252-0A0F-86D8-42E47A78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BCEA-9243-D9DE-9B1D-B1A8BE75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A09E3-0756-81F0-1D4D-C6E3B7DD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1299-A0CE-1042-BFA8-CBE434213755}" type="datetimeFigureOut">
              <a:rPr kumimoji="1" lang="zh-CN" altLang="en-US" smtClean="0"/>
              <a:t>2022/4/19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9D939-CEED-448A-9563-D5082818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9525F-10A2-011E-5B4A-FFA01789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A3D1-3FE2-C146-B934-DFCC79D34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61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98798-5C09-6BCE-23B2-1A224A96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4F3B5-B749-9C59-BB8D-D32C8FF9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32D89-7D8A-AE40-C9CF-9D2A7978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1299-A0CE-1042-BFA8-CBE434213755}" type="datetimeFigureOut">
              <a:rPr kumimoji="1" lang="zh-CN" altLang="en-US" smtClean="0"/>
              <a:t>2022/4/19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25937-106F-0533-9CFF-EE0B1386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8D1A3-561E-F7E0-71A4-21889058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A3D1-3FE2-C146-B934-DFCC79D34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62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893E4-213C-702D-2EF7-41BD831C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1E929-A081-ADD0-5260-BFEBAB75F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11C6CF-8E8E-6020-2553-ECEB72F5B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B2FAC-74A6-3653-0EF7-AD704B3A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1299-A0CE-1042-BFA8-CBE434213755}" type="datetimeFigureOut">
              <a:rPr kumimoji="1" lang="zh-CN" altLang="en-US" smtClean="0"/>
              <a:t>2022/4/19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053D3-04AA-086E-C11F-B6C44E68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7E6FD-692C-D9C1-9B32-B1AD836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A3D1-3FE2-C146-B934-DFCC79D34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4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AB2D5-1F57-3FEE-6B13-6E529407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35FDD-7E58-9AD6-8CD2-F42929F7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D27A6-88E1-2F57-F719-DAD4986CA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F4A062-CC37-CBA0-6B0D-11DCAE93A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ACF1F3-5004-F946-75DD-E14177995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D90957-1245-EB25-79EA-72162756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1299-A0CE-1042-BFA8-CBE434213755}" type="datetimeFigureOut">
              <a:rPr kumimoji="1" lang="zh-CN" altLang="en-US" smtClean="0"/>
              <a:t>2022/4/19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06F123-7BC8-78C6-D73A-E8E8866F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21A7FC-0330-48B8-6BBB-58CE5777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A3D1-3FE2-C146-B934-DFCC79D34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44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7076-2FEB-2B62-F9B6-77DCFC2B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03E42-0E87-7C3D-175B-B60CDE2C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1299-A0CE-1042-BFA8-CBE434213755}" type="datetimeFigureOut">
              <a:rPr kumimoji="1" lang="zh-CN" altLang="en-US" smtClean="0"/>
              <a:t>2022/4/19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D02521-118E-A21E-3506-D7634E93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8EFF27-EB89-E8AC-A347-A2B213A6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A3D1-3FE2-C146-B934-DFCC79D34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59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C8FC5-8776-B4E5-54C6-26C72CFC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1299-A0CE-1042-BFA8-CBE434213755}" type="datetimeFigureOut">
              <a:rPr kumimoji="1" lang="zh-CN" altLang="en-US" smtClean="0"/>
              <a:t>2022/4/19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318AE5-99D4-AE42-CD7E-DCFEBCAB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B2A06-C7A0-3C5E-E73B-2E67E8B9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A3D1-3FE2-C146-B934-DFCC79D34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30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214F0-26AD-F164-772A-B7958B31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B06D5-1675-AB7D-2FD7-5EB25024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640F88-E4BE-25E2-500E-7EEB97E81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523F4-E36E-8ED2-97EE-AC161510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1299-A0CE-1042-BFA8-CBE434213755}" type="datetimeFigureOut">
              <a:rPr kumimoji="1" lang="zh-CN" altLang="en-US" smtClean="0"/>
              <a:t>2022/4/19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BBDCC-63DB-0E89-7DE5-2F06624A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71936-4EC1-A77A-0C5C-629D3D04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A3D1-3FE2-C146-B934-DFCC79D34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47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61168-7BF8-CD0C-86F1-BC6DCB14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502314-3A69-867D-7CF4-992DB3552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CD8D4-03DE-695E-60E9-55192E29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7D14B9-D8B6-D819-39CA-C591987C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1299-A0CE-1042-BFA8-CBE434213755}" type="datetimeFigureOut">
              <a:rPr kumimoji="1" lang="zh-CN" altLang="en-US" smtClean="0"/>
              <a:t>2022/4/19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BAA40-AB62-863B-0A5D-DFE27D1A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838BF-770B-9BF7-A1CE-BA3D3D71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A3D1-3FE2-C146-B934-DFCC79D34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49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C99570-F8CF-CA39-C312-407DED05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2BF25-C043-CD06-5C79-9D8FB8BC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50AEA-853D-EBCE-813A-0569A7F3A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1299-A0CE-1042-BFA8-CBE434213755}" type="datetimeFigureOut">
              <a:rPr kumimoji="1" lang="zh-CN" altLang="en-US" smtClean="0"/>
              <a:t>2022/4/19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B042A-31CF-3743-0303-4FE778EE4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D8BD3-7005-8F37-A33D-69EFF239A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3A3D1-3FE2-C146-B934-DFCC79D34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27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FB1501-0AC5-A115-1218-9B3391BB5A69}"/>
              </a:ext>
            </a:extLst>
          </p:cNvPr>
          <p:cNvSpPr/>
          <p:nvPr/>
        </p:nvSpPr>
        <p:spPr>
          <a:xfrm>
            <a:off x="639418" y="1609381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zh-CN" alt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838B1E-3C2E-2418-8093-97DA77225F30}"/>
              </a:ext>
            </a:extLst>
          </p:cNvPr>
          <p:cNvSpPr/>
          <p:nvPr/>
        </p:nvSpPr>
        <p:spPr>
          <a:xfrm>
            <a:off x="3505200" y="1609381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F56D11-21F8-0E50-5AD1-183C94D5D36A}"/>
              </a:ext>
            </a:extLst>
          </p:cNvPr>
          <p:cNvSpPr/>
          <p:nvPr/>
        </p:nvSpPr>
        <p:spPr>
          <a:xfrm>
            <a:off x="5943600" y="1609381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F25FD3-85F1-A831-8CF6-9B555FEB94A4}"/>
              </a:ext>
            </a:extLst>
          </p:cNvPr>
          <p:cNvSpPr/>
          <p:nvPr/>
        </p:nvSpPr>
        <p:spPr>
          <a:xfrm>
            <a:off x="8650357" y="1609381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1" lang="zh-CN" alt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F25C54-D7C8-BEF4-0137-635CEACBF699}"/>
              </a:ext>
            </a:extLst>
          </p:cNvPr>
          <p:cNvSpPr/>
          <p:nvPr/>
        </p:nvSpPr>
        <p:spPr>
          <a:xfrm>
            <a:off x="5943600" y="3808619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5B5B21-5C32-EFD2-B423-78D20858AFB1}"/>
              </a:ext>
            </a:extLst>
          </p:cNvPr>
          <p:cNvSpPr/>
          <p:nvPr/>
        </p:nvSpPr>
        <p:spPr>
          <a:xfrm>
            <a:off x="8650357" y="3808619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557FB5A-3215-48A4-F48D-C453D3D99FF7}"/>
              </a:ext>
            </a:extLst>
          </p:cNvPr>
          <p:cNvCxnSpPr>
            <a:cxnSpLocks/>
          </p:cNvCxnSpPr>
          <p:nvPr/>
        </p:nvCxnSpPr>
        <p:spPr>
          <a:xfrm>
            <a:off x="2079418" y="2031207"/>
            <a:ext cx="14257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52EE383-57B8-016A-514C-B9974A57F55D}"/>
              </a:ext>
            </a:extLst>
          </p:cNvPr>
          <p:cNvCxnSpPr>
            <a:cxnSpLocks/>
          </p:cNvCxnSpPr>
          <p:nvPr/>
        </p:nvCxnSpPr>
        <p:spPr>
          <a:xfrm>
            <a:off x="4945200" y="2356197"/>
            <a:ext cx="998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947C27F-28DF-67F4-C3EF-799C159B61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383600" y="2329381"/>
            <a:ext cx="12667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0A593F7-75C4-B4B5-2A28-6E112C7C9D8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663600" y="3049381"/>
            <a:ext cx="0" cy="759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C302B07-9DCC-9CAB-E307-D69FC6A33281}"/>
              </a:ext>
            </a:extLst>
          </p:cNvPr>
          <p:cNvCxnSpPr>
            <a:cxnSpLocks/>
          </p:cNvCxnSpPr>
          <p:nvPr/>
        </p:nvCxnSpPr>
        <p:spPr>
          <a:xfrm>
            <a:off x="7383600" y="4565374"/>
            <a:ext cx="12667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2AA226D-8C93-2504-403D-769D15E263BD}"/>
              </a:ext>
            </a:extLst>
          </p:cNvPr>
          <p:cNvCxnSpPr>
            <a:cxnSpLocks/>
          </p:cNvCxnSpPr>
          <p:nvPr/>
        </p:nvCxnSpPr>
        <p:spPr>
          <a:xfrm>
            <a:off x="2079418" y="2670624"/>
            <a:ext cx="14257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95C186D-4C70-451A-4B04-1A81D671EC9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370357" y="5248619"/>
            <a:ext cx="0" cy="8327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49E35-7BF3-DC30-F60B-03F0D49721D5}"/>
              </a:ext>
            </a:extLst>
          </p:cNvPr>
          <p:cNvCxnSpPr>
            <a:cxnSpLocks/>
          </p:cNvCxnSpPr>
          <p:nvPr/>
        </p:nvCxnSpPr>
        <p:spPr>
          <a:xfrm flipH="1">
            <a:off x="2792309" y="6081368"/>
            <a:ext cx="6578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5340CF5-B27A-5747-5841-D0002A26C790}"/>
              </a:ext>
            </a:extLst>
          </p:cNvPr>
          <p:cNvCxnSpPr>
            <a:cxnSpLocks/>
          </p:cNvCxnSpPr>
          <p:nvPr/>
        </p:nvCxnSpPr>
        <p:spPr>
          <a:xfrm flipV="1">
            <a:off x="2792309" y="2670624"/>
            <a:ext cx="0" cy="3410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00FD97E-3385-316C-33C8-BDD3791328B7}"/>
              </a:ext>
            </a:extLst>
          </p:cNvPr>
          <p:cNvSpPr txBox="1"/>
          <p:nvPr/>
        </p:nvSpPr>
        <p:spPr>
          <a:xfrm>
            <a:off x="2072309" y="943131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beta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I(t), N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620C9C7-EFA0-8936-4C49-69D7FF68670C}"/>
              </a:ext>
            </a:extLst>
          </p:cNvPr>
          <p:cNvSpPr txBox="1"/>
          <p:nvPr/>
        </p:nvSpPr>
        <p:spPr>
          <a:xfrm>
            <a:off x="4724400" y="943131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Mu_EI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FD8AC2-E415-932B-A156-1F779E4624B2}"/>
              </a:ext>
            </a:extLst>
          </p:cNvPr>
          <p:cNvSpPr txBox="1"/>
          <p:nvPr/>
        </p:nvSpPr>
        <p:spPr>
          <a:xfrm>
            <a:off x="7296978" y="943130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Mu_IR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6CCA9E-A459-95ED-309D-B2A7D7C68B72}"/>
              </a:ext>
            </a:extLst>
          </p:cNvPr>
          <p:cNvSpPr txBox="1"/>
          <p:nvPr/>
        </p:nvSpPr>
        <p:spPr>
          <a:xfrm>
            <a:off x="4510710" y="3103014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depend on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Mu_IR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1E4B7E-DA3F-E3F6-0565-93FC5AA74AFD}"/>
              </a:ext>
            </a:extLst>
          </p:cNvPr>
          <p:cNvSpPr txBox="1"/>
          <p:nvPr/>
        </p:nvSpPr>
        <p:spPr>
          <a:xfrm>
            <a:off x="7296978" y="3163619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Mu_DF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074BE43-CC79-17BE-D31B-A50841E290B2}"/>
              </a:ext>
            </a:extLst>
          </p:cNvPr>
          <p:cNvSpPr txBox="1"/>
          <p:nvPr/>
        </p:nvSpPr>
        <p:spPr>
          <a:xfrm>
            <a:off x="3401918" y="5435037"/>
            <a:ext cx="509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Funeral influence: Impact people from S to E with beta2,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F_size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三角形 44">
            <a:extLst>
              <a:ext uri="{FF2B5EF4-FFF2-40B4-BE49-F238E27FC236}">
                <a16:creationId xmlns:a16="http://schemas.microsoft.com/office/drawing/2014/main" id="{3713DAE0-3C24-6261-23E0-CB9206A158AA}"/>
              </a:ext>
            </a:extLst>
          </p:cNvPr>
          <p:cNvSpPr/>
          <p:nvPr/>
        </p:nvSpPr>
        <p:spPr>
          <a:xfrm rot="10800000">
            <a:off x="2613991" y="1574003"/>
            <a:ext cx="327992" cy="3840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三角形 45">
            <a:extLst>
              <a:ext uri="{FF2B5EF4-FFF2-40B4-BE49-F238E27FC236}">
                <a16:creationId xmlns:a16="http://schemas.microsoft.com/office/drawing/2014/main" id="{091F09D0-161F-D9F4-CC06-F64D3BB7BCE6}"/>
              </a:ext>
            </a:extLst>
          </p:cNvPr>
          <p:cNvSpPr/>
          <p:nvPr/>
        </p:nvSpPr>
        <p:spPr>
          <a:xfrm rot="10800000">
            <a:off x="5250586" y="1682671"/>
            <a:ext cx="327992" cy="3840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三角形 46">
            <a:extLst>
              <a:ext uri="{FF2B5EF4-FFF2-40B4-BE49-F238E27FC236}">
                <a16:creationId xmlns:a16="http://schemas.microsoft.com/office/drawing/2014/main" id="{453D9FE3-E73F-5FCA-215E-8E218A813BBD}"/>
              </a:ext>
            </a:extLst>
          </p:cNvPr>
          <p:cNvSpPr/>
          <p:nvPr/>
        </p:nvSpPr>
        <p:spPr>
          <a:xfrm rot="10800000">
            <a:off x="7852982" y="1686845"/>
            <a:ext cx="327992" cy="3840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三角形 47">
            <a:extLst>
              <a:ext uri="{FF2B5EF4-FFF2-40B4-BE49-F238E27FC236}">
                <a16:creationId xmlns:a16="http://schemas.microsoft.com/office/drawing/2014/main" id="{08CD34B5-F91A-E303-AB9A-D02D0D6C3B3F}"/>
              </a:ext>
            </a:extLst>
          </p:cNvPr>
          <p:cNvSpPr/>
          <p:nvPr/>
        </p:nvSpPr>
        <p:spPr>
          <a:xfrm rot="10800000">
            <a:off x="7852982" y="3937117"/>
            <a:ext cx="327992" cy="3840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三角形 48">
            <a:extLst>
              <a:ext uri="{FF2B5EF4-FFF2-40B4-BE49-F238E27FC236}">
                <a16:creationId xmlns:a16="http://schemas.microsoft.com/office/drawing/2014/main" id="{EC043F6C-8247-7F0A-4C6A-621B1BE95E03}"/>
              </a:ext>
            </a:extLst>
          </p:cNvPr>
          <p:cNvSpPr/>
          <p:nvPr/>
        </p:nvSpPr>
        <p:spPr>
          <a:xfrm rot="5400000">
            <a:off x="6084352" y="3294784"/>
            <a:ext cx="327992" cy="3840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33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QM28378</dc:creator>
  <cp:lastModifiedBy>QM28378</cp:lastModifiedBy>
  <cp:revision>3</cp:revision>
  <dcterms:created xsi:type="dcterms:W3CDTF">2022-04-19T22:52:28Z</dcterms:created>
  <dcterms:modified xsi:type="dcterms:W3CDTF">2022-04-19T23:14:51Z</dcterms:modified>
</cp:coreProperties>
</file>