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7684F-1D32-495B-8EAE-E4395871526A}" v="435" dt="2022-04-19T12:42:09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9" d="100"/>
          <a:sy n="69" d="100"/>
        </p:scale>
        <p:origin x="837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p Yel" userId="18698da0ce775df0" providerId="LiveId" clId="{6527684F-1D32-495B-8EAE-E4395871526A}"/>
    <pc:docChg chg="undo custSel addSld delSld modSld">
      <pc:chgData name="Alp Yel" userId="18698da0ce775df0" providerId="LiveId" clId="{6527684F-1D32-495B-8EAE-E4395871526A}" dt="2022-04-19T12:45:00.383" v="879" actId="1076"/>
      <pc:docMkLst>
        <pc:docMk/>
      </pc:docMkLst>
      <pc:sldChg chg="del">
        <pc:chgData name="Alp Yel" userId="18698da0ce775df0" providerId="LiveId" clId="{6527684F-1D32-495B-8EAE-E4395871526A}" dt="2022-04-16T17:10:30.544" v="0" actId="47"/>
        <pc:sldMkLst>
          <pc:docMk/>
          <pc:sldMk cId="3376712020" sldId="256"/>
        </pc:sldMkLst>
      </pc:sldChg>
      <pc:sldChg chg="addSp delSp modSp mod">
        <pc:chgData name="Alp Yel" userId="18698da0ce775df0" providerId="LiveId" clId="{6527684F-1D32-495B-8EAE-E4395871526A}" dt="2022-04-17T00:05:45.908" v="433" actId="1076"/>
        <pc:sldMkLst>
          <pc:docMk/>
          <pc:sldMk cId="1572178618" sldId="257"/>
        </pc:sldMkLst>
        <pc:spChg chg="add mod">
          <ac:chgData name="Alp Yel" userId="18698da0ce775df0" providerId="LiveId" clId="{6527684F-1D32-495B-8EAE-E4395871526A}" dt="2022-04-16T20:28:31.730" v="145" actId="20577"/>
          <ac:spMkLst>
            <pc:docMk/>
            <pc:sldMk cId="1572178618" sldId="257"/>
            <ac:spMk id="2" creationId="{FB791D61-B758-4A54-95E9-1C8E67926510}"/>
          </ac:spMkLst>
        </pc:spChg>
        <pc:spChg chg="mod">
          <ac:chgData name="Alp Yel" userId="18698da0ce775df0" providerId="LiveId" clId="{6527684F-1D32-495B-8EAE-E4395871526A}" dt="2022-04-16T17:45:22.454" v="121" actId="1076"/>
          <ac:spMkLst>
            <pc:docMk/>
            <pc:sldMk cId="1572178618" sldId="257"/>
            <ac:spMk id="4" creationId="{983D8D10-AF58-43D6-BD68-97C7EA33853E}"/>
          </ac:spMkLst>
        </pc:spChg>
        <pc:spChg chg="mod">
          <ac:chgData name="Alp Yel" userId="18698da0ce775df0" providerId="LiveId" clId="{6527684F-1D32-495B-8EAE-E4395871526A}" dt="2022-04-16T17:45:22.454" v="121" actId="1076"/>
          <ac:spMkLst>
            <pc:docMk/>
            <pc:sldMk cId="1572178618" sldId="257"/>
            <ac:spMk id="5" creationId="{AA863A23-7D70-45A8-A601-1BF5A6C0FEB8}"/>
          </ac:spMkLst>
        </pc:spChg>
        <pc:spChg chg="mod">
          <ac:chgData name="Alp Yel" userId="18698da0ce775df0" providerId="LiveId" clId="{6527684F-1D32-495B-8EAE-E4395871526A}" dt="2022-04-16T20:29:12.555" v="171" actId="1076"/>
          <ac:spMkLst>
            <pc:docMk/>
            <pc:sldMk cId="1572178618" sldId="257"/>
            <ac:spMk id="6" creationId="{3ACA4A68-FD5E-4580-83DE-8D060025EFB3}"/>
          </ac:spMkLst>
        </pc:spChg>
        <pc:spChg chg="mod">
          <ac:chgData name="Alp Yel" userId="18698da0ce775df0" providerId="LiveId" clId="{6527684F-1D32-495B-8EAE-E4395871526A}" dt="2022-04-16T20:29:18.588" v="173" actId="1076"/>
          <ac:spMkLst>
            <pc:docMk/>
            <pc:sldMk cId="1572178618" sldId="257"/>
            <ac:spMk id="7" creationId="{53DE62BC-AA5D-47E7-B08A-78315F54395D}"/>
          </ac:spMkLst>
        </pc:spChg>
        <pc:spChg chg="mod">
          <ac:chgData name="Alp Yel" userId="18698da0ce775df0" providerId="LiveId" clId="{6527684F-1D32-495B-8EAE-E4395871526A}" dt="2022-04-16T17:45:22.454" v="121" actId="1076"/>
          <ac:spMkLst>
            <pc:docMk/>
            <pc:sldMk cId="1572178618" sldId="257"/>
            <ac:spMk id="8" creationId="{A474AE06-4E7D-400D-A4C1-DE6617C14070}"/>
          </ac:spMkLst>
        </pc:spChg>
        <pc:spChg chg="add del">
          <ac:chgData name="Alp Yel" userId="18698da0ce775df0" providerId="LiveId" clId="{6527684F-1D32-495B-8EAE-E4395871526A}" dt="2022-04-16T17:26:38.245" v="16" actId="478"/>
          <ac:spMkLst>
            <pc:docMk/>
            <pc:sldMk cId="1572178618" sldId="257"/>
            <ac:spMk id="9" creationId="{09551C64-B2FB-4CC8-9AFB-84170173D10D}"/>
          </ac:spMkLst>
        </pc:spChg>
        <pc:spChg chg="add mod">
          <ac:chgData name="Alp Yel" userId="18698da0ce775df0" providerId="LiveId" clId="{6527684F-1D32-495B-8EAE-E4395871526A}" dt="2022-04-16T20:36:28.970" v="320" actId="1076"/>
          <ac:spMkLst>
            <pc:docMk/>
            <pc:sldMk cId="1572178618" sldId="257"/>
            <ac:spMk id="19" creationId="{2F554E2B-9761-47D0-82EA-E76692464FE3}"/>
          </ac:spMkLst>
        </pc:spChg>
        <pc:spChg chg="add mod">
          <ac:chgData name="Alp Yel" userId="18698da0ce775df0" providerId="LiveId" clId="{6527684F-1D32-495B-8EAE-E4395871526A}" dt="2022-04-16T20:36:23.692" v="319"/>
          <ac:spMkLst>
            <pc:docMk/>
            <pc:sldMk cId="1572178618" sldId="257"/>
            <ac:spMk id="20" creationId="{55F57DF2-AC48-4431-A131-8E34050A18BB}"/>
          </ac:spMkLst>
        </pc:spChg>
        <pc:spChg chg="add mod">
          <ac:chgData name="Alp Yel" userId="18698da0ce775df0" providerId="LiveId" clId="{6527684F-1D32-495B-8EAE-E4395871526A}" dt="2022-04-17T00:05:42.772" v="432" actId="1076"/>
          <ac:spMkLst>
            <pc:docMk/>
            <pc:sldMk cId="1572178618" sldId="257"/>
            <ac:spMk id="29" creationId="{0632E7AE-2E5C-4EC6-994C-93DF6B082274}"/>
          </ac:spMkLst>
        </pc:spChg>
        <pc:spChg chg="add mod">
          <ac:chgData name="Alp Yel" userId="18698da0ce775df0" providerId="LiveId" clId="{6527684F-1D32-495B-8EAE-E4395871526A}" dt="2022-04-17T00:05:36.281" v="431" actId="1076"/>
          <ac:spMkLst>
            <pc:docMk/>
            <pc:sldMk cId="1572178618" sldId="257"/>
            <ac:spMk id="30" creationId="{5EA8C3C9-E811-4DD6-882A-EEEFAD06A950}"/>
          </ac:spMkLst>
        </pc:spChg>
        <pc:spChg chg="add del mod">
          <ac:chgData name="Alp Yel" userId="18698da0ce775df0" providerId="LiveId" clId="{6527684F-1D32-495B-8EAE-E4395871526A}" dt="2022-04-16T20:41:00.742" v="324" actId="478"/>
          <ac:spMkLst>
            <pc:docMk/>
            <pc:sldMk cId="1572178618" sldId="257"/>
            <ac:spMk id="31" creationId="{74125508-62D2-4C7E-AF9D-89B8A72F821A}"/>
          </ac:spMkLst>
        </pc:spChg>
        <pc:spChg chg="add del mod">
          <ac:chgData name="Alp Yel" userId="18698da0ce775df0" providerId="LiveId" clId="{6527684F-1D32-495B-8EAE-E4395871526A}" dt="2022-04-16T20:40:57.628" v="322" actId="478"/>
          <ac:spMkLst>
            <pc:docMk/>
            <pc:sldMk cId="1572178618" sldId="257"/>
            <ac:spMk id="32" creationId="{10A4111B-D156-4F61-96C2-DA93E5F0CC2E}"/>
          </ac:spMkLst>
        </pc:spChg>
        <pc:spChg chg="add del mod">
          <ac:chgData name="Alp Yel" userId="18698da0ce775df0" providerId="LiveId" clId="{6527684F-1D32-495B-8EAE-E4395871526A}" dt="2022-04-16T20:41:04.345" v="325" actId="478"/>
          <ac:spMkLst>
            <pc:docMk/>
            <pc:sldMk cId="1572178618" sldId="257"/>
            <ac:spMk id="38" creationId="{A7A9C919-C5C9-4095-90C8-D75436986FEC}"/>
          </ac:spMkLst>
        </pc:spChg>
        <pc:spChg chg="add mod">
          <ac:chgData name="Alp Yel" userId="18698da0ce775df0" providerId="LiveId" clId="{6527684F-1D32-495B-8EAE-E4395871526A}" dt="2022-04-17T00:05:45.908" v="433" actId="1076"/>
          <ac:spMkLst>
            <pc:docMk/>
            <pc:sldMk cId="1572178618" sldId="257"/>
            <ac:spMk id="39" creationId="{EC716BB9-0144-4785-A20D-6D1C99EAF30F}"/>
          </ac:spMkLst>
        </pc:spChg>
        <pc:spChg chg="add mod">
          <ac:chgData name="Alp Yel" userId="18698da0ce775df0" providerId="LiveId" clId="{6527684F-1D32-495B-8EAE-E4395871526A}" dt="2022-04-16T21:55:13.516" v="430" actId="1076"/>
          <ac:spMkLst>
            <pc:docMk/>
            <pc:sldMk cId="1572178618" sldId="257"/>
            <ac:spMk id="40" creationId="{AC15B492-2F5C-4D32-B213-6B32AD6E58F7}"/>
          </ac:spMkLst>
        </pc:spChg>
        <pc:spChg chg="add mod">
          <ac:chgData name="Alp Yel" userId="18698da0ce775df0" providerId="LiveId" clId="{6527684F-1D32-495B-8EAE-E4395871526A}" dt="2022-04-16T21:23:44.616" v="380" actId="1076"/>
          <ac:spMkLst>
            <pc:docMk/>
            <pc:sldMk cId="1572178618" sldId="257"/>
            <ac:spMk id="42" creationId="{2A282E44-D7BD-4D35-9959-F903BC3E65CE}"/>
          </ac:spMkLst>
        </pc:spChg>
        <pc:spChg chg="mod">
          <ac:chgData name="Alp Yel" userId="18698da0ce775df0" providerId="LiveId" clId="{6527684F-1D32-495B-8EAE-E4395871526A}" dt="2022-04-16T17:45:22.454" v="121" actId="1076"/>
          <ac:spMkLst>
            <pc:docMk/>
            <pc:sldMk cId="1572178618" sldId="257"/>
            <ac:spMk id="57" creationId="{3476E65B-7C5A-4B04-9AB3-A26EA164D3D4}"/>
          </ac:spMkLst>
        </pc:spChg>
        <pc:spChg chg="mod">
          <ac:chgData name="Alp Yel" userId="18698da0ce775df0" providerId="LiveId" clId="{6527684F-1D32-495B-8EAE-E4395871526A}" dt="2022-04-16T17:45:22.454" v="121" actId="1076"/>
          <ac:spMkLst>
            <pc:docMk/>
            <pc:sldMk cId="1572178618" sldId="257"/>
            <ac:spMk id="61" creationId="{02955C3B-735A-44B2-810D-3DC3B24E7104}"/>
          </ac:spMkLst>
        </pc:spChg>
        <pc:spChg chg="add del mod">
          <ac:chgData name="Alp Yel" userId="18698da0ce775df0" providerId="LiveId" clId="{6527684F-1D32-495B-8EAE-E4395871526A}" dt="2022-04-16T17:31:09.260" v="76"/>
          <ac:spMkLst>
            <pc:docMk/>
            <pc:sldMk cId="1572178618" sldId="257"/>
            <ac:spMk id="64" creationId="{C6CE0C98-23EB-4F54-BBF1-B43822F8E3FB}"/>
          </ac:spMkLst>
        </pc:spChg>
        <pc:spChg chg="add del mod">
          <ac:chgData name="Alp Yel" userId="18698da0ce775df0" providerId="LiveId" clId="{6527684F-1D32-495B-8EAE-E4395871526A}" dt="2022-04-16T17:38:49.471" v="115" actId="478"/>
          <ac:spMkLst>
            <pc:docMk/>
            <pc:sldMk cId="1572178618" sldId="257"/>
            <ac:spMk id="70" creationId="{249FC19A-AA61-48AD-8E5C-85517BF444B5}"/>
          </ac:spMkLst>
        </pc:spChg>
        <pc:spChg chg="mod">
          <ac:chgData name="Alp Yel" userId="18698da0ce775df0" providerId="LiveId" clId="{6527684F-1D32-495B-8EAE-E4395871526A}" dt="2022-04-16T20:34:34.765" v="315" actId="20577"/>
          <ac:spMkLst>
            <pc:docMk/>
            <pc:sldMk cId="1572178618" sldId="257"/>
            <ac:spMk id="107" creationId="{21EE5EEC-5247-4185-93BA-678CD61E4B21}"/>
          </ac:spMkLst>
        </pc:spChg>
        <pc:cxnChg chg="mod">
          <ac:chgData name="Alp Yel" userId="18698da0ce775df0" providerId="LiveId" clId="{6527684F-1D32-495B-8EAE-E4395871526A}" dt="2022-04-16T20:29:18.588" v="173" actId="1076"/>
          <ac:cxnSpMkLst>
            <pc:docMk/>
            <pc:sldMk cId="1572178618" sldId="257"/>
            <ac:cxnSpMk id="11" creationId="{843E7959-394C-4F0B-BE70-022F032733E5}"/>
          </ac:cxnSpMkLst>
        </pc:cxnChg>
        <pc:cxnChg chg="mod">
          <ac:chgData name="Alp Yel" userId="18698da0ce775df0" providerId="LiveId" clId="{6527684F-1D32-495B-8EAE-E4395871526A}" dt="2022-04-16T20:29:12.555" v="171" actId="1076"/>
          <ac:cxnSpMkLst>
            <pc:docMk/>
            <pc:sldMk cId="1572178618" sldId="257"/>
            <ac:cxnSpMk id="12" creationId="{2B6D8742-F7B0-4908-8957-C332B7CA0E99}"/>
          </ac:cxnSpMkLst>
        </pc:cxnChg>
        <pc:cxnChg chg="del mod">
          <ac:chgData name="Alp Yel" userId="18698da0ce775df0" providerId="LiveId" clId="{6527684F-1D32-495B-8EAE-E4395871526A}" dt="2022-04-16T17:26:39.371" v="17" actId="478"/>
          <ac:cxnSpMkLst>
            <pc:docMk/>
            <pc:sldMk cId="1572178618" sldId="257"/>
            <ac:cxnSpMk id="21" creationId="{49EFF3D6-D28D-4FAA-8D24-720CDB09DC8B}"/>
          </ac:cxnSpMkLst>
        </pc:cxnChg>
        <pc:cxnChg chg="mod">
          <ac:chgData name="Alp Yel" userId="18698da0ce775df0" providerId="LiveId" clId="{6527684F-1D32-495B-8EAE-E4395871526A}" dt="2022-04-16T17:45:22.454" v="121" actId="1076"/>
          <ac:cxnSpMkLst>
            <pc:docMk/>
            <pc:sldMk cId="1572178618" sldId="257"/>
            <ac:cxnSpMk id="25" creationId="{1D8E6881-2EDA-4ADB-B3E9-E836508B06ED}"/>
          </ac:cxnSpMkLst>
        </pc:cxnChg>
        <pc:cxnChg chg="add del mod">
          <ac:chgData name="Alp Yel" userId="18698da0ce775df0" providerId="LiveId" clId="{6527684F-1D32-495B-8EAE-E4395871526A}" dt="2022-04-16T17:25:50.125" v="6" actId="21"/>
          <ac:cxnSpMkLst>
            <pc:docMk/>
            <pc:sldMk cId="1572178618" sldId="257"/>
            <ac:cxnSpMk id="26" creationId="{EFDFED95-D8AB-431A-A91A-716234251743}"/>
          </ac:cxnSpMkLst>
        </pc:cxnChg>
        <pc:cxnChg chg="add del mod">
          <ac:chgData name="Alp Yel" userId="18698da0ce775df0" providerId="LiveId" clId="{6527684F-1D32-495B-8EAE-E4395871526A}" dt="2022-04-16T17:26:28.316" v="15" actId="478"/>
          <ac:cxnSpMkLst>
            <pc:docMk/>
            <pc:sldMk cId="1572178618" sldId="257"/>
            <ac:cxnSpMk id="27" creationId="{739DD27A-85B9-4B23-B046-8B66F31B4DB2}"/>
          </ac:cxnSpMkLst>
        </pc:cxnChg>
        <pc:cxnChg chg="mod">
          <ac:chgData name="Alp Yel" userId="18698da0ce775df0" providerId="LiveId" clId="{6527684F-1D32-495B-8EAE-E4395871526A}" dt="2022-04-16T21:24:01.741" v="381" actId="1076"/>
          <ac:cxnSpMkLst>
            <pc:docMk/>
            <pc:sldMk cId="1572178618" sldId="257"/>
            <ac:cxnSpMk id="28" creationId="{64F15224-FDD7-4E88-9653-4BD7BAD8B87B}"/>
          </ac:cxnSpMkLst>
        </pc:cxnChg>
        <pc:cxnChg chg="add del mod">
          <ac:chgData name="Alp Yel" userId="18698da0ce775df0" providerId="LiveId" clId="{6527684F-1D32-495B-8EAE-E4395871526A}" dt="2022-04-16T20:40:59.116" v="323" actId="478"/>
          <ac:cxnSpMkLst>
            <pc:docMk/>
            <pc:sldMk cId="1572178618" sldId="257"/>
            <ac:cxnSpMk id="33" creationId="{E7758FBB-25C7-4584-ACF7-83F8DEA486C1}"/>
          </ac:cxnSpMkLst>
        </pc:cxnChg>
        <pc:cxnChg chg="add del mod">
          <ac:chgData name="Alp Yel" userId="18698da0ce775df0" providerId="LiveId" clId="{6527684F-1D32-495B-8EAE-E4395871526A}" dt="2022-04-16T20:41:06.021" v="326" actId="478"/>
          <ac:cxnSpMkLst>
            <pc:docMk/>
            <pc:sldMk cId="1572178618" sldId="257"/>
            <ac:cxnSpMk id="35" creationId="{9FD5E535-5C69-4F57-A779-E1AD43AEAC22}"/>
          </ac:cxnSpMkLst>
        </pc:cxnChg>
        <pc:cxnChg chg="mod">
          <ac:chgData name="Alp Yel" userId="18698da0ce775df0" providerId="LiveId" clId="{6527684F-1D32-495B-8EAE-E4395871526A}" dt="2022-04-16T20:29:18.588" v="173" actId="1076"/>
          <ac:cxnSpMkLst>
            <pc:docMk/>
            <pc:sldMk cId="1572178618" sldId="257"/>
            <ac:cxnSpMk id="63" creationId="{E64EA9DC-B1E9-428F-8E2B-10576F1F1D61}"/>
          </ac:cxnSpMkLst>
        </pc:cxnChg>
        <pc:cxnChg chg="mod">
          <ac:chgData name="Alp Yel" userId="18698da0ce775df0" providerId="LiveId" clId="{6527684F-1D32-495B-8EAE-E4395871526A}" dt="2022-04-16T17:45:22.454" v="121" actId="1076"/>
          <ac:cxnSpMkLst>
            <pc:docMk/>
            <pc:sldMk cId="1572178618" sldId="257"/>
            <ac:cxnSpMk id="66" creationId="{56D2DEAA-4545-45FD-991A-5A4BD9257950}"/>
          </ac:cxnSpMkLst>
        </pc:cxnChg>
        <pc:cxnChg chg="add del mod">
          <ac:chgData name="Alp Yel" userId="18698da0ce775df0" providerId="LiveId" clId="{6527684F-1D32-495B-8EAE-E4395871526A}" dt="2022-04-16T17:26:40.400" v="18" actId="478"/>
          <ac:cxnSpMkLst>
            <pc:docMk/>
            <pc:sldMk cId="1572178618" sldId="257"/>
            <ac:cxnSpMk id="69" creationId="{66244EE2-AB53-483F-A70C-0E2E934E6DA2}"/>
          </ac:cxnSpMkLst>
        </pc:cxnChg>
        <pc:cxnChg chg="add del mod">
          <ac:chgData name="Alp Yel" userId="18698da0ce775df0" providerId="LiveId" clId="{6527684F-1D32-495B-8EAE-E4395871526A}" dt="2022-04-16T17:38:50.301" v="117" actId="478"/>
          <ac:cxnSpMkLst>
            <pc:docMk/>
            <pc:sldMk cId="1572178618" sldId="257"/>
            <ac:cxnSpMk id="71" creationId="{00D2BB21-308D-4ADB-85A2-DE69C6703FC1}"/>
          </ac:cxnSpMkLst>
        </pc:cxnChg>
        <pc:cxnChg chg="add del mod">
          <ac:chgData name="Alp Yel" userId="18698da0ce775df0" providerId="LiveId" clId="{6527684F-1D32-495B-8EAE-E4395871526A}" dt="2022-04-16T17:38:51.340" v="118" actId="478"/>
          <ac:cxnSpMkLst>
            <pc:docMk/>
            <pc:sldMk cId="1572178618" sldId="257"/>
            <ac:cxnSpMk id="74" creationId="{AD4A4BCB-C7C7-43F2-AD64-2BA3A9A6B646}"/>
          </ac:cxnSpMkLst>
        </pc:cxnChg>
        <pc:cxnChg chg="mod">
          <ac:chgData name="Alp Yel" userId="18698da0ce775df0" providerId="LiveId" clId="{6527684F-1D32-495B-8EAE-E4395871526A}" dt="2022-04-16T17:45:22.454" v="121" actId="1076"/>
          <ac:cxnSpMkLst>
            <pc:docMk/>
            <pc:sldMk cId="1572178618" sldId="257"/>
            <ac:cxnSpMk id="82" creationId="{FF89F22F-57E6-4095-AAB2-11762B14CF42}"/>
          </ac:cxnSpMkLst>
        </pc:cxnChg>
        <pc:cxnChg chg="mod">
          <ac:chgData name="Alp Yel" userId="18698da0ce775df0" providerId="LiveId" clId="{6527684F-1D32-495B-8EAE-E4395871526A}" dt="2022-04-16T20:34:31.425" v="307" actId="14100"/>
          <ac:cxnSpMkLst>
            <pc:docMk/>
            <pc:sldMk cId="1572178618" sldId="257"/>
            <ac:cxnSpMk id="101" creationId="{FD3278E1-AEAD-45E0-AB46-88C2333CD9C1}"/>
          </ac:cxnSpMkLst>
        </pc:cxnChg>
      </pc:sldChg>
      <pc:sldChg chg="addSp delSp modSp add mod">
        <pc:chgData name="Alp Yel" userId="18698da0ce775df0" providerId="LiveId" clId="{6527684F-1D32-495B-8EAE-E4395871526A}" dt="2022-04-19T12:45:00.383" v="879" actId="1076"/>
        <pc:sldMkLst>
          <pc:docMk/>
          <pc:sldMk cId="347833072" sldId="258"/>
        </pc:sldMkLst>
        <pc:spChg chg="add del mod">
          <ac:chgData name="Alp Yel" userId="18698da0ce775df0" providerId="LiveId" clId="{6527684F-1D32-495B-8EAE-E4395871526A}" dt="2022-04-19T03:53:50.082" v="440" actId="478"/>
          <ac:spMkLst>
            <pc:docMk/>
            <pc:sldMk cId="347833072" sldId="258"/>
            <ac:spMk id="2" creationId="{FB791D61-B758-4A54-95E9-1C8E67926510}"/>
          </ac:spMkLst>
        </pc:spChg>
        <pc:spChg chg="add del mod">
          <ac:chgData name="Alp Yel" userId="18698da0ce775df0" providerId="LiveId" clId="{6527684F-1D32-495B-8EAE-E4395871526A}" dt="2022-04-19T12:42:46.178" v="857" actId="1076"/>
          <ac:spMkLst>
            <pc:docMk/>
            <pc:sldMk cId="347833072" sldId="258"/>
            <ac:spMk id="4" creationId="{983D8D10-AF58-43D6-BD68-97C7EA33853E}"/>
          </ac:spMkLst>
        </pc:spChg>
        <pc:spChg chg="add del mod">
          <ac:chgData name="Alp Yel" userId="18698da0ce775df0" providerId="LiveId" clId="{6527684F-1D32-495B-8EAE-E4395871526A}" dt="2022-04-19T03:54:29.164" v="450" actId="478"/>
          <ac:spMkLst>
            <pc:docMk/>
            <pc:sldMk cId="347833072" sldId="258"/>
            <ac:spMk id="5" creationId="{AA863A23-7D70-45A8-A601-1BF5A6C0FEB8}"/>
          </ac:spMkLst>
        </pc:spChg>
        <pc:spChg chg="add del mod">
          <ac:chgData name="Alp Yel" userId="18698da0ce775df0" providerId="LiveId" clId="{6527684F-1D32-495B-8EAE-E4395871526A}" dt="2022-04-19T12:44:45.106" v="875" actId="1076"/>
          <ac:spMkLst>
            <pc:docMk/>
            <pc:sldMk cId="347833072" sldId="258"/>
            <ac:spMk id="6" creationId="{3ACA4A68-FD5E-4580-83DE-8D060025EFB3}"/>
          </ac:spMkLst>
        </pc:spChg>
        <pc:spChg chg="add del mod">
          <ac:chgData name="Alp Yel" userId="18698da0ce775df0" providerId="LiveId" clId="{6527684F-1D32-495B-8EAE-E4395871526A}" dt="2022-04-19T12:44:48.884" v="876" actId="1076"/>
          <ac:spMkLst>
            <pc:docMk/>
            <pc:sldMk cId="347833072" sldId="258"/>
            <ac:spMk id="7" creationId="{53DE62BC-AA5D-47E7-B08A-78315F54395D}"/>
          </ac:spMkLst>
        </pc:spChg>
        <pc:spChg chg="add del mod">
          <ac:chgData name="Alp Yel" userId="18698da0ce775df0" providerId="LiveId" clId="{6527684F-1D32-495B-8EAE-E4395871526A}" dt="2022-04-19T12:45:00.383" v="879" actId="1076"/>
          <ac:spMkLst>
            <pc:docMk/>
            <pc:sldMk cId="347833072" sldId="258"/>
            <ac:spMk id="8" creationId="{A474AE06-4E7D-400D-A4C1-DE6617C14070}"/>
          </ac:spMkLst>
        </pc:spChg>
        <pc:spChg chg="add del mod">
          <ac:chgData name="Alp Yel" userId="18698da0ce775df0" providerId="LiveId" clId="{6527684F-1D32-495B-8EAE-E4395871526A}" dt="2022-04-19T03:53:47.743" v="439" actId="478"/>
          <ac:spMkLst>
            <pc:docMk/>
            <pc:sldMk cId="347833072" sldId="258"/>
            <ac:spMk id="19" creationId="{2F554E2B-9761-47D0-82EA-E76692464FE3}"/>
          </ac:spMkLst>
        </pc:spChg>
        <pc:spChg chg="add del mod">
          <ac:chgData name="Alp Yel" userId="18698da0ce775df0" providerId="LiveId" clId="{6527684F-1D32-495B-8EAE-E4395871526A}" dt="2022-04-19T03:53:53.826" v="441" actId="478"/>
          <ac:spMkLst>
            <pc:docMk/>
            <pc:sldMk cId="347833072" sldId="258"/>
            <ac:spMk id="20" creationId="{55F57DF2-AC48-4431-A131-8E34050A18BB}"/>
          </ac:spMkLst>
        </pc:spChg>
        <pc:spChg chg="add del mod">
          <ac:chgData name="Alp Yel" userId="18698da0ce775df0" providerId="LiveId" clId="{6527684F-1D32-495B-8EAE-E4395871526A}" dt="2022-04-19T03:54:00.982" v="444" actId="478"/>
          <ac:spMkLst>
            <pc:docMk/>
            <pc:sldMk cId="347833072" sldId="258"/>
            <ac:spMk id="29" creationId="{0632E7AE-2E5C-4EC6-994C-93DF6B082274}"/>
          </ac:spMkLst>
        </pc:spChg>
        <pc:spChg chg="add del mod">
          <ac:chgData name="Alp Yel" userId="18698da0ce775df0" providerId="LiveId" clId="{6527684F-1D32-495B-8EAE-E4395871526A}" dt="2022-04-19T03:53:55.904" v="442" actId="478"/>
          <ac:spMkLst>
            <pc:docMk/>
            <pc:sldMk cId="347833072" sldId="258"/>
            <ac:spMk id="30" creationId="{5EA8C3C9-E811-4DD6-882A-EEEFAD06A950}"/>
          </ac:spMkLst>
        </pc:spChg>
        <pc:spChg chg="add del mod">
          <ac:chgData name="Alp Yel" userId="18698da0ce775df0" providerId="LiveId" clId="{6527684F-1D32-495B-8EAE-E4395871526A}" dt="2022-04-19T03:56:12.268" v="491" actId="478"/>
          <ac:spMkLst>
            <pc:docMk/>
            <pc:sldMk cId="347833072" sldId="258"/>
            <ac:spMk id="38" creationId="{41F56046-73AB-47F1-A971-F47A1D1F21F6}"/>
          </ac:spMkLst>
        </pc:spChg>
        <pc:spChg chg="add del mod">
          <ac:chgData name="Alp Yel" userId="18698da0ce775df0" providerId="LiveId" clId="{6527684F-1D32-495B-8EAE-E4395871526A}" dt="2022-04-19T03:54:03.022" v="445" actId="478"/>
          <ac:spMkLst>
            <pc:docMk/>
            <pc:sldMk cId="347833072" sldId="258"/>
            <ac:spMk id="39" creationId="{EC716BB9-0144-4785-A20D-6D1C99EAF30F}"/>
          </ac:spMkLst>
        </pc:spChg>
        <pc:spChg chg="add del mod">
          <ac:chgData name="Alp Yel" userId="18698da0ce775df0" providerId="LiveId" clId="{6527684F-1D32-495B-8EAE-E4395871526A}" dt="2022-04-19T03:54:04.740" v="446" actId="478"/>
          <ac:spMkLst>
            <pc:docMk/>
            <pc:sldMk cId="347833072" sldId="258"/>
            <ac:spMk id="40" creationId="{AC15B492-2F5C-4D32-B213-6B32AD6E58F7}"/>
          </ac:spMkLst>
        </pc:spChg>
        <pc:spChg chg="add del mod">
          <ac:chgData name="Alp Yel" userId="18698da0ce775df0" providerId="LiveId" clId="{6527684F-1D32-495B-8EAE-E4395871526A}" dt="2022-04-19T03:53:58.234" v="443" actId="478"/>
          <ac:spMkLst>
            <pc:docMk/>
            <pc:sldMk cId="347833072" sldId="258"/>
            <ac:spMk id="42" creationId="{2A282E44-D7BD-4D35-9959-F903BC3E65CE}"/>
          </ac:spMkLst>
        </pc:spChg>
        <pc:spChg chg="add del mod">
          <ac:chgData name="Alp Yel" userId="18698da0ce775df0" providerId="LiveId" clId="{6527684F-1D32-495B-8EAE-E4395871526A}" dt="2022-04-19T03:56:03.685" v="486"/>
          <ac:spMkLst>
            <pc:docMk/>
            <pc:sldMk cId="347833072" sldId="258"/>
            <ac:spMk id="50" creationId="{25830F2F-E923-4089-9125-3895A2BB6918}"/>
          </ac:spMkLst>
        </pc:spChg>
        <pc:spChg chg="add del mod">
          <ac:chgData name="Alp Yel" userId="18698da0ce775df0" providerId="LiveId" clId="{6527684F-1D32-495B-8EAE-E4395871526A}" dt="2022-04-19T03:56:03.685" v="486"/>
          <ac:spMkLst>
            <pc:docMk/>
            <pc:sldMk cId="347833072" sldId="258"/>
            <ac:spMk id="51" creationId="{CC0B586A-6C68-4B75-A1C9-0BA8FFCCDA41}"/>
          </ac:spMkLst>
        </pc:spChg>
        <pc:spChg chg="add del mod">
          <ac:chgData name="Alp Yel" userId="18698da0ce775df0" providerId="LiveId" clId="{6527684F-1D32-495B-8EAE-E4395871526A}" dt="2022-04-19T03:56:03.685" v="486"/>
          <ac:spMkLst>
            <pc:docMk/>
            <pc:sldMk cId="347833072" sldId="258"/>
            <ac:spMk id="52" creationId="{066966E5-E908-4496-84DB-BEB2EE508C99}"/>
          </ac:spMkLst>
        </pc:spChg>
        <pc:spChg chg="add del mod">
          <ac:chgData name="Alp Yel" userId="18698da0ce775df0" providerId="LiveId" clId="{6527684F-1D32-495B-8EAE-E4395871526A}" dt="2022-04-19T03:56:03.685" v="486"/>
          <ac:spMkLst>
            <pc:docMk/>
            <pc:sldMk cId="347833072" sldId="258"/>
            <ac:spMk id="53" creationId="{AE38E451-0C0D-4293-9FD3-F4E16D0D8977}"/>
          </ac:spMkLst>
        </pc:spChg>
        <pc:spChg chg="add del mod">
          <ac:chgData name="Alp Yel" userId="18698da0ce775df0" providerId="LiveId" clId="{6527684F-1D32-495B-8EAE-E4395871526A}" dt="2022-04-19T03:56:03.685" v="486"/>
          <ac:spMkLst>
            <pc:docMk/>
            <pc:sldMk cId="347833072" sldId="258"/>
            <ac:spMk id="54" creationId="{3ADFE859-F7E2-42EE-B7B6-63BC6B5029AB}"/>
          </ac:spMkLst>
        </pc:spChg>
        <pc:spChg chg="add del mod">
          <ac:chgData name="Alp Yel" userId="18698da0ce775df0" providerId="LiveId" clId="{6527684F-1D32-495B-8EAE-E4395871526A}" dt="2022-04-19T03:56:03.685" v="486"/>
          <ac:spMkLst>
            <pc:docMk/>
            <pc:sldMk cId="347833072" sldId="258"/>
            <ac:spMk id="55" creationId="{BF15E4E2-B68D-4628-8752-F7EA17ACB624}"/>
          </ac:spMkLst>
        </pc:spChg>
        <pc:spChg chg="add del mod">
          <ac:chgData name="Alp Yel" userId="18698da0ce775df0" providerId="LiveId" clId="{6527684F-1D32-495B-8EAE-E4395871526A}" dt="2022-04-19T03:56:07.734" v="488"/>
          <ac:spMkLst>
            <pc:docMk/>
            <pc:sldMk cId="347833072" sldId="258"/>
            <ac:spMk id="56" creationId="{0D70D14C-2F73-4D0B-BF54-E81D02B04387}"/>
          </ac:spMkLst>
        </pc:spChg>
        <pc:spChg chg="add del mod">
          <ac:chgData name="Alp Yel" userId="18698da0ce775df0" providerId="LiveId" clId="{6527684F-1D32-495B-8EAE-E4395871526A}" dt="2022-04-19T12:44:53.961" v="878" actId="1076"/>
          <ac:spMkLst>
            <pc:docMk/>
            <pc:sldMk cId="347833072" sldId="258"/>
            <ac:spMk id="57" creationId="{3476E65B-7C5A-4B04-9AB3-A26EA164D3D4}"/>
          </ac:spMkLst>
        </pc:spChg>
        <pc:spChg chg="add del mod">
          <ac:chgData name="Alp Yel" userId="18698da0ce775df0" providerId="LiveId" clId="{6527684F-1D32-495B-8EAE-E4395871526A}" dt="2022-04-19T03:56:07.734" v="488"/>
          <ac:spMkLst>
            <pc:docMk/>
            <pc:sldMk cId="347833072" sldId="258"/>
            <ac:spMk id="58" creationId="{7171764B-368F-4205-AF73-AB2AE7368DE5}"/>
          </ac:spMkLst>
        </pc:spChg>
        <pc:spChg chg="add del mod">
          <ac:chgData name="Alp Yel" userId="18698da0ce775df0" providerId="LiveId" clId="{6527684F-1D32-495B-8EAE-E4395871526A}" dt="2022-04-19T03:56:07.734" v="488"/>
          <ac:spMkLst>
            <pc:docMk/>
            <pc:sldMk cId="347833072" sldId="258"/>
            <ac:spMk id="59" creationId="{CBCBEB0B-F185-45E8-ABBF-FFEF50589357}"/>
          </ac:spMkLst>
        </pc:spChg>
        <pc:spChg chg="add del mod">
          <ac:chgData name="Alp Yel" userId="18698da0ce775df0" providerId="LiveId" clId="{6527684F-1D32-495B-8EAE-E4395871526A}" dt="2022-04-19T03:56:07.734" v="488"/>
          <ac:spMkLst>
            <pc:docMk/>
            <pc:sldMk cId="347833072" sldId="258"/>
            <ac:spMk id="60" creationId="{B160E3BE-6240-405C-B367-A26D893DCE50}"/>
          </ac:spMkLst>
        </pc:spChg>
        <pc:spChg chg="add del mod">
          <ac:chgData name="Alp Yel" userId="18698da0ce775df0" providerId="LiveId" clId="{6527684F-1D32-495B-8EAE-E4395871526A}" dt="2022-04-19T12:44:51.603" v="877" actId="1076"/>
          <ac:spMkLst>
            <pc:docMk/>
            <pc:sldMk cId="347833072" sldId="258"/>
            <ac:spMk id="61" creationId="{02955C3B-735A-44B2-810D-3DC3B24E7104}"/>
          </ac:spMkLst>
        </pc:spChg>
        <pc:spChg chg="add del mod">
          <ac:chgData name="Alp Yel" userId="18698da0ce775df0" providerId="LiveId" clId="{6527684F-1D32-495B-8EAE-E4395871526A}" dt="2022-04-19T03:56:07.734" v="488"/>
          <ac:spMkLst>
            <pc:docMk/>
            <pc:sldMk cId="347833072" sldId="258"/>
            <ac:spMk id="62" creationId="{F76A2372-7A01-448B-9249-84D82818DE78}"/>
          </ac:spMkLst>
        </pc:spChg>
        <pc:spChg chg="add del mod">
          <ac:chgData name="Alp Yel" userId="18698da0ce775df0" providerId="LiveId" clId="{6527684F-1D32-495B-8EAE-E4395871526A}" dt="2022-04-19T03:56:07.734" v="488"/>
          <ac:spMkLst>
            <pc:docMk/>
            <pc:sldMk cId="347833072" sldId="258"/>
            <ac:spMk id="64" creationId="{E99ED802-CB94-4581-ADFC-3FB2594054D3}"/>
          </ac:spMkLst>
        </pc:spChg>
        <pc:spChg chg="add mod">
          <ac:chgData name="Alp Yel" userId="18698da0ce775df0" providerId="LiveId" clId="{6527684F-1D32-495B-8EAE-E4395871526A}" dt="2022-04-19T12:44:34.828" v="874" actId="1076"/>
          <ac:spMkLst>
            <pc:docMk/>
            <pc:sldMk cId="347833072" sldId="258"/>
            <ac:spMk id="65" creationId="{A37EE977-2C8E-4B39-BBEA-1ECE4B79CF6C}"/>
          </ac:spMkLst>
        </pc:spChg>
        <pc:spChg chg="add del mod">
          <ac:chgData name="Alp Yel" userId="18698da0ce775df0" providerId="LiveId" clId="{6527684F-1D32-495B-8EAE-E4395871526A}" dt="2022-04-19T04:03:32.531" v="673" actId="478"/>
          <ac:spMkLst>
            <pc:docMk/>
            <pc:sldMk cId="347833072" sldId="258"/>
            <ac:spMk id="70" creationId="{8E763A81-A5D2-418F-8EB6-DEDCD3267CE9}"/>
          </ac:spMkLst>
        </pc:spChg>
        <pc:spChg chg="add del mod">
          <ac:chgData name="Alp Yel" userId="18698da0ce775df0" providerId="LiveId" clId="{6527684F-1D32-495B-8EAE-E4395871526A}" dt="2022-04-19T04:03:31.408" v="672" actId="478"/>
          <ac:spMkLst>
            <pc:docMk/>
            <pc:sldMk cId="347833072" sldId="258"/>
            <ac:spMk id="72" creationId="{485DE471-E95B-4F87-8154-B6E90B3A6234}"/>
          </ac:spMkLst>
        </pc:spChg>
        <pc:spChg chg="add del mod">
          <ac:chgData name="Alp Yel" userId="18698da0ce775df0" providerId="LiveId" clId="{6527684F-1D32-495B-8EAE-E4395871526A}" dt="2022-04-19T04:02:42.993" v="636" actId="478"/>
          <ac:spMkLst>
            <pc:docMk/>
            <pc:sldMk cId="347833072" sldId="258"/>
            <ac:spMk id="74" creationId="{C2C3D492-3714-4D32-B029-FBE837388057}"/>
          </ac:spMkLst>
        </pc:spChg>
        <pc:spChg chg="add del mod">
          <ac:chgData name="Alp Yel" userId="18698da0ce775df0" providerId="LiveId" clId="{6527684F-1D32-495B-8EAE-E4395871526A}" dt="2022-04-19T04:01:24.097" v="609" actId="478"/>
          <ac:spMkLst>
            <pc:docMk/>
            <pc:sldMk cId="347833072" sldId="258"/>
            <ac:spMk id="75" creationId="{86425642-B685-42DE-AA82-C22C7A6D24F8}"/>
          </ac:spMkLst>
        </pc:spChg>
        <pc:spChg chg="add del">
          <ac:chgData name="Alp Yel" userId="18698da0ce775df0" providerId="LiveId" clId="{6527684F-1D32-495B-8EAE-E4395871526A}" dt="2022-04-19T03:58:43.101" v="527" actId="11529"/>
          <ac:spMkLst>
            <pc:docMk/>
            <pc:sldMk cId="347833072" sldId="258"/>
            <ac:spMk id="81" creationId="{2DB89B2E-61D0-4903-96D3-BAE8F3860318}"/>
          </ac:spMkLst>
        </pc:spChg>
        <pc:spChg chg="add del mod">
          <ac:chgData name="Alp Yel" userId="18698da0ce775df0" providerId="LiveId" clId="{6527684F-1D32-495B-8EAE-E4395871526A}" dt="2022-04-19T03:59:02.608" v="530" actId="478"/>
          <ac:spMkLst>
            <pc:docMk/>
            <pc:sldMk cId="347833072" sldId="258"/>
            <ac:spMk id="83" creationId="{BB06C821-8614-4BF9-B90E-E71068259FFD}"/>
          </ac:spMkLst>
        </pc:spChg>
        <pc:spChg chg="add mod">
          <ac:chgData name="Alp Yel" userId="18698da0ce775df0" providerId="LiveId" clId="{6527684F-1D32-495B-8EAE-E4395871526A}" dt="2022-04-19T12:43:17.500" v="865" actId="1076"/>
          <ac:spMkLst>
            <pc:docMk/>
            <pc:sldMk cId="347833072" sldId="258"/>
            <ac:spMk id="102" creationId="{1E305E42-CEBD-45A6-976E-FB27A3962FEE}"/>
          </ac:spMkLst>
        </pc:spChg>
        <pc:spChg chg="add del mod">
          <ac:chgData name="Alp Yel" userId="18698da0ce775df0" providerId="LiveId" clId="{6527684F-1D32-495B-8EAE-E4395871526A}" dt="2022-04-19T04:14:57.846" v="844" actId="1076"/>
          <ac:spMkLst>
            <pc:docMk/>
            <pc:sldMk cId="347833072" sldId="258"/>
            <ac:spMk id="107" creationId="{21EE5EEC-5247-4185-93BA-678CD61E4B21}"/>
          </ac:spMkLst>
        </pc:spChg>
        <pc:spChg chg="add del mod">
          <ac:chgData name="Alp Yel" userId="18698da0ce775df0" providerId="LiveId" clId="{6527684F-1D32-495B-8EAE-E4395871526A}" dt="2022-04-19T12:44:31.426" v="873" actId="1076"/>
          <ac:spMkLst>
            <pc:docMk/>
            <pc:sldMk cId="347833072" sldId="258"/>
            <ac:spMk id="108" creationId="{EF6E83AC-3B08-43F0-9D94-50CB64580B5F}"/>
          </ac:spMkLst>
        </pc:spChg>
        <pc:spChg chg="add mod">
          <ac:chgData name="Alp Yel" userId="18698da0ce775df0" providerId="LiveId" clId="{6527684F-1D32-495B-8EAE-E4395871526A}" dt="2022-04-19T12:42:50.453" v="858" actId="1076"/>
          <ac:spMkLst>
            <pc:docMk/>
            <pc:sldMk cId="347833072" sldId="258"/>
            <ac:spMk id="109" creationId="{51F27BC5-21D1-4A5B-8928-F3DC380CA1C9}"/>
          </ac:spMkLst>
        </pc:spChg>
        <pc:spChg chg="add mod">
          <ac:chgData name="Alp Yel" userId="18698da0ce775df0" providerId="LiveId" clId="{6527684F-1D32-495B-8EAE-E4395871526A}" dt="2022-04-19T12:42:53.492" v="859" actId="1076"/>
          <ac:spMkLst>
            <pc:docMk/>
            <pc:sldMk cId="347833072" sldId="258"/>
            <ac:spMk id="110" creationId="{F7AA5AAE-9B31-45CA-9C47-5F17317DBD83}"/>
          </ac:spMkLst>
        </pc:spChg>
        <pc:spChg chg="add del mod">
          <ac:chgData name="Alp Yel" userId="18698da0ce775df0" providerId="LiveId" clId="{6527684F-1D32-495B-8EAE-E4395871526A}" dt="2022-04-19T04:11:32.613" v="790" actId="478"/>
          <ac:spMkLst>
            <pc:docMk/>
            <pc:sldMk cId="347833072" sldId="258"/>
            <ac:spMk id="138" creationId="{4D7FF5AD-052C-4C14-A5BC-CFA4CFFB1CBB}"/>
          </ac:spMkLst>
        </pc:spChg>
        <pc:cxnChg chg="add del mod">
          <ac:chgData name="Alp Yel" userId="18698da0ce775df0" providerId="LiveId" clId="{6527684F-1D32-495B-8EAE-E4395871526A}" dt="2022-04-19T12:44:48.884" v="876" actId="1076"/>
          <ac:cxnSpMkLst>
            <pc:docMk/>
            <pc:sldMk cId="347833072" sldId="258"/>
            <ac:cxnSpMk id="11" creationId="{843E7959-394C-4F0B-BE70-022F032733E5}"/>
          </ac:cxnSpMkLst>
        </pc:cxnChg>
        <pc:cxnChg chg="add del mod">
          <ac:chgData name="Alp Yel" userId="18698da0ce775df0" providerId="LiveId" clId="{6527684F-1D32-495B-8EAE-E4395871526A}" dt="2022-04-19T12:44:45.106" v="875" actId="1076"/>
          <ac:cxnSpMkLst>
            <pc:docMk/>
            <pc:sldMk cId="347833072" sldId="258"/>
            <ac:cxnSpMk id="12" creationId="{2B6D8742-F7B0-4908-8957-C332B7CA0E99}"/>
          </ac:cxnSpMkLst>
        </pc:cxnChg>
        <pc:cxnChg chg="add del mod">
          <ac:chgData name="Alp Yel" userId="18698da0ce775df0" providerId="LiveId" clId="{6527684F-1D32-495B-8EAE-E4395871526A}" dt="2022-04-19T12:44:34.828" v="874" actId="1076"/>
          <ac:cxnSpMkLst>
            <pc:docMk/>
            <pc:sldMk cId="347833072" sldId="258"/>
            <ac:cxnSpMk id="25" creationId="{1D8E6881-2EDA-4ADB-B3E9-E836508B06ED}"/>
          </ac:cxnSpMkLst>
        </pc:cxnChg>
        <pc:cxnChg chg="add del mod">
          <ac:chgData name="Alp Yel" userId="18698da0ce775df0" providerId="LiveId" clId="{6527684F-1D32-495B-8EAE-E4395871526A}" dt="2022-04-19T03:54:30.410" v="451" actId="478"/>
          <ac:cxnSpMkLst>
            <pc:docMk/>
            <pc:sldMk cId="347833072" sldId="258"/>
            <ac:cxnSpMk id="28" creationId="{64F15224-FDD7-4E88-9653-4BD7BAD8B87B}"/>
          </ac:cxnSpMkLst>
        </pc:cxnChg>
        <pc:cxnChg chg="add mod">
          <ac:chgData name="Alp Yel" userId="18698da0ce775df0" providerId="LiveId" clId="{6527684F-1D32-495B-8EAE-E4395871526A}" dt="2022-04-19T12:42:53.492" v="859" actId="1076"/>
          <ac:cxnSpMkLst>
            <pc:docMk/>
            <pc:sldMk cId="347833072" sldId="258"/>
            <ac:cxnSpMk id="35" creationId="{83E24F10-3901-498A-90AF-D65B9E2BE2C8}"/>
          </ac:cxnSpMkLst>
        </pc:cxnChg>
        <pc:cxnChg chg="add del mod">
          <ac:chgData name="Alp Yel" userId="18698da0ce775df0" providerId="LiveId" clId="{6527684F-1D32-495B-8EAE-E4395871526A}" dt="2022-04-19T12:44:51.603" v="877" actId="1076"/>
          <ac:cxnSpMkLst>
            <pc:docMk/>
            <pc:sldMk cId="347833072" sldId="258"/>
            <ac:cxnSpMk id="63" creationId="{E64EA9DC-B1E9-428F-8E2B-10576F1F1D61}"/>
          </ac:cxnSpMkLst>
        </pc:cxnChg>
        <pc:cxnChg chg="add del mod">
          <ac:chgData name="Alp Yel" userId="18698da0ce775df0" providerId="LiveId" clId="{6527684F-1D32-495B-8EAE-E4395871526A}" dt="2022-04-19T12:45:00.383" v="879" actId="1076"/>
          <ac:cxnSpMkLst>
            <pc:docMk/>
            <pc:sldMk cId="347833072" sldId="258"/>
            <ac:cxnSpMk id="66" creationId="{56D2DEAA-4545-45FD-991A-5A4BD9257950}"/>
          </ac:cxnSpMkLst>
        </pc:cxnChg>
        <pc:cxnChg chg="add mod">
          <ac:chgData name="Alp Yel" userId="18698da0ce775df0" providerId="LiveId" clId="{6527684F-1D32-495B-8EAE-E4395871526A}" dt="2022-04-19T12:42:50.453" v="858" actId="1076"/>
          <ac:cxnSpMkLst>
            <pc:docMk/>
            <pc:sldMk cId="347833072" sldId="258"/>
            <ac:cxnSpMk id="67" creationId="{5FC36BF8-9901-415A-9E8E-3B4C6783DCEB}"/>
          </ac:cxnSpMkLst>
        </pc:cxnChg>
        <pc:cxnChg chg="add del mod">
          <ac:chgData name="Alp Yel" userId="18698da0ce775df0" providerId="LiveId" clId="{6527684F-1D32-495B-8EAE-E4395871526A}" dt="2022-04-19T03:58:25.885" v="523" actId="478"/>
          <ac:cxnSpMkLst>
            <pc:docMk/>
            <pc:sldMk cId="347833072" sldId="258"/>
            <ac:cxnSpMk id="77" creationId="{87CCF6A3-6457-494A-B775-03A74032E161}"/>
          </ac:cxnSpMkLst>
        </pc:cxnChg>
        <pc:cxnChg chg="add del mod">
          <ac:chgData name="Alp Yel" userId="18698da0ce775df0" providerId="LiveId" clId="{6527684F-1D32-495B-8EAE-E4395871526A}" dt="2022-04-19T03:58:25.885" v="523" actId="478"/>
          <ac:cxnSpMkLst>
            <pc:docMk/>
            <pc:sldMk cId="347833072" sldId="258"/>
            <ac:cxnSpMk id="80" creationId="{49869E8D-BDD9-4BC1-B717-A94A61CDA695}"/>
          </ac:cxnSpMkLst>
        </pc:cxnChg>
        <pc:cxnChg chg="add del mod">
          <ac:chgData name="Alp Yel" userId="18698da0ce775df0" providerId="LiveId" clId="{6527684F-1D32-495B-8EAE-E4395871526A}" dt="2022-04-19T12:44:53.961" v="878" actId="1076"/>
          <ac:cxnSpMkLst>
            <pc:docMk/>
            <pc:sldMk cId="347833072" sldId="258"/>
            <ac:cxnSpMk id="82" creationId="{FF89F22F-57E6-4095-AAB2-11762B14CF42}"/>
          </ac:cxnSpMkLst>
        </pc:cxnChg>
        <pc:cxnChg chg="add del mod">
          <ac:chgData name="Alp Yel" userId="18698da0ce775df0" providerId="LiveId" clId="{6527684F-1D32-495B-8EAE-E4395871526A}" dt="2022-04-19T04:01:40.072" v="612" actId="478"/>
          <ac:cxnSpMkLst>
            <pc:docMk/>
            <pc:sldMk cId="347833072" sldId="258"/>
            <ac:cxnSpMk id="86" creationId="{3DC41E68-FD04-41A2-A969-A3AAC01AD722}"/>
          </ac:cxnSpMkLst>
        </pc:cxnChg>
        <pc:cxnChg chg="add del mod">
          <ac:chgData name="Alp Yel" userId="18698da0ce775df0" providerId="LiveId" clId="{6527684F-1D32-495B-8EAE-E4395871526A}" dt="2022-04-19T04:01:42.440" v="613" actId="478"/>
          <ac:cxnSpMkLst>
            <pc:docMk/>
            <pc:sldMk cId="347833072" sldId="258"/>
            <ac:cxnSpMk id="89" creationId="{FD173317-F0BC-4E6C-A1BF-529B4F530488}"/>
          </ac:cxnSpMkLst>
        </pc:cxnChg>
        <pc:cxnChg chg="add del mod">
          <ac:chgData name="Alp Yel" userId="18698da0ce775df0" providerId="LiveId" clId="{6527684F-1D32-495B-8EAE-E4395871526A}" dt="2022-04-19T04:00:03.230" v="546" actId="478"/>
          <ac:cxnSpMkLst>
            <pc:docMk/>
            <pc:sldMk cId="347833072" sldId="258"/>
            <ac:cxnSpMk id="98" creationId="{C4D60A16-D323-45AE-AC42-487D5749DE17}"/>
          </ac:cxnSpMkLst>
        </pc:cxnChg>
        <pc:cxnChg chg="add del mod">
          <ac:chgData name="Alp Yel" userId="18698da0ce775df0" providerId="LiveId" clId="{6527684F-1D32-495B-8EAE-E4395871526A}" dt="2022-04-19T04:04:02.524" v="681" actId="478"/>
          <ac:cxnSpMkLst>
            <pc:docMk/>
            <pc:sldMk cId="347833072" sldId="258"/>
            <ac:cxnSpMk id="99" creationId="{4AA3B4E8-41EE-4677-96A7-31F1C4EFE970}"/>
          </ac:cxnSpMkLst>
        </pc:cxnChg>
        <pc:cxnChg chg="add del mod">
          <ac:chgData name="Alp Yel" userId="18698da0ce775df0" providerId="LiveId" clId="{6527684F-1D32-495B-8EAE-E4395871526A}" dt="2022-04-19T04:15:02.098" v="845" actId="14100"/>
          <ac:cxnSpMkLst>
            <pc:docMk/>
            <pc:sldMk cId="347833072" sldId="258"/>
            <ac:cxnSpMk id="101" creationId="{FD3278E1-AEAD-45E0-AB46-88C2333CD9C1}"/>
          </ac:cxnSpMkLst>
        </pc:cxnChg>
        <pc:cxnChg chg="add del mod">
          <ac:chgData name="Alp Yel" userId="18698da0ce775df0" providerId="LiveId" clId="{6527684F-1D32-495B-8EAE-E4395871526A}" dt="2022-04-19T04:04:29.635" v="685" actId="478"/>
          <ac:cxnSpMkLst>
            <pc:docMk/>
            <pc:sldMk cId="347833072" sldId="258"/>
            <ac:cxnSpMk id="115" creationId="{8CCB1AD8-B801-4EF9-865F-47396F8D1DAE}"/>
          </ac:cxnSpMkLst>
        </pc:cxnChg>
        <pc:cxnChg chg="add del mod">
          <ac:chgData name="Alp Yel" userId="18698da0ce775df0" providerId="LiveId" clId="{6527684F-1D32-495B-8EAE-E4395871526A}" dt="2022-04-19T04:04:37.621" v="687"/>
          <ac:cxnSpMkLst>
            <pc:docMk/>
            <pc:sldMk cId="347833072" sldId="258"/>
            <ac:cxnSpMk id="117" creationId="{DD9B3EF9-6A72-4372-B87D-BF14DF1A5A44}"/>
          </ac:cxnSpMkLst>
        </pc:cxnChg>
        <pc:cxnChg chg="add del mod">
          <ac:chgData name="Alp Yel" userId="18698da0ce775df0" providerId="LiveId" clId="{6527684F-1D32-495B-8EAE-E4395871526A}" dt="2022-04-19T04:12:37.540" v="808" actId="478"/>
          <ac:cxnSpMkLst>
            <pc:docMk/>
            <pc:sldMk cId="347833072" sldId="258"/>
            <ac:cxnSpMk id="118" creationId="{7E5D164C-567C-482C-AA4A-F2945B5A8EA4}"/>
          </ac:cxnSpMkLst>
        </pc:cxnChg>
        <pc:cxnChg chg="add del mod">
          <ac:chgData name="Alp Yel" userId="18698da0ce775df0" providerId="LiveId" clId="{6527684F-1D32-495B-8EAE-E4395871526A}" dt="2022-04-19T12:44:31.426" v="873" actId="1076"/>
          <ac:cxnSpMkLst>
            <pc:docMk/>
            <pc:sldMk cId="347833072" sldId="258"/>
            <ac:cxnSpMk id="123" creationId="{5D7AE00B-A1BE-4E3D-A282-C23C94529B49}"/>
          </ac:cxnSpMkLst>
        </pc:cxnChg>
        <pc:cxnChg chg="add del mod">
          <ac:chgData name="Alp Yel" userId="18698da0ce775df0" providerId="LiveId" clId="{6527684F-1D32-495B-8EAE-E4395871526A}" dt="2022-04-19T04:06:22.643" v="717" actId="478"/>
          <ac:cxnSpMkLst>
            <pc:docMk/>
            <pc:sldMk cId="347833072" sldId="258"/>
            <ac:cxnSpMk id="128" creationId="{EC383A42-2D85-4D90-B374-3108D4EE76FD}"/>
          </ac:cxnSpMkLst>
        </pc:cxnChg>
        <pc:cxnChg chg="add mod">
          <ac:chgData name="Alp Yel" userId="18698da0ce775df0" providerId="LiveId" clId="{6527684F-1D32-495B-8EAE-E4395871526A}" dt="2022-04-19T12:43:17.500" v="865" actId="1076"/>
          <ac:cxnSpMkLst>
            <pc:docMk/>
            <pc:sldMk cId="347833072" sldId="258"/>
            <ac:cxnSpMk id="129" creationId="{14F424A0-BDD8-4486-83F0-62BB51A58258}"/>
          </ac:cxnSpMkLst>
        </pc:cxnChg>
        <pc:cxnChg chg="add mod">
          <ac:chgData name="Alp Yel" userId="18698da0ce775df0" providerId="LiveId" clId="{6527684F-1D32-495B-8EAE-E4395871526A}" dt="2022-04-19T12:44:45.106" v="875" actId="1076"/>
          <ac:cxnSpMkLst>
            <pc:docMk/>
            <pc:sldMk cId="347833072" sldId="258"/>
            <ac:cxnSpMk id="139" creationId="{F75C972B-4584-43A9-BCF5-7B9EDEE209DF}"/>
          </ac:cxnSpMkLst>
        </pc:cxnChg>
        <pc:cxnChg chg="add mod">
          <ac:chgData name="Alp Yel" userId="18698da0ce775df0" providerId="LiveId" clId="{6527684F-1D32-495B-8EAE-E4395871526A}" dt="2022-04-19T12:44:45.106" v="875" actId="1076"/>
          <ac:cxnSpMkLst>
            <pc:docMk/>
            <pc:sldMk cId="347833072" sldId="258"/>
            <ac:cxnSpMk id="142" creationId="{1DE60C85-5BDE-4644-B634-79AB30C1E2C5}"/>
          </ac:cxnSpMkLst>
        </pc:cxnChg>
        <pc:cxnChg chg="add mod">
          <ac:chgData name="Alp Yel" userId="18698da0ce775df0" providerId="LiveId" clId="{6527684F-1D32-495B-8EAE-E4395871526A}" dt="2022-04-19T12:44:45.106" v="875" actId="1076"/>
          <ac:cxnSpMkLst>
            <pc:docMk/>
            <pc:sldMk cId="347833072" sldId="258"/>
            <ac:cxnSpMk id="145" creationId="{F0321D08-5BF0-4CE7-B59A-CE70EB036F9C}"/>
          </ac:cxnSpMkLst>
        </pc:cxnChg>
        <pc:cxnChg chg="add del mod">
          <ac:chgData name="Alp Yel" userId="18698da0ce775df0" providerId="LiveId" clId="{6527684F-1D32-495B-8EAE-E4395871526A}" dt="2022-04-19T04:11:54.991" v="796" actId="478"/>
          <ac:cxnSpMkLst>
            <pc:docMk/>
            <pc:sldMk cId="347833072" sldId="258"/>
            <ac:cxnSpMk id="148" creationId="{57634DC6-6568-4B9B-ABC8-446292B6DEE5}"/>
          </ac:cxnSpMkLst>
        </pc:cxnChg>
        <pc:cxnChg chg="add mod">
          <ac:chgData name="Alp Yel" userId="18698da0ce775df0" providerId="LiveId" clId="{6527684F-1D32-495B-8EAE-E4395871526A}" dt="2022-04-19T12:44:45.106" v="875" actId="1076"/>
          <ac:cxnSpMkLst>
            <pc:docMk/>
            <pc:sldMk cId="347833072" sldId="258"/>
            <ac:cxnSpMk id="169" creationId="{023D2444-6ACE-427C-916C-F4FDEF76D4F3}"/>
          </ac:cxnSpMkLst>
        </pc:cxnChg>
        <pc:cxnChg chg="add mod">
          <ac:chgData name="Alp Yel" userId="18698da0ce775df0" providerId="LiveId" clId="{6527684F-1D32-495B-8EAE-E4395871526A}" dt="2022-04-19T12:44:45.106" v="875" actId="1076"/>
          <ac:cxnSpMkLst>
            <pc:docMk/>
            <pc:sldMk cId="347833072" sldId="258"/>
            <ac:cxnSpMk id="172" creationId="{6DEB03F9-EFAF-4797-B515-B70CD7DCEAB8}"/>
          </ac:cxnSpMkLst>
        </pc:cxnChg>
      </pc:sldChg>
      <pc:sldChg chg="addSp modSp add mod">
        <pc:chgData name="Alp Yel" userId="18698da0ce775df0" providerId="LiveId" clId="{6527684F-1D32-495B-8EAE-E4395871526A}" dt="2022-04-19T04:13:58.868" v="835" actId="1076"/>
        <pc:sldMkLst>
          <pc:docMk/>
          <pc:sldMk cId="3520189589" sldId="259"/>
        </pc:sldMkLst>
        <pc:spChg chg="add mod">
          <ac:chgData name="Alp Yel" userId="18698da0ce775df0" providerId="LiveId" clId="{6527684F-1D32-495B-8EAE-E4395871526A}" dt="2022-04-19T04:13:58.868" v="835" actId="1076"/>
          <ac:spMkLst>
            <pc:docMk/>
            <pc:sldMk cId="3520189589" sldId="259"/>
            <ac:spMk id="31" creationId="{69DDE19A-0A4F-4E0C-8740-AA2075EB628C}"/>
          </ac:spMkLst>
        </pc:spChg>
        <pc:cxnChg chg="add mod">
          <ac:chgData name="Alp Yel" userId="18698da0ce775df0" providerId="LiveId" clId="{6527684F-1D32-495B-8EAE-E4395871526A}" dt="2022-04-19T04:13:26.792" v="812" actId="1582"/>
          <ac:cxnSpMkLst>
            <pc:docMk/>
            <pc:sldMk cId="3520189589" sldId="259"/>
            <ac:cxnSpMk id="10" creationId="{C6F0513E-DC3D-4765-82E1-28C644BBE9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C7B9-2883-4B76-85D4-22670DE4D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65543-D5FF-4B01-AAF5-0FD20D2F8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F1FE-28FE-49A3-AA88-BA7C1213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C504-104A-4922-97A8-1217603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129E-EE1D-4F5A-823F-8818CB9C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FC50-7967-4CFE-8244-01B399ED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BC84F-29A1-45F5-97F2-FAD3ED47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A632-CFCF-4F4A-BAAC-2451E7EB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639C-A128-4241-9FDD-0A09EB6D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9015-1E88-4C79-A652-72EAAF32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6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54BD4-843F-4DA9-AC06-ED3B0FDA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4D79F-F6C1-4EC8-BC91-699DAE13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7CEB-3B5A-4821-8C03-000ABF34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7484-AB36-4A92-ACAB-770BBBF7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34E7-62C5-4D7B-9F59-AEA22B31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B11C-7372-45C2-9BC5-00F93A2D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FAB8-1770-40E5-B4B9-FBEC37D0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4030-FC8E-4ED2-BCA5-2D11E54D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16AE-70A9-4603-9395-B3CEE27D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B0E1-4396-4740-9373-FF22C61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0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C1E-79C3-4B7F-B383-2D7E6F8F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84F8E-CC51-4636-97C7-9C9D8ED57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A0E4A-DCAA-4EE8-9420-C5EA260C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3326-D0C5-4AD3-B6EC-2F120145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DC0-AE01-47A3-8F0B-CB3C69EB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5A71-E670-4121-9363-686B64C9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3699-C1C7-441A-AE85-1FAD5E6BB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800F3-A1D2-4311-B7C9-2EC8E9E1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821C-76C6-4D3F-B730-036C6D34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9DEA7-E86C-49C7-9B6B-B4429EF4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1A508-D3D3-49E1-8371-4740BD46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3773-6D2C-45AB-A216-3A8EA1C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F500-95F2-4F4E-8F11-8E91D7697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0278B-674A-48C4-8F46-956361C4F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56EF3-CFA6-440C-8239-48ED2E72F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70870-090D-41F6-A759-D1F3C8C53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809D9-3CDD-4120-9A4A-22300D03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45E59-493A-4799-B079-E144C171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5A5C7-9D2E-41CD-9FEB-07B1BEC8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2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01C1-6388-48C0-93D2-6775D42A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C2B04-A14E-4875-8EA2-1E2B4882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8E445-6BDB-4FEE-9F66-5B7170ED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E97C3-1CE3-4B3F-9C8B-5D9FC6F9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5BFDC-5314-4A53-848E-91C27C94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580F4-C4B0-4E00-9D83-86586CC4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08D-FBFC-47DD-862C-B8AC6C44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0C6E-44DE-463A-8CB6-A6C3BBC9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F908-D910-49AA-BF9B-CA636E4C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1140F-A06A-4022-8FAD-8621CEAE9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8AA0-A1C9-4BF5-BB00-7BEDDE43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9EB1-4475-4349-84EF-BFF81F50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65A3F-C607-41C7-95D5-4651E52F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FCD1-B8A4-4790-A37D-FB0A4ED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633DD-97C9-4CAE-B425-21E193D7A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4E30E-301D-455B-A7F9-1C41AD9F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EB81-E5BE-4505-8B66-FCB00722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17083-5179-4EB7-91FC-9D481FD9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A6970-E41B-4347-B06D-34E3A292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FB6E5-F800-4FF7-95B2-EA3588C9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72D51-E657-4997-9339-DB46E46D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39AF-EEC4-4FEE-8A59-A094DF28D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7654-F961-48C3-993F-21297CA02B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A03F4-627D-4C42-A40D-C65CEF92D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DC6C-A4C7-426B-95F0-C9641516B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64AB-DED0-4AF0-B253-6724F59B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D8D10-AF58-43D6-BD68-97C7EA33853E}"/>
              </a:ext>
            </a:extLst>
          </p:cNvPr>
          <p:cNvSpPr/>
          <p:nvPr/>
        </p:nvSpPr>
        <p:spPr>
          <a:xfrm>
            <a:off x="505445" y="2362311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63A23-7D70-45A8-A601-1BF5A6C0FEB8}"/>
              </a:ext>
            </a:extLst>
          </p:cNvPr>
          <p:cNvSpPr/>
          <p:nvPr/>
        </p:nvSpPr>
        <p:spPr>
          <a:xfrm>
            <a:off x="505446" y="4965660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A4A68-FD5E-4580-83DE-8D060025EFB3}"/>
              </a:ext>
            </a:extLst>
          </p:cNvPr>
          <p:cNvSpPr/>
          <p:nvPr/>
        </p:nvSpPr>
        <p:spPr>
          <a:xfrm>
            <a:off x="2505102" y="2366566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E62BC-AA5D-47E7-B08A-78315F54395D}"/>
              </a:ext>
            </a:extLst>
          </p:cNvPr>
          <p:cNvSpPr/>
          <p:nvPr/>
        </p:nvSpPr>
        <p:spPr>
          <a:xfrm>
            <a:off x="4604889" y="2362310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4AE06-4E7D-400D-A4C1-DE6617C14070}"/>
              </a:ext>
            </a:extLst>
          </p:cNvPr>
          <p:cNvSpPr/>
          <p:nvPr/>
        </p:nvSpPr>
        <p:spPr>
          <a:xfrm>
            <a:off x="9785359" y="1066037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3E7959-394C-4F0B-BE70-022F032733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89427" y="2991633"/>
            <a:ext cx="1115462" cy="425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6D8742-F7B0-4908-8957-C332B7CA0E9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89770" y="2991634"/>
            <a:ext cx="1015332" cy="42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8E6881-2EDA-4ADB-B3E9-E836508B06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97608" y="3620956"/>
            <a:ext cx="1" cy="13447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F15224-FDD7-4E88-9653-4BD7BAD8B87B}"/>
              </a:ext>
            </a:extLst>
          </p:cNvPr>
          <p:cNvCxnSpPr>
            <a:cxnSpLocks/>
          </p:cNvCxnSpPr>
          <p:nvPr/>
        </p:nvCxnSpPr>
        <p:spPr>
          <a:xfrm flipV="1">
            <a:off x="1489770" y="3625385"/>
            <a:ext cx="1507494" cy="196977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76E65B-7C5A-4B04-9AB3-A26EA164D3D4}"/>
              </a:ext>
            </a:extLst>
          </p:cNvPr>
          <p:cNvSpPr/>
          <p:nvPr/>
        </p:nvSpPr>
        <p:spPr>
          <a:xfrm>
            <a:off x="9785359" y="3406698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955C3B-735A-44B2-810D-3DC3B24E7104}"/>
              </a:ext>
            </a:extLst>
          </p:cNvPr>
          <p:cNvSpPr/>
          <p:nvPr/>
        </p:nvSpPr>
        <p:spPr>
          <a:xfrm>
            <a:off x="6976441" y="2362310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4EA9DC-B1E9-428F-8E2B-10576F1F1D61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>
            <a:off x="5589214" y="2991633"/>
            <a:ext cx="138722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D2DEAA-4545-45FD-991A-5A4BD9257950}"/>
              </a:ext>
            </a:extLst>
          </p:cNvPr>
          <p:cNvCxnSpPr>
            <a:cxnSpLocks/>
            <a:stCxn id="61" idx="3"/>
            <a:endCxn id="8" idx="1"/>
          </p:cNvCxnSpPr>
          <p:nvPr/>
        </p:nvCxnSpPr>
        <p:spPr>
          <a:xfrm flipV="1">
            <a:off x="7960766" y="1695360"/>
            <a:ext cx="1824593" cy="129627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89F22F-57E6-4095-AAB2-11762B14CF42}"/>
              </a:ext>
            </a:extLst>
          </p:cNvPr>
          <p:cNvCxnSpPr>
            <a:cxnSpLocks/>
            <a:stCxn id="61" idx="3"/>
            <a:endCxn id="57" idx="1"/>
          </p:cNvCxnSpPr>
          <p:nvPr/>
        </p:nvCxnSpPr>
        <p:spPr>
          <a:xfrm>
            <a:off x="7960766" y="2991633"/>
            <a:ext cx="1824593" cy="10443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3278E1-AEAD-45E0-AB46-88C2333CD9C1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6282826" y="2977398"/>
            <a:ext cx="1" cy="198452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1EE5EEC-5247-4185-93BA-678CD61E4B21}"/>
              </a:ext>
            </a:extLst>
          </p:cNvPr>
          <p:cNvSpPr/>
          <p:nvPr/>
        </p:nvSpPr>
        <p:spPr>
          <a:xfrm>
            <a:off x="5370443" y="4961923"/>
            <a:ext cx="1824766" cy="5862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Reported</a:t>
            </a:r>
          </a:p>
          <a:p>
            <a:pPr algn="ctr"/>
            <a:r>
              <a:rPr lang="en-US" sz="2000" dirty="0"/>
              <a:t>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791D61-B758-4A54-95E9-1C8E67926510}"/>
                  </a:ext>
                </a:extLst>
              </p:cNvPr>
              <p:cNvSpPr txBox="1"/>
              <p:nvPr/>
            </p:nvSpPr>
            <p:spPr>
              <a:xfrm>
                <a:off x="1504108" y="2565721"/>
                <a:ext cx="905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791D61-B758-4A54-95E9-1C8E6792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108" y="2565721"/>
                <a:ext cx="90565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554E2B-9761-47D0-82EA-E76692464FE3}"/>
                  </a:ext>
                </a:extLst>
              </p:cNvPr>
              <p:cNvSpPr txBox="1"/>
              <p:nvPr/>
            </p:nvSpPr>
            <p:spPr>
              <a:xfrm>
                <a:off x="382733" y="4113851"/>
                <a:ext cx="905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554E2B-9761-47D0-82EA-E76692464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33" y="4113851"/>
                <a:ext cx="90565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F57DF2-AC48-4431-A131-8E34050A18BB}"/>
                  </a:ext>
                </a:extLst>
              </p:cNvPr>
              <p:cNvSpPr txBox="1"/>
              <p:nvPr/>
            </p:nvSpPr>
            <p:spPr>
              <a:xfrm>
                <a:off x="2190039" y="4557505"/>
                <a:ext cx="129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F57DF2-AC48-4431-A131-8E34050A1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39" y="4557505"/>
                <a:ext cx="129938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32E7AE-2E5C-4EC6-994C-93DF6B082274}"/>
                  </a:ext>
                </a:extLst>
              </p:cNvPr>
              <p:cNvSpPr txBox="1"/>
              <p:nvPr/>
            </p:nvSpPr>
            <p:spPr>
              <a:xfrm>
                <a:off x="5830000" y="2534184"/>
                <a:ext cx="905651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32E7AE-2E5C-4EC6-994C-93DF6B082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00" y="2534184"/>
                <a:ext cx="905651" cy="38888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A8C3C9-E811-4DD6-882A-EEEFAD06A950}"/>
                  </a:ext>
                </a:extLst>
              </p:cNvPr>
              <p:cNvSpPr txBox="1"/>
              <p:nvPr/>
            </p:nvSpPr>
            <p:spPr>
              <a:xfrm>
                <a:off x="3599108" y="2586456"/>
                <a:ext cx="905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A8C3C9-E811-4DD6-882A-EEEFAD06A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108" y="2586456"/>
                <a:ext cx="905651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716BB9-0144-4785-A20D-6D1C99EAF30F}"/>
                  </a:ext>
                </a:extLst>
              </p:cNvPr>
              <p:cNvSpPr txBox="1"/>
              <p:nvPr/>
            </p:nvSpPr>
            <p:spPr>
              <a:xfrm>
                <a:off x="7826985" y="1935793"/>
                <a:ext cx="1599201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716BB9-0144-4785-A20D-6D1C99EA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985" y="1935793"/>
                <a:ext cx="1599201" cy="388889"/>
              </a:xfrm>
              <a:prstGeom prst="rect">
                <a:avLst/>
              </a:prstGeom>
              <a:blipFill>
                <a:blip r:embed="rId7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15B492-2F5C-4D32-B213-6B32AD6E58F7}"/>
                  </a:ext>
                </a:extLst>
              </p:cNvPr>
              <p:cNvSpPr txBox="1"/>
              <p:nvPr/>
            </p:nvSpPr>
            <p:spPr>
              <a:xfrm>
                <a:off x="8201554" y="2923073"/>
                <a:ext cx="1599201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15B492-2F5C-4D32-B213-6B32AD6E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554" y="2923073"/>
                <a:ext cx="1599201" cy="388889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282E44-D7BD-4D35-9959-F903BC3E65CE}"/>
                  </a:ext>
                </a:extLst>
              </p:cNvPr>
              <p:cNvSpPr txBox="1"/>
              <p:nvPr/>
            </p:nvSpPr>
            <p:spPr>
              <a:xfrm>
                <a:off x="6248869" y="4009734"/>
                <a:ext cx="1599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𝑚𝑒𝑎𝑠𝑢𝑟𝑒𝑚𝑒𝑛𝑡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282E44-D7BD-4D35-9959-F903BC3E6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69" y="4009734"/>
                <a:ext cx="15992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17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D8D10-AF58-43D6-BD68-97C7EA33853E}"/>
              </a:ext>
            </a:extLst>
          </p:cNvPr>
          <p:cNvSpPr/>
          <p:nvPr/>
        </p:nvSpPr>
        <p:spPr>
          <a:xfrm>
            <a:off x="505445" y="2362311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63A23-7D70-45A8-A601-1BF5A6C0FEB8}"/>
              </a:ext>
            </a:extLst>
          </p:cNvPr>
          <p:cNvSpPr/>
          <p:nvPr/>
        </p:nvSpPr>
        <p:spPr>
          <a:xfrm>
            <a:off x="505446" y="4965660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A4A68-FD5E-4580-83DE-8D060025EFB3}"/>
              </a:ext>
            </a:extLst>
          </p:cNvPr>
          <p:cNvSpPr/>
          <p:nvPr/>
        </p:nvSpPr>
        <p:spPr>
          <a:xfrm>
            <a:off x="2505102" y="2366566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E62BC-AA5D-47E7-B08A-78315F54395D}"/>
              </a:ext>
            </a:extLst>
          </p:cNvPr>
          <p:cNvSpPr/>
          <p:nvPr/>
        </p:nvSpPr>
        <p:spPr>
          <a:xfrm>
            <a:off x="4604889" y="2362310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4AE06-4E7D-400D-A4C1-DE6617C14070}"/>
              </a:ext>
            </a:extLst>
          </p:cNvPr>
          <p:cNvSpPr/>
          <p:nvPr/>
        </p:nvSpPr>
        <p:spPr>
          <a:xfrm>
            <a:off x="9785359" y="1066037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3E7959-394C-4F0B-BE70-022F032733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89427" y="2991633"/>
            <a:ext cx="1115462" cy="425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6D8742-F7B0-4908-8957-C332B7CA0E9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89770" y="2991634"/>
            <a:ext cx="1015332" cy="42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8E6881-2EDA-4ADB-B3E9-E836508B06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97608" y="3620956"/>
            <a:ext cx="1" cy="13447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F15224-FDD7-4E88-9653-4BD7BAD8B87B}"/>
              </a:ext>
            </a:extLst>
          </p:cNvPr>
          <p:cNvCxnSpPr>
            <a:cxnSpLocks/>
          </p:cNvCxnSpPr>
          <p:nvPr/>
        </p:nvCxnSpPr>
        <p:spPr>
          <a:xfrm flipV="1">
            <a:off x="1489770" y="3625385"/>
            <a:ext cx="1507494" cy="196977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76E65B-7C5A-4B04-9AB3-A26EA164D3D4}"/>
              </a:ext>
            </a:extLst>
          </p:cNvPr>
          <p:cNvSpPr/>
          <p:nvPr/>
        </p:nvSpPr>
        <p:spPr>
          <a:xfrm>
            <a:off x="9785359" y="3406698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955C3B-735A-44B2-810D-3DC3B24E7104}"/>
              </a:ext>
            </a:extLst>
          </p:cNvPr>
          <p:cNvSpPr/>
          <p:nvPr/>
        </p:nvSpPr>
        <p:spPr>
          <a:xfrm>
            <a:off x="6976441" y="2362310"/>
            <a:ext cx="984325" cy="125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4EA9DC-B1E9-428F-8E2B-10576F1F1D61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>
            <a:off x="5589214" y="2991633"/>
            <a:ext cx="138722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D2DEAA-4545-45FD-991A-5A4BD9257950}"/>
              </a:ext>
            </a:extLst>
          </p:cNvPr>
          <p:cNvCxnSpPr>
            <a:cxnSpLocks/>
            <a:stCxn id="61" idx="3"/>
            <a:endCxn id="8" idx="1"/>
          </p:cNvCxnSpPr>
          <p:nvPr/>
        </p:nvCxnSpPr>
        <p:spPr>
          <a:xfrm flipV="1">
            <a:off x="7960766" y="1695360"/>
            <a:ext cx="1824593" cy="129627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89F22F-57E6-4095-AAB2-11762B14CF42}"/>
              </a:ext>
            </a:extLst>
          </p:cNvPr>
          <p:cNvCxnSpPr>
            <a:cxnSpLocks/>
            <a:stCxn id="61" idx="3"/>
            <a:endCxn id="57" idx="1"/>
          </p:cNvCxnSpPr>
          <p:nvPr/>
        </p:nvCxnSpPr>
        <p:spPr>
          <a:xfrm>
            <a:off x="7960766" y="2991633"/>
            <a:ext cx="1824593" cy="10443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3278E1-AEAD-45E0-AB46-88C2333CD9C1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6282826" y="2977398"/>
            <a:ext cx="1" cy="198452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1EE5EEC-5247-4185-93BA-678CD61E4B21}"/>
              </a:ext>
            </a:extLst>
          </p:cNvPr>
          <p:cNvSpPr/>
          <p:nvPr/>
        </p:nvSpPr>
        <p:spPr>
          <a:xfrm>
            <a:off x="5370443" y="4961923"/>
            <a:ext cx="1824766" cy="5862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Reported</a:t>
            </a:r>
          </a:p>
          <a:p>
            <a:pPr algn="ctr"/>
            <a:r>
              <a:rPr lang="en-US" sz="2000" dirty="0"/>
              <a:t>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791D61-B758-4A54-95E9-1C8E67926510}"/>
                  </a:ext>
                </a:extLst>
              </p:cNvPr>
              <p:cNvSpPr txBox="1"/>
              <p:nvPr/>
            </p:nvSpPr>
            <p:spPr>
              <a:xfrm>
                <a:off x="1504108" y="2565721"/>
                <a:ext cx="905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791D61-B758-4A54-95E9-1C8E6792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108" y="2565721"/>
                <a:ext cx="90565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554E2B-9761-47D0-82EA-E76692464FE3}"/>
                  </a:ext>
                </a:extLst>
              </p:cNvPr>
              <p:cNvSpPr txBox="1"/>
              <p:nvPr/>
            </p:nvSpPr>
            <p:spPr>
              <a:xfrm>
                <a:off x="382733" y="4113851"/>
                <a:ext cx="905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554E2B-9761-47D0-82EA-E76692464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33" y="4113851"/>
                <a:ext cx="90565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F57DF2-AC48-4431-A131-8E34050A18BB}"/>
                  </a:ext>
                </a:extLst>
              </p:cNvPr>
              <p:cNvSpPr txBox="1"/>
              <p:nvPr/>
            </p:nvSpPr>
            <p:spPr>
              <a:xfrm>
                <a:off x="2190039" y="4557505"/>
                <a:ext cx="129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F57DF2-AC48-4431-A131-8E34050A1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39" y="4557505"/>
                <a:ext cx="129938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32E7AE-2E5C-4EC6-994C-93DF6B082274}"/>
                  </a:ext>
                </a:extLst>
              </p:cNvPr>
              <p:cNvSpPr txBox="1"/>
              <p:nvPr/>
            </p:nvSpPr>
            <p:spPr>
              <a:xfrm>
                <a:off x="5830000" y="2534184"/>
                <a:ext cx="905651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32E7AE-2E5C-4EC6-994C-93DF6B082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00" y="2534184"/>
                <a:ext cx="905651" cy="38888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A8C3C9-E811-4DD6-882A-EEEFAD06A950}"/>
                  </a:ext>
                </a:extLst>
              </p:cNvPr>
              <p:cNvSpPr txBox="1"/>
              <p:nvPr/>
            </p:nvSpPr>
            <p:spPr>
              <a:xfrm>
                <a:off x="3599108" y="2586456"/>
                <a:ext cx="905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A8C3C9-E811-4DD6-882A-EEEFAD06A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108" y="2586456"/>
                <a:ext cx="905651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716BB9-0144-4785-A20D-6D1C99EAF30F}"/>
                  </a:ext>
                </a:extLst>
              </p:cNvPr>
              <p:cNvSpPr txBox="1"/>
              <p:nvPr/>
            </p:nvSpPr>
            <p:spPr>
              <a:xfrm>
                <a:off x="7826985" y="1935793"/>
                <a:ext cx="1599201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716BB9-0144-4785-A20D-6D1C99EA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985" y="1935793"/>
                <a:ext cx="1599201" cy="388889"/>
              </a:xfrm>
              <a:prstGeom prst="rect">
                <a:avLst/>
              </a:prstGeom>
              <a:blipFill>
                <a:blip r:embed="rId7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15B492-2F5C-4D32-B213-6B32AD6E58F7}"/>
                  </a:ext>
                </a:extLst>
              </p:cNvPr>
              <p:cNvSpPr txBox="1"/>
              <p:nvPr/>
            </p:nvSpPr>
            <p:spPr>
              <a:xfrm>
                <a:off x="8201554" y="2923073"/>
                <a:ext cx="1599201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15B492-2F5C-4D32-B213-6B32AD6E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554" y="2923073"/>
                <a:ext cx="1599201" cy="388889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282E44-D7BD-4D35-9959-F903BC3E65CE}"/>
                  </a:ext>
                </a:extLst>
              </p:cNvPr>
              <p:cNvSpPr txBox="1"/>
              <p:nvPr/>
            </p:nvSpPr>
            <p:spPr>
              <a:xfrm>
                <a:off x="6248869" y="4009734"/>
                <a:ext cx="1599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𝑚𝑒𝑎𝑠𝑢𝑟𝑒𝑚𝑒𝑛𝑡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282E44-D7BD-4D35-9959-F903BC3E6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69" y="4009734"/>
                <a:ext cx="15992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F0513E-DC3D-4765-82E1-28C644BBE924}"/>
              </a:ext>
            </a:extLst>
          </p:cNvPr>
          <p:cNvCxnSpPr>
            <a:stCxn id="8" idx="1"/>
            <a:endCxn id="4" idx="0"/>
          </p:cNvCxnSpPr>
          <p:nvPr/>
        </p:nvCxnSpPr>
        <p:spPr>
          <a:xfrm rot="10800000" flipV="1">
            <a:off x="997609" y="1695359"/>
            <a:ext cx="8787751" cy="66695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9DDE19A-0A4F-4E0C-8740-AA2075EB628C}"/>
                  </a:ext>
                </a:extLst>
              </p:cNvPr>
              <p:cNvSpPr txBox="1"/>
              <p:nvPr/>
            </p:nvSpPr>
            <p:spPr>
              <a:xfrm>
                <a:off x="5180306" y="1257466"/>
                <a:ext cx="129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9DDE19A-0A4F-4E0C-8740-AA2075EB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06" y="1257466"/>
                <a:ext cx="1299388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8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D8D10-AF58-43D6-BD68-97C7EA33853E}"/>
              </a:ext>
            </a:extLst>
          </p:cNvPr>
          <p:cNvSpPr/>
          <p:nvPr/>
        </p:nvSpPr>
        <p:spPr>
          <a:xfrm>
            <a:off x="1040432" y="248456"/>
            <a:ext cx="984325" cy="61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A4A68-FD5E-4580-83DE-8D060025EFB3}"/>
              </a:ext>
            </a:extLst>
          </p:cNvPr>
          <p:cNvSpPr/>
          <p:nvPr/>
        </p:nvSpPr>
        <p:spPr>
          <a:xfrm>
            <a:off x="4959987" y="4143355"/>
            <a:ext cx="923863" cy="61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E62BC-AA5D-47E7-B08A-78315F54395D}"/>
              </a:ext>
            </a:extLst>
          </p:cNvPr>
          <p:cNvSpPr/>
          <p:nvPr/>
        </p:nvSpPr>
        <p:spPr>
          <a:xfrm>
            <a:off x="4959986" y="1537228"/>
            <a:ext cx="984325" cy="61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4AE06-4E7D-400D-A4C1-DE6617C14070}"/>
              </a:ext>
            </a:extLst>
          </p:cNvPr>
          <p:cNvSpPr/>
          <p:nvPr/>
        </p:nvSpPr>
        <p:spPr>
          <a:xfrm>
            <a:off x="10046313" y="553635"/>
            <a:ext cx="984325" cy="61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3E7959-394C-4F0B-BE70-022F032733E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421919" y="2152316"/>
            <a:ext cx="30230" cy="199103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6D8742-F7B0-4908-8957-C332B7CA0E9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024757" y="556000"/>
            <a:ext cx="2935230" cy="389489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8E6881-2EDA-4ADB-B3E9-E836508B06ED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 flipH="1">
            <a:off x="663272" y="863544"/>
            <a:ext cx="869323" cy="34045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76E65B-7C5A-4B04-9AB3-A26EA164D3D4}"/>
              </a:ext>
            </a:extLst>
          </p:cNvPr>
          <p:cNvSpPr/>
          <p:nvPr/>
        </p:nvSpPr>
        <p:spPr>
          <a:xfrm>
            <a:off x="10046313" y="2503449"/>
            <a:ext cx="984325" cy="61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955C3B-735A-44B2-810D-3DC3B24E7104}"/>
              </a:ext>
            </a:extLst>
          </p:cNvPr>
          <p:cNvSpPr/>
          <p:nvPr/>
        </p:nvSpPr>
        <p:spPr>
          <a:xfrm>
            <a:off x="8158723" y="1544728"/>
            <a:ext cx="984325" cy="61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4EA9DC-B1E9-428F-8E2B-10576F1F1D61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>
            <a:off x="5944311" y="1844772"/>
            <a:ext cx="2214412" cy="75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D2DEAA-4545-45FD-991A-5A4BD9257950}"/>
              </a:ext>
            </a:extLst>
          </p:cNvPr>
          <p:cNvCxnSpPr>
            <a:cxnSpLocks/>
            <a:stCxn id="61" idx="3"/>
            <a:endCxn id="8" idx="1"/>
          </p:cNvCxnSpPr>
          <p:nvPr/>
        </p:nvCxnSpPr>
        <p:spPr>
          <a:xfrm flipV="1">
            <a:off x="9143048" y="861179"/>
            <a:ext cx="903265" cy="99109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89F22F-57E6-4095-AAB2-11762B14CF42}"/>
              </a:ext>
            </a:extLst>
          </p:cNvPr>
          <p:cNvCxnSpPr>
            <a:cxnSpLocks/>
            <a:stCxn id="61" idx="3"/>
            <a:endCxn id="57" idx="1"/>
          </p:cNvCxnSpPr>
          <p:nvPr/>
        </p:nvCxnSpPr>
        <p:spPr>
          <a:xfrm>
            <a:off x="9143048" y="1852272"/>
            <a:ext cx="903265" cy="95872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3278E1-AEAD-45E0-AB46-88C2333CD9C1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7340350" y="1844772"/>
            <a:ext cx="0" cy="12088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1EE5EEC-5247-4185-93BA-678CD61E4B21}"/>
              </a:ext>
            </a:extLst>
          </p:cNvPr>
          <p:cNvSpPr/>
          <p:nvPr/>
        </p:nvSpPr>
        <p:spPr>
          <a:xfrm>
            <a:off x="6427967" y="3053594"/>
            <a:ext cx="1824766" cy="5862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Reported</a:t>
            </a:r>
          </a:p>
          <a:p>
            <a:pPr algn="ctr"/>
            <a:r>
              <a:rPr lang="en-US" sz="2000" dirty="0"/>
              <a:t>Case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E24F10-3901-498A-90AF-D65B9E2BE2C8}"/>
              </a:ext>
            </a:extLst>
          </p:cNvPr>
          <p:cNvCxnSpPr>
            <a:cxnSpLocks/>
            <a:stCxn id="4" idx="2"/>
            <a:endCxn id="110" idx="0"/>
          </p:cNvCxnSpPr>
          <p:nvPr/>
        </p:nvCxnSpPr>
        <p:spPr>
          <a:xfrm>
            <a:off x="1532595" y="863544"/>
            <a:ext cx="246081" cy="236134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7EE977-2C8E-4B39-BBEA-1ECE4B79CF6C}"/>
                  </a:ext>
                </a:extLst>
              </p:cNvPr>
              <p:cNvSpPr/>
              <p:nvPr/>
            </p:nvSpPr>
            <p:spPr>
              <a:xfrm>
                <a:off x="171109" y="4268046"/>
                <a:ext cx="984325" cy="61508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𝐽𝐽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7EE977-2C8E-4B39-BBEA-1ECE4B79C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9" y="4268046"/>
                <a:ext cx="984325" cy="615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C36BF8-9901-415A-9E8E-3B4C6783DCEB}"/>
              </a:ext>
            </a:extLst>
          </p:cNvPr>
          <p:cNvCxnSpPr>
            <a:cxnSpLocks/>
            <a:stCxn id="4" idx="2"/>
            <a:endCxn id="109" idx="0"/>
          </p:cNvCxnSpPr>
          <p:nvPr/>
        </p:nvCxnSpPr>
        <p:spPr>
          <a:xfrm>
            <a:off x="1532595" y="863544"/>
            <a:ext cx="1733556" cy="237439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E305E42-CEBD-45A6-976E-FB27A3962FEE}"/>
                  </a:ext>
                </a:extLst>
              </p:cNvPr>
              <p:cNvSpPr/>
              <p:nvPr/>
            </p:nvSpPr>
            <p:spPr>
              <a:xfrm>
                <a:off x="2610981" y="6060078"/>
                <a:ext cx="1310340" cy="61508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𝑀𝑜𝑑𝑒𝑟𝑛𝑎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𝐷𝑜𝑠𝑒</m:t>
                        </m:r>
                      </m:sup>
                    </m:sSubSup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E305E42-CEBD-45A6-976E-FB27A396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981" y="6060078"/>
                <a:ext cx="1310340" cy="615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F6E83AC-3B08-43F0-9D94-50CB64580B5F}"/>
                  </a:ext>
                </a:extLst>
              </p:cNvPr>
              <p:cNvSpPr/>
              <p:nvPr/>
            </p:nvSpPr>
            <p:spPr>
              <a:xfrm>
                <a:off x="1084532" y="5444990"/>
                <a:ext cx="1310340" cy="61508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𝑃𝑓𝑖𝑧𝑒𝑟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𝐷𝑜𝑠𝑒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F6E83AC-3B08-43F0-9D94-50CB64580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32" y="5444990"/>
                <a:ext cx="1310340" cy="615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1F27BC5-21D1-4A5B-8928-F3DC380CA1C9}"/>
                  </a:ext>
                </a:extLst>
              </p:cNvPr>
              <p:cNvSpPr/>
              <p:nvPr/>
            </p:nvSpPr>
            <p:spPr>
              <a:xfrm>
                <a:off x="2610981" y="3237937"/>
                <a:ext cx="1310340" cy="61508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𝑀𝑜𝑑𝑒𝑟𝑛𝑎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𝐷𝑜𝑠𝑒</m:t>
                        </m:r>
                      </m:sup>
                    </m:sSub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1F27BC5-21D1-4A5B-8928-F3DC380CA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981" y="3237937"/>
                <a:ext cx="1310340" cy="615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7AA5AAE-9B31-45CA-9C47-5F17317DBD83}"/>
                  </a:ext>
                </a:extLst>
              </p:cNvPr>
              <p:cNvSpPr/>
              <p:nvPr/>
            </p:nvSpPr>
            <p:spPr>
              <a:xfrm>
                <a:off x="1123506" y="3224892"/>
                <a:ext cx="1310340" cy="61508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𝑃𝑓𝑖𝑧𝑒𝑟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𝐷𝑜𝑠𝑒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7AA5AAE-9B31-45CA-9C47-5F17317DB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06" y="3224892"/>
                <a:ext cx="1310340" cy="615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D7AE00B-A1BE-4E3D-A282-C23C94529B49}"/>
              </a:ext>
            </a:extLst>
          </p:cNvPr>
          <p:cNvCxnSpPr>
            <a:cxnSpLocks/>
            <a:stCxn id="110" idx="2"/>
            <a:endCxn id="108" idx="0"/>
          </p:cNvCxnSpPr>
          <p:nvPr/>
        </p:nvCxnSpPr>
        <p:spPr>
          <a:xfrm flipH="1">
            <a:off x="1739702" y="3839980"/>
            <a:ext cx="38974" cy="16050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4F424A0-BDD8-4486-83F0-62BB51A58258}"/>
              </a:ext>
            </a:extLst>
          </p:cNvPr>
          <p:cNvCxnSpPr>
            <a:cxnSpLocks/>
            <a:stCxn id="109" idx="2"/>
            <a:endCxn id="102" idx="0"/>
          </p:cNvCxnSpPr>
          <p:nvPr/>
        </p:nvCxnSpPr>
        <p:spPr>
          <a:xfrm>
            <a:off x="3266151" y="3853025"/>
            <a:ext cx="0" cy="220705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75C972B-4584-43A9-BCF5-7B9EDEE209DF}"/>
              </a:ext>
            </a:extLst>
          </p:cNvPr>
          <p:cNvCxnSpPr>
            <a:cxnSpLocks/>
            <a:stCxn id="108" idx="3"/>
            <a:endCxn id="6" idx="1"/>
          </p:cNvCxnSpPr>
          <p:nvPr/>
        </p:nvCxnSpPr>
        <p:spPr>
          <a:xfrm flipV="1">
            <a:off x="2394872" y="4450899"/>
            <a:ext cx="2565115" cy="1301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E60C85-5BDE-4644-B634-79AB30C1E2C5}"/>
              </a:ext>
            </a:extLst>
          </p:cNvPr>
          <p:cNvCxnSpPr>
            <a:cxnSpLocks/>
            <a:stCxn id="65" idx="3"/>
            <a:endCxn id="6" idx="1"/>
          </p:cNvCxnSpPr>
          <p:nvPr/>
        </p:nvCxnSpPr>
        <p:spPr>
          <a:xfrm flipV="1">
            <a:off x="1155434" y="4450899"/>
            <a:ext cx="3804553" cy="124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0321D08-5BF0-4CE7-B59A-CE70EB036F9C}"/>
              </a:ext>
            </a:extLst>
          </p:cNvPr>
          <p:cNvCxnSpPr>
            <a:cxnSpLocks/>
            <a:stCxn id="102" idx="3"/>
            <a:endCxn id="6" idx="1"/>
          </p:cNvCxnSpPr>
          <p:nvPr/>
        </p:nvCxnSpPr>
        <p:spPr>
          <a:xfrm flipV="1">
            <a:off x="3921321" y="4450899"/>
            <a:ext cx="1038666" cy="19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23D2444-6ACE-427C-916C-F4FDEF76D4F3}"/>
              </a:ext>
            </a:extLst>
          </p:cNvPr>
          <p:cNvCxnSpPr>
            <a:cxnSpLocks/>
            <a:stCxn id="109" idx="2"/>
            <a:endCxn id="6" idx="1"/>
          </p:cNvCxnSpPr>
          <p:nvPr/>
        </p:nvCxnSpPr>
        <p:spPr>
          <a:xfrm>
            <a:off x="3266151" y="3853025"/>
            <a:ext cx="1693836" cy="5978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EB03F9-EFAF-4797-B515-B70CD7DCEAB8}"/>
              </a:ext>
            </a:extLst>
          </p:cNvPr>
          <p:cNvCxnSpPr>
            <a:cxnSpLocks/>
            <a:stCxn id="110" idx="2"/>
            <a:endCxn id="6" idx="1"/>
          </p:cNvCxnSpPr>
          <p:nvPr/>
        </p:nvCxnSpPr>
        <p:spPr>
          <a:xfrm>
            <a:off x="1778676" y="3839980"/>
            <a:ext cx="3181311" cy="61091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59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 Yel</dc:creator>
  <cp:lastModifiedBy>Alp Yel</cp:lastModifiedBy>
  <cp:revision>1</cp:revision>
  <dcterms:created xsi:type="dcterms:W3CDTF">2022-04-16T15:40:06Z</dcterms:created>
  <dcterms:modified xsi:type="dcterms:W3CDTF">2022-04-19T12:45:09Z</dcterms:modified>
</cp:coreProperties>
</file>