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287" r:id="rId3"/>
    <p:sldId id="276" r:id="rId4"/>
    <p:sldId id="261" r:id="rId5"/>
    <p:sldId id="289" r:id="rId6"/>
    <p:sldId id="290" r:id="rId7"/>
    <p:sldId id="297" r:id="rId8"/>
    <p:sldId id="301" r:id="rId9"/>
    <p:sldId id="292" r:id="rId10"/>
    <p:sldId id="300" r:id="rId11"/>
    <p:sldId id="298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94" r:id="rId23"/>
    <p:sldId id="295" r:id="rId24"/>
    <p:sldId id="282" r:id="rId25"/>
    <p:sldId id="284" r:id="rId26"/>
    <p:sldId id="285" r:id="rId27"/>
    <p:sldId id="286" r:id="rId28"/>
    <p:sldId id="273" r:id="rId29"/>
    <p:sldId id="259" r:id="rId30"/>
    <p:sldId id="274" r:id="rId31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1" d="100"/>
          <a:sy n="101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4C4C8-2A51-4BEF-8F69-5F2679F58BBD}" type="doc">
      <dgm:prSet loTypeId="urn:microsoft.com/office/officeart/2005/8/layout/hProcess9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09B28D-E756-4E24-BC8D-82DCC5680EB3}">
      <dgm:prSet custT="1"/>
      <dgm:spPr>
        <a:solidFill>
          <a:srgbClr val="00B0F0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200" b="1" u="sng" dirty="0"/>
            <a:t>Ion</a:t>
          </a:r>
        </a:p>
        <a:p>
          <a:endParaRPr lang="en-US" sz="1200" b="1" u="sng" dirty="0"/>
        </a:p>
        <a:p>
          <a:endParaRPr lang="en-US" sz="1200" b="1" u="sng" dirty="0"/>
        </a:p>
        <a:p>
          <a:r>
            <a:rPr lang="en-US" sz="1200" dirty="0"/>
            <a:t>invoked object notation</a:t>
          </a:r>
        </a:p>
      </dgm:t>
    </dgm:pt>
    <dgm:pt modelId="{B81F11DC-70A3-4632-A0CF-6CEF7DE22371}" type="parTrans" cxnId="{44171ACA-B1C5-4DD4-BAC0-8D5A57B6FD46}">
      <dgm:prSet/>
      <dgm:spPr/>
      <dgm:t>
        <a:bodyPr/>
        <a:lstStyle/>
        <a:p>
          <a:endParaRPr lang="en-US" sz="1200"/>
        </a:p>
      </dgm:t>
    </dgm:pt>
    <dgm:pt modelId="{370B987A-5354-4B08-82A4-C73276790DD5}" type="sibTrans" cxnId="{44171ACA-B1C5-4DD4-BAC0-8D5A57B6FD46}">
      <dgm:prSet/>
      <dgm:spPr/>
      <dgm:t>
        <a:bodyPr/>
        <a:lstStyle/>
        <a:p>
          <a:endParaRPr lang="en-US" sz="1200"/>
        </a:p>
      </dgm:t>
    </dgm:pt>
    <dgm:pt modelId="{C8F2F6B5-FF70-4B86-B983-A9761C70A4EE}">
      <dgm:prSet custT="1"/>
      <dgm:spPr>
        <a:solidFill>
          <a:srgbClr val="00B0F0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200" b="1" u="sng" dirty="0" err="1"/>
            <a:t>Dions</a:t>
          </a:r>
          <a:endParaRPr lang="en-US" sz="1200" b="1" u="sng" dirty="0"/>
        </a:p>
        <a:p>
          <a:endParaRPr lang="en-US" sz="1200" b="1" u="sng" dirty="0"/>
        </a:p>
        <a:p>
          <a:endParaRPr lang="en-US" sz="1200" b="1" u="sng" dirty="0"/>
        </a:p>
        <a:p>
          <a:r>
            <a:rPr lang="en-US" sz="1200" dirty="0"/>
            <a:t> domain-specific language ions</a:t>
          </a:r>
        </a:p>
      </dgm:t>
    </dgm:pt>
    <dgm:pt modelId="{BADC1000-3769-4DAC-96CA-22CD67F25F92}" type="parTrans" cxnId="{C0495F1D-A73A-4976-9FC5-9524C67E3FD7}">
      <dgm:prSet/>
      <dgm:spPr/>
      <dgm:t>
        <a:bodyPr/>
        <a:lstStyle/>
        <a:p>
          <a:endParaRPr lang="en-US" sz="1200"/>
        </a:p>
      </dgm:t>
    </dgm:pt>
    <dgm:pt modelId="{6EB1F1C2-2415-4A58-A033-254EA1FC0898}" type="sibTrans" cxnId="{C0495F1D-A73A-4976-9FC5-9524C67E3FD7}">
      <dgm:prSet/>
      <dgm:spPr/>
      <dgm:t>
        <a:bodyPr/>
        <a:lstStyle/>
        <a:p>
          <a:endParaRPr lang="en-US" sz="1200"/>
        </a:p>
      </dgm:t>
    </dgm:pt>
    <dgm:pt modelId="{99E1D454-BA95-442E-BF0F-19BE44F9D06C}">
      <dgm:prSet custT="1"/>
      <dgm:spPr>
        <a:solidFill>
          <a:srgbClr val="00B0F0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200" b="1" u="sng" dirty="0"/>
            <a:t>Ionify</a:t>
          </a:r>
        </a:p>
        <a:p>
          <a:endParaRPr lang="en-US" sz="1200" dirty="0"/>
        </a:p>
        <a:p>
          <a:endParaRPr lang="en-US" sz="1200" dirty="0"/>
        </a:p>
        <a:p>
          <a:r>
            <a:rPr lang="en-US" sz="1200" dirty="0"/>
            <a:t>ion implemented for you</a:t>
          </a:r>
        </a:p>
      </dgm:t>
    </dgm:pt>
    <dgm:pt modelId="{1ACBD709-9056-45DB-ADFD-067EBD2FDB8F}" type="parTrans" cxnId="{F6AF208E-4E9E-4C7B-8390-F4B80EA46ADB}">
      <dgm:prSet/>
      <dgm:spPr/>
      <dgm:t>
        <a:bodyPr/>
        <a:lstStyle/>
        <a:p>
          <a:endParaRPr lang="en-US" sz="1200"/>
        </a:p>
      </dgm:t>
    </dgm:pt>
    <dgm:pt modelId="{8DA74DED-0C9F-4F57-A388-6A57AFFEBE46}" type="sibTrans" cxnId="{F6AF208E-4E9E-4C7B-8390-F4B80EA46ADB}">
      <dgm:prSet/>
      <dgm:spPr/>
      <dgm:t>
        <a:bodyPr/>
        <a:lstStyle/>
        <a:p>
          <a:endParaRPr lang="en-US" sz="1200"/>
        </a:p>
      </dgm:t>
    </dgm:pt>
    <dgm:pt modelId="{AEA45055-B4BA-4527-9159-B38B12083FC4}">
      <dgm:prSet custT="1"/>
      <dgm:spPr>
        <a:solidFill>
          <a:srgbClr val="00B0F0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200" b="1" u="sng" dirty="0"/>
            <a:t>Ionified</a:t>
          </a:r>
        </a:p>
        <a:p>
          <a:endParaRPr lang="en-US" sz="1200" b="1" dirty="0"/>
        </a:p>
        <a:p>
          <a:r>
            <a:rPr lang="en-US" sz="1200" dirty="0"/>
            <a:t>ions indexed for internet-enabled discovery</a:t>
          </a:r>
        </a:p>
      </dgm:t>
    </dgm:pt>
    <dgm:pt modelId="{A9741D46-8792-40AA-BE34-8960924A6C2D}" type="parTrans" cxnId="{E10A4F10-F745-4128-9879-435BF2452076}">
      <dgm:prSet/>
      <dgm:spPr/>
      <dgm:t>
        <a:bodyPr/>
        <a:lstStyle/>
        <a:p>
          <a:endParaRPr lang="en-US" sz="1200"/>
        </a:p>
      </dgm:t>
    </dgm:pt>
    <dgm:pt modelId="{2E125310-7388-4F2E-A5D1-7B94BFAF02C2}" type="sibTrans" cxnId="{E10A4F10-F745-4128-9879-435BF2452076}">
      <dgm:prSet/>
      <dgm:spPr/>
      <dgm:t>
        <a:bodyPr/>
        <a:lstStyle/>
        <a:p>
          <a:endParaRPr lang="en-US" sz="1200"/>
        </a:p>
      </dgm:t>
    </dgm:pt>
    <dgm:pt modelId="{E296D1A0-B79B-4DC0-930E-943F9212B5FE}">
      <dgm:prSet custT="1"/>
      <dgm:spPr>
        <a:solidFill>
          <a:schemeClr val="bg2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200" dirty="0" err="1"/>
            <a:t>cdns</a:t>
          </a:r>
          <a:r>
            <a:rPr lang="en-US" sz="1200" dirty="0"/>
            <a:t>:</a:t>
          </a:r>
        </a:p>
        <a:p>
          <a:r>
            <a:rPr lang="en-US" sz="1200" dirty="0" err="1"/>
            <a:t>jsdelivr</a:t>
          </a:r>
          <a:r>
            <a:rPr lang="en-US" sz="1200" dirty="0"/>
            <a:t>, </a:t>
          </a:r>
          <a:r>
            <a:rPr lang="en-US" sz="1200" dirty="0" err="1"/>
            <a:t>cdnjs</a:t>
          </a:r>
          <a:r>
            <a:rPr lang="en-US" sz="1200" dirty="0"/>
            <a:t>, etc.</a:t>
          </a:r>
        </a:p>
      </dgm:t>
    </dgm:pt>
    <dgm:pt modelId="{9CB4614E-ECE5-47AA-9607-13F79E545C52}" type="parTrans" cxnId="{905516C2-00F4-4D82-9304-FDFBB4E8A0A5}">
      <dgm:prSet/>
      <dgm:spPr/>
      <dgm:t>
        <a:bodyPr/>
        <a:lstStyle/>
        <a:p>
          <a:endParaRPr lang="en-US" sz="1200"/>
        </a:p>
      </dgm:t>
    </dgm:pt>
    <dgm:pt modelId="{579F503E-7DA4-4FFE-9281-A04558386923}" type="sibTrans" cxnId="{905516C2-00F4-4D82-9304-FDFBB4E8A0A5}">
      <dgm:prSet/>
      <dgm:spPr/>
      <dgm:t>
        <a:bodyPr/>
        <a:lstStyle/>
        <a:p>
          <a:endParaRPr lang="en-US" sz="1200"/>
        </a:p>
      </dgm:t>
    </dgm:pt>
    <dgm:pt modelId="{B67ADCE6-BEE0-4F1E-B3D6-E3370A54BD09}">
      <dgm:prSet phldrT="[Text]" custT="1"/>
      <dgm:spPr>
        <a:solidFill>
          <a:schemeClr val="bg2"/>
        </a:solidFill>
        <a:ln w="12700"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b="1" u="sng" dirty="0"/>
            <a:t>Pools</a:t>
          </a:r>
          <a:endParaRPr lang="en-US" sz="1200" u="sng" dirty="0"/>
        </a:p>
        <a:p>
          <a:pPr>
            <a:buFont typeface="Arial" panose="020B0604020202020204" pitchFamily="34" charset="0"/>
            <a:buNone/>
          </a:pPr>
          <a:r>
            <a:rPr lang="en-US" sz="1200" dirty="0"/>
            <a:t> Procedural operator-overloading languages</a:t>
          </a:r>
        </a:p>
        <a:p>
          <a:pPr>
            <a:buFont typeface="Arial" panose="020B0604020202020204" pitchFamily="34" charset="0"/>
            <a:buNone/>
          </a:pPr>
          <a:endParaRPr lang="en-US" sz="1200" dirty="0"/>
        </a:p>
        <a:p>
          <a:pPr>
            <a:buFont typeface="Arial" panose="020B0604020202020204" pitchFamily="34" charset="0"/>
            <a:buNone/>
          </a:pPr>
          <a:r>
            <a:rPr lang="en-US" sz="1200" i="1" dirty="0" err="1"/>
            <a:t>javascript</a:t>
          </a:r>
          <a:r>
            <a:rPr lang="en-US" sz="1200" i="1" dirty="0"/>
            <a:t>, python, java, etc</a:t>
          </a:r>
          <a:r>
            <a:rPr lang="en-US" sz="1200" dirty="0"/>
            <a:t>.</a:t>
          </a:r>
        </a:p>
      </dgm:t>
    </dgm:pt>
    <dgm:pt modelId="{E08A4ABE-0ACF-497A-8FC3-D483E5B75915}" type="parTrans" cxnId="{0528F4F9-1E07-4B4D-9854-9070F854791B}">
      <dgm:prSet/>
      <dgm:spPr/>
      <dgm:t>
        <a:bodyPr/>
        <a:lstStyle/>
        <a:p>
          <a:endParaRPr lang="en-US" sz="1200"/>
        </a:p>
      </dgm:t>
    </dgm:pt>
    <dgm:pt modelId="{EFD98F8F-37CE-442B-BC78-C3A861F76CE6}" type="sibTrans" cxnId="{0528F4F9-1E07-4B4D-9854-9070F854791B}">
      <dgm:prSet/>
      <dgm:spPr/>
      <dgm:t>
        <a:bodyPr/>
        <a:lstStyle/>
        <a:p>
          <a:endParaRPr lang="en-US" sz="1200"/>
        </a:p>
      </dgm:t>
    </dgm:pt>
    <dgm:pt modelId="{203B0F52-2ADC-42B2-BB02-49A1E5BF5391}">
      <dgm:prSet custT="1"/>
      <dgm:spPr>
        <a:solidFill>
          <a:schemeClr val="bg2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200" dirty="0"/>
            <a:t>visual, audible, tactile</a:t>
          </a:r>
        </a:p>
      </dgm:t>
    </dgm:pt>
    <dgm:pt modelId="{616F5395-353B-4140-9484-999222D1A3A6}" type="parTrans" cxnId="{AE2A3AA6-0A3F-404D-81AC-20695561EEE5}">
      <dgm:prSet/>
      <dgm:spPr/>
      <dgm:t>
        <a:bodyPr/>
        <a:lstStyle/>
        <a:p>
          <a:endParaRPr lang="en-US" sz="1200"/>
        </a:p>
      </dgm:t>
    </dgm:pt>
    <dgm:pt modelId="{50DDB3E9-90EE-4C14-B898-80FE8F64F422}" type="sibTrans" cxnId="{AE2A3AA6-0A3F-404D-81AC-20695561EEE5}">
      <dgm:prSet/>
      <dgm:spPr/>
      <dgm:t>
        <a:bodyPr/>
        <a:lstStyle/>
        <a:p>
          <a:endParaRPr lang="en-US" sz="1200"/>
        </a:p>
      </dgm:t>
    </dgm:pt>
    <dgm:pt modelId="{79677623-B08E-42EF-9D81-380CD8430071}">
      <dgm:prSet phldrT="[Text]" custT="1"/>
      <dgm:spPr>
        <a:solidFill>
          <a:srgbClr val="00B050"/>
        </a:solidFill>
        <a:ln w="12700"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dirty="0"/>
            <a:t>seamless idea sharing</a:t>
          </a:r>
        </a:p>
      </dgm:t>
    </dgm:pt>
    <dgm:pt modelId="{BD6D93A6-5D7B-4694-99BC-690804EC6554}" type="parTrans" cxnId="{4104A827-C9C1-4D2E-9141-1E1ACC88D083}">
      <dgm:prSet/>
      <dgm:spPr/>
      <dgm:t>
        <a:bodyPr/>
        <a:lstStyle/>
        <a:p>
          <a:endParaRPr lang="en-US" sz="1200"/>
        </a:p>
      </dgm:t>
    </dgm:pt>
    <dgm:pt modelId="{CF89E26D-2C52-4BE8-961E-804BDDC4A6C6}" type="sibTrans" cxnId="{4104A827-C9C1-4D2E-9141-1E1ACC88D083}">
      <dgm:prSet/>
      <dgm:spPr/>
      <dgm:t>
        <a:bodyPr/>
        <a:lstStyle/>
        <a:p>
          <a:endParaRPr lang="en-US" sz="1200"/>
        </a:p>
      </dgm:t>
    </dgm:pt>
    <dgm:pt modelId="{AF8E3B36-8FA4-4A77-8F71-D38C70D640B7}" type="pres">
      <dgm:prSet presAssocID="{7F54C4C8-2A51-4BEF-8F69-5F2679F58BBD}" presName="CompostProcess" presStyleCnt="0">
        <dgm:presLayoutVars>
          <dgm:dir/>
          <dgm:resizeHandles val="exact"/>
        </dgm:presLayoutVars>
      </dgm:prSet>
      <dgm:spPr/>
    </dgm:pt>
    <dgm:pt modelId="{48EE1F90-0898-41CE-959B-D0D0F30E40D1}" type="pres">
      <dgm:prSet presAssocID="{7F54C4C8-2A51-4BEF-8F69-5F2679F58BBD}" presName="arrow" presStyleLbl="bgShp" presStyleIdx="0" presStyleCnt="1"/>
      <dgm:spPr/>
    </dgm:pt>
    <dgm:pt modelId="{56DC92FE-A01E-4F8A-91DB-AEB5CCCFF464}" type="pres">
      <dgm:prSet presAssocID="{7F54C4C8-2A51-4BEF-8F69-5F2679F58BBD}" presName="linearProcess" presStyleCnt="0"/>
      <dgm:spPr/>
    </dgm:pt>
    <dgm:pt modelId="{FC7648E4-F4EC-4D8E-80E4-5830666202F7}" type="pres">
      <dgm:prSet presAssocID="{B67ADCE6-BEE0-4F1E-B3D6-E3370A54BD09}" presName="textNode" presStyleLbl="node1" presStyleIdx="0" presStyleCnt="8">
        <dgm:presLayoutVars>
          <dgm:bulletEnabled val="1"/>
        </dgm:presLayoutVars>
      </dgm:prSet>
      <dgm:spPr/>
    </dgm:pt>
    <dgm:pt modelId="{3492FB1A-60E6-4D4C-868B-7A9F24DF8C88}" type="pres">
      <dgm:prSet presAssocID="{EFD98F8F-37CE-442B-BC78-C3A861F76CE6}" presName="sibTrans" presStyleCnt="0"/>
      <dgm:spPr/>
    </dgm:pt>
    <dgm:pt modelId="{38C8754A-8843-4847-BF3A-AF10F28379FA}" type="pres">
      <dgm:prSet presAssocID="{1B09B28D-E756-4E24-BC8D-82DCC5680EB3}" presName="textNode" presStyleLbl="node1" presStyleIdx="1" presStyleCnt="8">
        <dgm:presLayoutVars>
          <dgm:bulletEnabled val="1"/>
        </dgm:presLayoutVars>
      </dgm:prSet>
      <dgm:spPr/>
    </dgm:pt>
    <dgm:pt modelId="{23F04803-D235-405E-A134-8704CDA189E8}" type="pres">
      <dgm:prSet presAssocID="{370B987A-5354-4B08-82A4-C73276790DD5}" presName="sibTrans" presStyleCnt="0"/>
      <dgm:spPr/>
    </dgm:pt>
    <dgm:pt modelId="{DBA3B575-FE7F-4FEE-8A96-58E2CE6A21D6}" type="pres">
      <dgm:prSet presAssocID="{C8F2F6B5-FF70-4B86-B983-A9761C70A4EE}" presName="textNode" presStyleLbl="node1" presStyleIdx="2" presStyleCnt="8">
        <dgm:presLayoutVars>
          <dgm:bulletEnabled val="1"/>
        </dgm:presLayoutVars>
      </dgm:prSet>
      <dgm:spPr/>
    </dgm:pt>
    <dgm:pt modelId="{58F03ADF-9FF6-4E56-9833-064C796B111C}" type="pres">
      <dgm:prSet presAssocID="{6EB1F1C2-2415-4A58-A033-254EA1FC0898}" presName="sibTrans" presStyleCnt="0"/>
      <dgm:spPr/>
    </dgm:pt>
    <dgm:pt modelId="{95F41773-344B-4B66-BF1A-071EF6C726F8}" type="pres">
      <dgm:prSet presAssocID="{99E1D454-BA95-442E-BF0F-19BE44F9D06C}" presName="textNode" presStyleLbl="node1" presStyleIdx="3" presStyleCnt="8">
        <dgm:presLayoutVars>
          <dgm:bulletEnabled val="1"/>
        </dgm:presLayoutVars>
      </dgm:prSet>
      <dgm:spPr/>
    </dgm:pt>
    <dgm:pt modelId="{09B6C3F4-0E73-476E-A26B-D3FC85F778E8}" type="pres">
      <dgm:prSet presAssocID="{8DA74DED-0C9F-4F57-A388-6A57AFFEBE46}" presName="sibTrans" presStyleCnt="0"/>
      <dgm:spPr/>
    </dgm:pt>
    <dgm:pt modelId="{DC0EA8BE-B382-4596-A48C-9D8690B34570}" type="pres">
      <dgm:prSet presAssocID="{AEA45055-B4BA-4527-9159-B38B12083FC4}" presName="textNode" presStyleLbl="node1" presStyleIdx="4" presStyleCnt="8">
        <dgm:presLayoutVars>
          <dgm:bulletEnabled val="1"/>
        </dgm:presLayoutVars>
      </dgm:prSet>
      <dgm:spPr/>
    </dgm:pt>
    <dgm:pt modelId="{85BAEF56-B428-4623-A805-24C6AC7F5BDD}" type="pres">
      <dgm:prSet presAssocID="{2E125310-7388-4F2E-A5D1-7B94BFAF02C2}" presName="sibTrans" presStyleCnt="0"/>
      <dgm:spPr/>
    </dgm:pt>
    <dgm:pt modelId="{66BDCA87-142F-41FA-BD14-F01763FEF771}" type="pres">
      <dgm:prSet presAssocID="{203B0F52-2ADC-42B2-BB02-49A1E5BF5391}" presName="textNode" presStyleLbl="node1" presStyleIdx="5" presStyleCnt="8">
        <dgm:presLayoutVars>
          <dgm:bulletEnabled val="1"/>
        </dgm:presLayoutVars>
      </dgm:prSet>
      <dgm:spPr/>
    </dgm:pt>
    <dgm:pt modelId="{BEFE0B96-23A1-47BE-A0E9-BEBA64C03254}" type="pres">
      <dgm:prSet presAssocID="{50DDB3E9-90EE-4C14-B898-80FE8F64F422}" presName="sibTrans" presStyleCnt="0"/>
      <dgm:spPr/>
    </dgm:pt>
    <dgm:pt modelId="{4FB6F549-BFDE-4354-AC1B-DCD95503B38F}" type="pres">
      <dgm:prSet presAssocID="{E296D1A0-B79B-4DC0-930E-943F9212B5FE}" presName="textNode" presStyleLbl="node1" presStyleIdx="6" presStyleCnt="8">
        <dgm:presLayoutVars>
          <dgm:bulletEnabled val="1"/>
        </dgm:presLayoutVars>
      </dgm:prSet>
      <dgm:spPr/>
    </dgm:pt>
    <dgm:pt modelId="{33DC71F6-1476-435F-A53F-27F5DDA1C001}" type="pres">
      <dgm:prSet presAssocID="{579F503E-7DA4-4FFE-9281-A04558386923}" presName="sibTrans" presStyleCnt="0"/>
      <dgm:spPr/>
    </dgm:pt>
    <dgm:pt modelId="{77FF2D72-4539-444C-B9B0-C08A3EF3F3FC}" type="pres">
      <dgm:prSet presAssocID="{79677623-B08E-42EF-9D81-380CD8430071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E10A4F10-F745-4128-9879-435BF2452076}" srcId="{7F54C4C8-2A51-4BEF-8F69-5F2679F58BBD}" destId="{AEA45055-B4BA-4527-9159-B38B12083FC4}" srcOrd="4" destOrd="0" parTransId="{A9741D46-8792-40AA-BE34-8960924A6C2D}" sibTransId="{2E125310-7388-4F2E-A5D1-7B94BFAF02C2}"/>
    <dgm:cxn modelId="{C0495F1D-A73A-4976-9FC5-9524C67E3FD7}" srcId="{7F54C4C8-2A51-4BEF-8F69-5F2679F58BBD}" destId="{C8F2F6B5-FF70-4B86-B983-A9761C70A4EE}" srcOrd="2" destOrd="0" parTransId="{BADC1000-3769-4DAC-96CA-22CD67F25F92}" sibTransId="{6EB1F1C2-2415-4A58-A033-254EA1FC0898}"/>
    <dgm:cxn modelId="{4104A827-C9C1-4D2E-9141-1E1ACC88D083}" srcId="{7F54C4C8-2A51-4BEF-8F69-5F2679F58BBD}" destId="{79677623-B08E-42EF-9D81-380CD8430071}" srcOrd="7" destOrd="0" parTransId="{BD6D93A6-5D7B-4694-99BC-690804EC6554}" sibTransId="{CF89E26D-2C52-4BE8-961E-804BDDC4A6C6}"/>
    <dgm:cxn modelId="{7E10902B-97E5-4AD3-AFE2-B5694A2F448C}" type="presOf" srcId="{7F54C4C8-2A51-4BEF-8F69-5F2679F58BBD}" destId="{AF8E3B36-8FA4-4A77-8F71-D38C70D640B7}" srcOrd="0" destOrd="0" presId="urn:microsoft.com/office/officeart/2005/8/layout/hProcess9"/>
    <dgm:cxn modelId="{D6B19069-F04A-4BE4-A343-F81AE293B907}" type="presOf" srcId="{E296D1A0-B79B-4DC0-930E-943F9212B5FE}" destId="{4FB6F549-BFDE-4354-AC1B-DCD95503B38F}" srcOrd="0" destOrd="0" presId="urn:microsoft.com/office/officeart/2005/8/layout/hProcess9"/>
    <dgm:cxn modelId="{43A32C6E-ABA1-44B1-9B84-14A77AD693B3}" type="presOf" srcId="{C8F2F6B5-FF70-4B86-B983-A9761C70A4EE}" destId="{DBA3B575-FE7F-4FEE-8A96-58E2CE6A21D6}" srcOrd="0" destOrd="0" presId="urn:microsoft.com/office/officeart/2005/8/layout/hProcess9"/>
    <dgm:cxn modelId="{31799776-F4C6-4EF6-B995-9D469B38973C}" type="presOf" srcId="{79677623-B08E-42EF-9D81-380CD8430071}" destId="{77FF2D72-4539-444C-B9B0-C08A3EF3F3FC}" srcOrd="0" destOrd="0" presId="urn:microsoft.com/office/officeart/2005/8/layout/hProcess9"/>
    <dgm:cxn modelId="{F6AF208E-4E9E-4C7B-8390-F4B80EA46ADB}" srcId="{7F54C4C8-2A51-4BEF-8F69-5F2679F58BBD}" destId="{99E1D454-BA95-442E-BF0F-19BE44F9D06C}" srcOrd="3" destOrd="0" parTransId="{1ACBD709-9056-45DB-ADFD-067EBD2FDB8F}" sibTransId="{8DA74DED-0C9F-4F57-A388-6A57AFFEBE46}"/>
    <dgm:cxn modelId="{8BA7D08F-4961-4561-96E9-A632C5B22981}" type="presOf" srcId="{AEA45055-B4BA-4527-9159-B38B12083FC4}" destId="{DC0EA8BE-B382-4596-A48C-9D8690B34570}" srcOrd="0" destOrd="0" presId="urn:microsoft.com/office/officeart/2005/8/layout/hProcess9"/>
    <dgm:cxn modelId="{78ABEF95-E923-49ED-8016-1DE992BC5ED2}" type="presOf" srcId="{1B09B28D-E756-4E24-BC8D-82DCC5680EB3}" destId="{38C8754A-8843-4847-BF3A-AF10F28379FA}" srcOrd="0" destOrd="0" presId="urn:microsoft.com/office/officeart/2005/8/layout/hProcess9"/>
    <dgm:cxn modelId="{D85858A3-2AE0-460B-9D2B-87916349CF92}" type="presOf" srcId="{99E1D454-BA95-442E-BF0F-19BE44F9D06C}" destId="{95F41773-344B-4B66-BF1A-071EF6C726F8}" srcOrd="0" destOrd="0" presId="urn:microsoft.com/office/officeart/2005/8/layout/hProcess9"/>
    <dgm:cxn modelId="{AE2A3AA6-0A3F-404D-81AC-20695561EEE5}" srcId="{7F54C4C8-2A51-4BEF-8F69-5F2679F58BBD}" destId="{203B0F52-2ADC-42B2-BB02-49A1E5BF5391}" srcOrd="5" destOrd="0" parTransId="{616F5395-353B-4140-9484-999222D1A3A6}" sibTransId="{50DDB3E9-90EE-4C14-B898-80FE8F64F422}"/>
    <dgm:cxn modelId="{905516C2-00F4-4D82-9304-FDFBB4E8A0A5}" srcId="{7F54C4C8-2A51-4BEF-8F69-5F2679F58BBD}" destId="{E296D1A0-B79B-4DC0-930E-943F9212B5FE}" srcOrd="6" destOrd="0" parTransId="{9CB4614E-ECE5-47AA-9607-13F79E545C52}" sibTransId="{579F503E-7DA4-4FFE-9281-A04558386923}"/>
    <dgm:cxn modelId="{44171ACA-B1C5-4DD4-BAC0-8D5A57B6FD46}" srcId="{7F54C4C8-2A51-4BEF-8F69-5F2679F58BBD}" destId="{1B09B28D-E756-4E24-BC8D-82DCC5680EB3}" srcOrd="1" destOrd="0" parTransId="{B81F11DC-70A3-4632-A0CF-6CEF7DE22371}" sibTransId="{370B987A-5354-4B08-82A4-C73276790DD5}"/>
    <dgm:cxn modelId="{0E3BE1E5-FB85-435B-B921-1716059FE571}" type="presOf" srcId="{B67ADCE6-BEE0-4F1E-B3D6-E3370A54BD09}" destId="{FC7648E4-F4EC-4D8E-80E4-5830666202F7}" srcOrd="0" destOrd="0" presId="urn:microsoft.com/office/officeart/2005/8/layout/hProcess9"/>
    <dgm:cxn modelId="{0528F4F9-1E07-4B4D-9854-9070F854791B}" srcId="{7F54C4C8-2A51-4BEF-8F69-5F2679F58BBD}" destId="{B67ADCE6-BEE0-4F1E-B3D6-E3370A54BD09}" srcOrd="0" destOrd="0" parTransId="{E08A4ABE-0ACF-497A-8FC3-D483E5B75915}" sibTransId="{EFD98F8F-37CE-442B-BC78-C3A861F76CE6}"/>
    <dgm:cxn modelId="{35D53EFB-6DBD-4C06-8B99-D0DF20A42FCD}" type="presOf" srcId="{203B0F52-2ADC-42B2-BB02-49A1E5BF5391}" destId="{66BDCA87-142F-41FA-BD14-F01763FEF771}" srcOrd="0" destOrd="0" presId="urn:microsoft.com/office/officeart/2005/8/layout/hProcess9"/>
    <dgm:cxn modelId="{FA2BBB2B-9F85-40C6-BB57-86DD7B22220B}" type="presParOf" srcId="{AF8E3B36-8FA4-4A77-8F71-D38C70D640B7}" destId="{48EE1F90-0898-41CE-959B-D0D0F30E40D1}" srcOrd="0" destOrd="0" presId="urn:microsoft.com/office/officeart/2005/8/layout/hProcess9"/>
    <dgm:cxn modelId="{77029DF3-21AC-43BF-BC45-7A8149071DDA}" type="presParOf" srcId="{AF8E3B36-8FA4-4A77-8F71-D38C70D640B7}" destId="{56DC92FE-A01E-4F8A-91DB-AEB5CCCFF464}" srcOrd="1" destOrd="0" presId="urn:microsoft.com/office/officeart/2005/8/layout/hProcess9"/>
    <dgm:cxn modelId="{FE4FEE43-20B6-4DC1-922C-56FFED4CF73D}" type="presParOf" srcId="{56DC92FE-A01E-4F8A-91DB-AEB5CCCFF464}" destId="{FC7648E4-F4EC-4D8E-80E4-5830666202F7}" srcOrd="0" destOrd="0" presId="urn:microsoft.com/office/officeart/2005/8/layout/hProcess9"/>
    <dgm:cxn modelId="{7F9AB439-56A3-42B2-A64A-06137E764F19}" type="presParOf" srcId="{56DC92FE-A01E-4F8A-91DB-AEB5CCCFF464}" destId="{3492FB1A-60E6-4D4C-868B-7A9F24DF8C88}" srcOrd="1" destOrd="0" presId="urn:microsoft.com/office/officeart/2005/8/layout/hProcess9"/>
    <dgm:cxn modelId="{140C5797-C662-46D6-BBF4-7D4FE572C22B}" type="presParOf" srcId="{56DC92FE-A01E-4F8A-91DB-AEB5CCCFF464}" destId="{38C8754A-8843-4847-BF3A-AF10F28379FA}" srcOrd="2" destOrd="0" presId="urn:microsoft.com/office/officeart/2005/8/layout/hProcess9"/>
    <dgm:cxn modelId="{75B36186-16A0-489B-B427-5E6326121974}" type="presParOf" srcId="{56DC92FE-A01E-4F8A-91DB-AEB5CCCFF464}" destId="{23F04803-D235-405E-A134-8704CDA189E8}" srcOrd="3" destOrd="0" presId="urn:microsoft.com/office/officeart/2005/8/layout/hProcess9"/>
    <dgm:cxn modelId="{EFE2E5B2-BF09-464D-9FB6-A27E37390918}" type="presParOf" srcId="{56DC92FE-A01E-4F8A-91DB-AEB5CCCFF464}" destId="{DBA3B575-FE7F-4FEE-8A96-58E2CE6A21D6}" srcOrd="4" destOrd="0" presId="urn:microsoft.com/office/officeart/2005/8/layout/hProcess9"/>
    <dgm:cxn modelId="{A0623969-C263-44F7-8E49-699E26989B65}" type="presParOf" srcId="{56DC92FE-A01E-4F8A-91DB-AEB5CCCFF464}" destId="{58F03ADF-9FF6-4E56-9833-064C796B111C}" srcOrd="5" destOrd="0" presId="urn:microsoft.com/office/officeart/2005/8/layout/hProcess9"/>
    <dgm:cxn modelId="{3A1896BA-F308-4F35-A497-8C96B4F12210}" type="presParOf" srcId="{56DC92FE-A01E-4F8A-91DB-AEB5CCCFF464}" destId="{95F41773-344B-4B66-BF1A-071EF6C726F8}" srcOrd="6" destOrd="0" presId="urn:microsoft.com/office/officeart/2005/8/layout/hProcess9"/>
    <dgm:cxn modelId="{C0D4528E-C53F-4A0F-A7F0-38AA4765526E}" type="presParOf" srcId="{56DC92FE-A01E-4F8A-91DB-AEB5CCCFF464}" destId="{09B6C3F4-0E73-476E-A26B-D3FC85F778E8}" srcOrd="7" destOrd="0" presId="urn:microsoft.com/office/officeart/2005/8/layout/hProcess9"/>
    <dgm:cxn modelId="{00E25945-7423-488F-980E-CCEAA64C8626}" type="presParOf" srcId="{56DC92FE-A01E-4F8A-91DB-AEB5CCCFF464}" destId="{DC0EA8BE-B382-4596-A48C-9D8690B34570}" srcOrd="8" destOrd="0" presId="urn:microsoft.com/office/officeart/2005/8/layout/hProcess9"/>
    <dgm:cxn modelId="{7DD52615-D557-47F2-9C1E-AEAABF9D87CD}" type="presParOf" srcId="{56DC92FE-A01E-4F8A-91DB-AEB5CCCFF464}" destId="{85BAEF56-B428-4623-A805-24C6AC7F5BDD}" srcOrd="9" destOrd="0" presId="urn:microsoft.com/office/officeart/2005/8/layout/hProcess9"/>
    <dgm:cxn modelId="{1B7CCD54-14CE-4D11-86FB-899E819E91E1}" type="presParOf" srcId="{56DC92FE-A01E-4F8A-91DB-AEB5CCCFF464}" destId="{66BDCA87-142F-41FA-BD14-F01763FEF771}" srcOrd="10" destOrd="0" presId="urn:microsoft.com/office/officeart/2005/8/layout/hProcess9"/>
    <dgm:cxn modelId="{E4B6A195-3F66-4EDA-B9D7-CE5AFA8C30D1}" type="presParOf" srcId="{56DC92FE-A01E-4F8A-91DB-AEB5CCCFF464}" destId="{BEFE0B96-23A1-47BE-A0E9-BEBA64C03254}" srcOrd="11" destOrd="0" presId="urn:microsoft.com/office/officeart/2005/8/layout/hProcess9"/>
    <dgm:cxn modelId="{46CD134B-E95F-4121-A096-841DF543178C}" type="presParOf" srcId="{56DC92FE-A01E-4F8A-91DB-AEB5CCCFF464}" destId="{4FB6F549-BFDE-4354-AC1B-DCD95503B38F}" srcOrd="12" destOrd="0" presId="urn:microsoft.com/office/officeart/2005/8/layout/hProcess9"/>
    <dgm:cxn modelId="{B0C2779B-7402-4168-8C84-9788D249AB48}" type="presParOf" srcId="{56DC92FE-A01E-4F8A-91DB-AEB5CCCFF464}" destId="{33DC71F6-1476-435F-A53F-27F5DDA1C001}" srcOrd="13" destOrd="0" presId="urn:microsoft.com/office/officeart/2005/8/layout/hProcess9"/>
    <dgm:cxn modelId="{D90E728A-7196-4F88-9450-A1823C1355ED}" type="presParOf" srcId="{56DC92FE-A01E-4F8A-91DB-AEB5CCCFF464}" destId="{77FF2D72-4539-444C-B9B0-C08A3EF3F3F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6E62823B-422A-4C30-A702-E0B929C432D0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09AAB9C3-45F1-47BF-AAC1-677CFCD028EC}" type="parTrans" cxnId="{431B4F7C-8F7B-41DF-983B-A29B2709A9CA}">
      <dgm:prSet/>
      <dgm:spPr/>
      <dgm:t>
        <a:bodyPr/>
        <a:lstStyle/>
        <a:p>
          <a:endParaRPr lang="en-US"/>
        </a:p>
      </dgm:t>
    </dgm:pt>
    <dgm:pt modelId="{714600E7-581A-47A0-B3FA-A9A8DC078459}" type="sibTrans" cxnId="{431B4F7C-8F7B-41DF-983B-A29B2709A9CA}">
      <dgm:prSet/>
      <dgm:spPr/>
      <dgm:t>
        <a:bodyPr/>
        <a:lstStyle/>
        <a:p>
          <a:endParaRPr lang="en-US"/>
        </a:p>
      </dgm:t>
    </dgm:pt>
    <dgm:pt modelId="{D37FEB1F-07AF-41B8-9104-7A2F214FC17D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23D257DC-A8A8-4613-9034-B2E904C40497}" type="parTrans" cxnId="{664A6D3D-0B99-4E2C-A64B-C8E1CEC98BA4}">
      <dgm:prSet/>
      <dgm:spPr/>
      <dgm:t>
        <a:bodyPr/>
        <a:lstStyle/>
        <a:p>
          <a:endParaRPr lang="en-US"/>
        </a:p>
      </dgm:t>
    </dgm:pt>
    <dgm:pt modelId="{013C8A77-BD79-411A-B69C-A0FB083C9BB1}" type="sibTrans" cxnId="{664A6D3D-0B99-4E2C-A64B-C8E1CEC98BA4}">
      <dgm:prSet/>
      <dgm:spPr/>
      <dgm:t>
        <a:bodyPr/>
        <a:lstStyle/>
        <a:p>
          <a:endParaRPr lang="en-US"/>
        </a:p>
      </dgm:t>
    </dgm:pt>
    <dgm:pt modelId="{148B6536-06E4-47DD-8D98-39E0743E577F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40D249F5-7525-4EFF-8314-F8BF60F91416}" type="parTrans" cxnId="{17C4DCC0-0048-4DF2-9B27-0AD40AD54B7E}">
      <dgm:prSet/>
      <dgm:spPr/>
      <dgm:t>
        <a:bodyPr/>
        <a:lstStyle/>
        <a:p>
          <a:endParaRPr lang="en-US"/>
        </a:p>
      </dgm:t>
    </dgm:pt>
    <dgm:pt modelId="{DD9B5A3D-38D3-47D3-B2FA-BCE8BD801FDB}" type="sibTrans" cxnId="{17C4DCC0-0048-4DF2-9B27-0AD40AD54B7E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A6F21E57-C1E7-4593-A267-8D14B68AD5C7}" type="pres">
      <dgm:prSet presAssocID="{6E62823B-422A-4C30-A702-E0B929C432D0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A968CAFD-81B1-4ECD-BC1A-3C79930C9200}" type="pres">
      <dgm:prSet presAssocID="{714600E7-581A-47A0-B3FA-A9A8DC078459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18F68CC-B77B-4C9F-AD91-C45AF69D8BF8}" type="pres">
      <dgm:prSet presAssocID="{2E43473C-5617-4D66-92F2-8A330DB5C098}" presName="parTxOnlySpace" presStyleCnt="0"/>
      <dgm:spPr/>
    </dgm:pt>
    <dgm:pt modelId="{E74F0305-5EB0-493C-B1E1-F0FDD310716A}" type="pres">
      <dgm:prSet presAssocID="{D37FEB1F-07AF-41B8-9104-7A2F214FC17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E29D257-08BB-41AC-8F01-B7C77A0F657C}" type="pres">
      <dgm:prSet presAssocID="{013C8A77-BD79-411A-B69C-A0FB083C9BB1}" presName="parTxOnlySpace" presStyleCnt="0"/>
      <dgm:spPr/>
    </dgm:pt>
    <dgm:pt modelId="{591D8710-99C4-44DD-BEE6-FC2BF2995996}" type="pres">
      <dgm:prSet presAssocID="{148B6536-06E4-47DD-8D98-39E0743E577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8A87371F-6D57-4438-90E2-747BA0E6038C}" type="presOf" srcId="{D37FEB1F-07AF-41B8-9104-7A2F214FC17D}" destId="{E74F0305-5EB0-493C-B1E1-F0FDD310716A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B383EF39-CBA4-4F11-87F2-F7BD8C959362}" type="presOf" srcId="{6E62823B-422A-4C30-A702-E0B929C432D0}" destId="{A6F21E57-C1E7-4593-A267-8D14B68AD5C7}" srcOrd="0" destOrd="0" presId="urn:microsoft.com/office/officeart/2005/8/layout/chevron1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664A6D3D-0B99-4E2C-A64B-C8E1CEC98BA4}" srcId="{8A444747-5C43-4C70-8AA7-BA0122042DCC}" destId="{D37FEB1F-07AF-41B8-9104-7A2F214FC17D}" srcOrd="5" destOrd="0" parTransId="{23D257DC-A8A8-4613-9034-B2E904C40497}" sibTransId="{013C8A77-BD79-411A-B69C-A0FB083C9BB1}"/>
    <dgm:cxn modelId="{30D76272-62C7-4A7A-A8D7-96C0C72BF81A}" type="presOf" srcId="{148B6536-06E4-47DD-8D98-39E0743E577F}" destId="{591D8710-99C4-44DD-BEE6-FC2BF2995996}" srcOrd="0" destOrd="0" presId="urn:microsoft.com/office/officeart/2005/8/layout/chevron1"/>
    <dgm:cxn modelId="{431B4F7C-8F7B-41DF-983B-A29B2709A9CA}" srcId="{8A444747-5C43-4C70-8AA7-BA0122042DCC}" destId="{6E62823B-422A-4C30-A702-E0B929C432D0}" srcOrd="3" destOrd="0" parTransId="{09AAB9C3-45F1-47BF-AAC1-677CFCD028EC}" sibTransId="{714600E7-581A-47A0-B3FA-A9A8DC078459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17C4DCC0-0048-4DF2-9B27-0AD40AD54B7E}" srcId="{8A444747-5C43-4C70-8AA7-BA0122042DCC}" destId="{148B6536-06E4-47DD-8D98-39E0743E577F}" srcOrd="6" destOrd="0" parTransId="{40D249F5-7525-4EFF-8314-F8BF60F91416}" sibTransId="{DD9B5A3D-38D3-47D3-B2FA-BCE8BD801FDB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57832287-F8A7-44B0-BFA6-B8488E601D80}" type="presParOf" srcId="{10F8443F-3BCD-42F4-A203-77F7A8158B01}" destId="{A6F21E57-C1E7-4593-A267-8D14B68AD5C7}" srcOrd="6" destOrd="0" presId="urn:microsoft.com/office/officeart/2005/8/layout/chevron1"/>
    <dgm:cxn modelId="{4E079FA8-7214-4CA8-89D0-2EA2E3BBF8EB}" type="presParOf" srcId="{10F8443F-3BCD-42F4-A203-77F7A8158B01}" destId="{A968CAFD-81B1-4ECD-BC1A-3C79930C9200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A07B499D-C72E-44DE-8865-0C47F158F67C}" type="presParOf" srcId="{10F8443F-3BCD-42F4-A203-77F7A8158B01}" destId="{D18F68CC-B77B-4C9F-AD91-C45AF69D8BF8}" srcOrd="9" destOrd="0" presId="urn:microsoft.com/office/officeart/2005/8/layout/chevron1"/>
    <dgm:cxn modelId="{79905BAF-9D2A-47F4-9995-15D20AD88A37}" type="presParOf" srcId="{10F8443F-3BCD-42F4-A203-77F7A8158B01}" destId="{E74F0305-5EB0-493C-B1E1-F0FDD310716A}" srcOrd="10" destOrd="0" presId="urn:microsoft.com/office/officeart/2005/8/layout/chevron1"/>
    <dgm:cxn modelId="{5E88AE20-9FF6-4016-8489-1B2FD1294FDC}" type="presParOf" srcId="{10F8443F-3BCD-42F4-A203-77F7A8158B01}" destId="{BE29D257-08BB-41AC-8F01-B7C77A0F657C}" srcOrd="11" destOrd="0" presId="urn:microsoft.com/office/officeart/2005/8/layout/chevron1"/>
    <dgm:cxn modelId="{844BC1CB-DD6B-43A3-9F76-1B1D7D9EAC1E}" type="presParOf" srcId="{10F8443F-3BCD-42F4-A203-77F7A8158B01}" destId="{591D8710-99C4-44DD-BEE6-FC2BF299599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2003</a:t>
          </a:r>
          <a:endParaRPr lang="en-US" dirty="0"/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/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/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5A9563E3-7E61-4269-B874-0BD22B8F2D83}">
      <dgm:prSet/>
      <dgm:spPr/>
      <dgm:t>
        <a:bodyPr/>
        <a:lstStyle/>
        <a:p>
          <a:r>
            <a:rPr lang="en-US" dirty="0"/>
            <a:t>2009</a:t>
          </a:r>
        </a:p>
      </dgm:t>
    </dgm:pt>
    <dgm:pt modelId="{2CBBCCBF-D4C2-46AD-9541-BB047B390A98}" type="parTrans" cxnId="{D7E5B0FE-A036-4BA2-817D-184A4BA149F4}">
      <dgm:prSet/>
      <dgm:spPr/>
      <dgm:t>
        <a:bodyPr/>
        <a:lstStyle/>
        <a:p>
          <a:endParaRPr lang="en-US"/>
        </a:p>
      </dgm:t>
    </dgm:pt>
    <dgm:pt modelId="{7219E95B-995C-49B1-8A3F-F3D32273F6D0}" type="sibTrans" cxnId="{D7E5B0FE-A036-4BA2-817D-184A4BA149F4}">
      <dgm:prSet/>
      <dgm:spPr/>
      <dgm:t>
        <a:bodyPr/>
        <a:lstStyle/>
        <a:p>
          <a:endParaRPr lang="en-US"/>
        </a:p>
      </dgm:t>
    </dgm:pt>
    <dgm:pt modelId="{5038ABFE-EEC5-4371-BEEC-CA7D185998AE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DCA37D8F-4FD7-4C4B-B4F2-04608EE1018F}" type="parTrans" cxnId="{4F5403BE-AED3-4201-BD40-CBAD430B66E1}">
      <dgm:prSet/>
      <dgm:spPr/>
      <dgm:t>
        <a:bodyPr/>
        <a:lstStyle/>
        <a:p>
          <a:endParaRPr lang="en-US"/>
        </a:p>
      </dgm:t>
    </dgm:pt>
    <dgm:pt modelId="{85AABA08-099E-42AE-A51D-B6451B38AE16}" type="sibTrans" cxnId="{4F5403BE-AED3-4201-BD40-CBAD430B66E1}">
      <dgm:prSet/>
      <dgm:spPr/>
      <dgm:t>
        <a:bodyPr/>
        <a:lstStyle/>
        <a:p>
          <a:endParaRPr lang="en-US"/>
        </a:p>
      </dgm:t>
    </dgm:pt>
    <dgm:pt modelId="{6E5EC9D5-61D3-4BC7-81B6-80CF3A140811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A6BA370E-47C0-45A3-9105-52C337D93FA3}" type="parTrans" cxnId="{16A98009-2FDE-4C84-A5E7-BF449E63A5FB}">
      <dgm:prSet/>
      <dgm:spPr/>
      <dgm:t>
        <a:bodyPr/>
        <a:lstStyle/>
        <a:p>
          <a:endParaRPr lang="en-US"/>
        </a:p>
      </dgm:t>
    </dgm:pt>
    <dgm:pt modelId="{F6322B2D-652A-4BE6-8DAA-D516983D3A2E}" type="sibTrans" cxnId="{16A98009-2FDE-4C84-A5E7-BF449E63A5FB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42DD9B65-D6AD-4E57-8C39-E005F95A845A}" type="pres">
      <dgm:prSet presAssocID="{5A9563E3-7E61-4269-B874-0BD22B8F2D8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302F605-4570-44CD-9965-498A5A55E6FF}" type="pres">
      <dgm:prSet presAssocID="{7219E95B-995C-49B1-8A3F-F3D32273F6D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84B9E76-828A-4909-B024-3FFDEA5E5109}" type="pres">
      <dgm:prSet presAssocID="{2E43473C-5617-4D66-92F2-8A330DB5C098}" presName="parTxOnlySpace" presStyleCnt="0"/>
      <dgm:spPr/>
    </dgm:pt>
    <dgm:pt modelId="{28CBC924-DA57-48E5-AF10-6F365931BBD4}" type="pres">
      <dgm:prSet presAssocID="{5038ABFE-EEC5-4371-BEEC-CA7D185998A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FD689D0-C46D-46C5-A78B-014A2253FF24}" type="pres">
      <dgm:prSet presAssocID="{85AABA08-099E-42AE-A51D-B6451B38AE16}" presName="parTxOnlySpace" presStyleCnt="0"/>
      <dgm:spPr/>
    </dgm:pt>
    <dgm:pt modelId="{AF25C380-416F-4E03-BE24-702320EF54A7}" type="pres">
      <dgm:prSet presAssocID="{6E5EC9D5-61D3-4BC7-81B6-80CF3A14081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16A98009-2FDE-4C84-A5E7-BF449E63A5FB}" srcId="{8A444747-5C43-4C70-8AA7-BA0122042DCC}" destId="{6E5EC9D5-61D3-4BC7-81B6-80CF3A140811}" srcOrd="6" destOrd="0" parTransId="{A6BA370E-47C0-45A3-9105-52C337D93FA3}" sibTransId="{F6322B2D-652A-4BE6-8DAA-D516983D3A2E}"/>
    <dgm:cxn modelId="{6137440C-0C3B-40D2-908C-6861B62004E5}" type="presOf" srcId="{6E5EC9D5-61D3-4BC7-81B6-80CF3A140811}" destId="{AF25C380-416F-4E03-BE24-702320EF54A7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3C0B7C3A-BE27-452E-8E4B-D32199C40978}" type="presOf" srcId="{5A9563E3-7E61-4269-B874-0BD22B8F2D83}" destId="{42DD9B65-D6AD-4E57-8C39-E005F95A845A}" srcOrd="0" destOrd="0" presId="urn:microsoft.com/office/officeart/2005/8/layout/chevron1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4F5403BE-AED3-4201-BD40-CBAD430B66E1}" srcId="{8A444747-5C43-4C70-8AA7-BA0122042DCC}" destId="{5038ABFE-EEC5-4371-BEEC-CA7D185998AE}" srcOrd="5" destOrd="0" parTransId="{DCA37D8F-4FD7-4C4B-B4F2-04608EE1018F}" sibTransId="{85AABA08-099E-42AE-A51D-B6451B38AE16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D7E5B0FE-A036-4BA2-817D-184A4BA149F4}" srcId="{8A444747-5C43-4C70-8AA7-BA0122042DCC}" destId="{5A9563E3-7E61-4269-B874-0BD22B8F2D83}" srcOrd="3" destOrd="0" parTransId="{2CBBCCBF-D4C2-46AD-9541-BB047B390A98}" sibTransId="{7219E95B-995C-49B1-8A3F-F3D32273F6D0}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494F7FF-F6CB-4121-9D91-8207BA3B7DF3}" type="presOf" srcId="{5038ABFE-EEC5-4371-BEEC-CA7D185998AE}" destId="{28CBC924-DA57-48E5-AF10-6F365931BBD4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91CFE805-0C6D-495D-ADBD-D368BEA0AEE4}" type="presParOf" srcId="{10F8443F-3BCD-42F4-A203-77F7A8158B01}" destId="{42DD9B65-D6AD-4E57-8C39-E005F95A845A}" srcOrd="6" destOrd="0" presId="urn:microsoft.com/office/officeart/2005/8/layout/chevron1"/>
    <dgm:cxn modelId="{F80FEB96-EE92-4158-993A-821AE28213E5}" type="presParOf" srcId="{10F8443F-3BCD-42F4-A203-77F7A8158B01}" destId="{D302F605-4570-44CD-9965-498A5A55E6FF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221B2E3C-2720-4A72-B000-3EB461F40751}" type="presParOf" srcId="{10F8443F-3BCD-42F4-A203-77F7A8158B01}" destId="{C84B9E76-828A-4909-B024-3FFDEA5E5109}" srcOrd="9" destOrd="0" presId="urn:microsoft.com/office/officeart/2005/8/layout/chevron1"/>
    <dgm:cxn modelId="{04F0202E-0481-4883-AE5C-C2E3F1487E51}" type="presParOf" srcId="{10F8443F-3BCD-42F4-A203-77F7A8158B01}" destId="{28CBC924-DA57-48E5-AF10-6F365931BBD4}" srcOrd="10" destOrd="0" presId="urn:microsoft.com/office/officeart/2005/8/layout/chevron1"/>
    <dgm:cxn modelId="{40E2AAF1-5A65-4C92-AEE6-34F4421AB763}" type="presParOf" srcId="{10F8443F-3BCD-42F4-A203-77F7A8158B01}" destId="{2FD689D0-C46D-46C5-A78B-014A2253FF24}" srcOrd="11" destOrd="0" presId="urn:microsoft.com/office/officeart/2005/8/layout/chevron1"/>
    <dgm:cxn modelId="{232488E8-5C2B-467D-AAFF-ACEE4C775ABB}" type="presParOf" srcId="{10F8443F-3BCD-42F4-A203-77F7A8158B01}" destId="{AF25C380-416F-4E03-BE24-702320EF54A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/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1F818DB3-B6BA-4A49-AFD0-BB6191018869}">
      <dgm:prSet/>
      <dgm:spPr/>
      <dgm:t>
        <a:bodyPr/>
        <a:lstStyle/>
        <a:p>
          <a:r>
            <a:rPr lang="en-US" dirty="0"/>
            <a:t>2009</a:t>
          </a:r>
        </a:p>
      </dgm:t>
    </dgm:pt>
    <dgm:pt modelId="{B9DD82D0-236B-44C3-A7DB-F2F5F3548E36}" type="parTrans" cxnId="{85BCB21F-E0AB-4D46-8FAD-D937897F22BE}">
      <dgm:prSet/>
      <dgm:spPr/>
      <dgm:t>
        <a:bodyPr/>
        <a:lstStyle/>
        <a:p>
          <a:endParaRPr lang="en-US"/>
        </a:p>
      </dgm:t>
    </dgm:pt>
    <dgm:pt modelId="{5BF04185-B235-46DD-9371-542AD610FF0C}" type="sibTrans" cxnId="{85BCB21F-E0AB-4D46-8FAD-D937897F22BE}">
      <dgm:prSet/>
      <dgm:spPr/>
      <dgm:t>
        <a:bodyPr/>
        <a:lstStyle/>
        <a:p>
          <a:endParaRPr lang="en-US"/>
        </a:p>
      </dgm:t>
    </dgm:pt>
    <dgm:pt modelId="{9BE3D43F-4D4C-4628-8557-B97DD8E1D1B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B19F59C4-C639-4449-9EED-43A9F3DB1AA2}" type="parTrans" cxnId="{D5784ECB-2840-4D3D-B93C-015D2DCD7764}">
      <dgm:prSet/>
      <dgm:spPr/>
      <dgm:t>
        <a:bodyPr/>
        <a:lstStyle/>
        <a:p>
          <a:endParaRPr lang="en-US"/>
        </a:p>
      </dgm:t>
    </dgm:pt>
    <dgm:pt modelId="{9568FA3C-D6D7-48F7-8991-1087954DCEC4}" type="sibTrans" cxnId="{D5784ECB-2840-4D3D-B93C-015D2DCD7764}">
      <dgm:prSet/>
      <dgm:spPr/>
      <dgm:t>
        <a:bodyPr/>
        <a:lstStyle/>
        <a:p>
          <a:endParaRPr lang="en-US"/>
        </a:p>
      </dgm:t>
    </dgm:pt>
    <dgm:pt modelId="{23A1D149-ADA1-46B2-91E8-3D13B9C89D66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17C11FB-97B7-4041-8A67-A0075EBC5B86}" type="parTrans" cxnId="{C377E3B7-6519-44A3-9875-464F55029C3C}">
      <dgm:prSet/>
      <dgm:spPr/>
      <dgm:t>
        <a:bodyPr/>
        <a:lstStyle/>
        <a:p>
          <a:endParaRPr lang="en-US"/>
        </a:p>
      </dgm:t>
    </dgm:pt>
    <dgm:pt modelId="{6217ECC4-8BA0-4B8D-89F7-425E378EE9E2}" type="sibTrans" cxnId="{C377E3B7-6519-44A3-9875-464F55029C3C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0F66C75A-A6D1-4202-8CC0-911D9CFA3336}" type="pres">
      <dgm:prSet presAssocID="{1F818DB3-B6BA-4A49-AFD0-BB619101886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E669FA7-B547-4DC9-AA05-35A95CDA1E1E}" type="pres">
      <dgm:prSet presAssocID="{5BF04185-B235-46DD-9371-542AD610FF0C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82000B75-2CC5-4CE3-BB8E-520390BEC2C3}" type="pres">
      <dgm:prSet presAssocID="{2E43473C-5617-4D66-92F2-8A330DB5C098}" presName="parTxOnlySpace" presStyleCnt="0"/>
      <dgm:spPr/>
    </dgm:pt>
    <dgm:pt modelId="{969C63D6-58A4-4AE4-BFC6-D5B77C0B8804}" type="pres">
      <dgm:prSet presAssocID="{9BE3D43F-4D4C-4628-8557-B97DD8E1D1B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473CF0-D5EF-44DD-A013-A2637D6866CC}" type="pres">
      <dgm:prSet presAssocID="{9568FA3C-D6D7-48F7-8991-1087954DCEC4}" presName="parTxOnlySpace" presStyleCnt="0"/>
      <dgm:spPr/>
    </dgm:pt>
    <dgm:pt modelId="{2F5AC863-701F-470D-A00C-040A30314218}" type="pres">
      <dgm:prSet presAssocID="{23A1D149-ADA1-46B2-91E8-3D13B9C89D6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85BCB21F-E0AB-4D46-8FAD-D937897F22BE}" srcId="{8A444747-5C43-4C70-8AA7-BA0122042DCC}" destId="{1F818DB3-B6BA-4A49-AFD0-BB6191018869}" srcOrd="3" destOrd="0" parTransId="{B9DD82D0-236B-44C3-A7DB-F2F5F3548E36}" sibTransId="{5BF04185-B235-46DD-9371-542AD610FF0C}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01792C3A-815D-4392-8E17-58352C3C65D4}" type="presOf" srcId="{9BE3D43F-4D4C-4628-8557-B97DD8E1D1B0}" destId="{969C63D6-58A4-4AE4-BFC6-D5B77C0B8804}" srcOrd="0" destOrd="0" presId="urn:microsoft.com/office/officeart/2005/8/layout/chevron1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F5326A4D-E8BC-43DD-B004-D6F27C835DA6}" type="presOf" srcId="{1F818DB3-B6BA-4A49-AFD0-BB6191018869}" destId="{0F66C75A-A6D1-4202-8CC0-911D9CFA3336}" srcOrd="0" destOrd="0" presId="urn:microsoft.com/office/officeart/2005/8/layout/chevron1"/>
    <dgm:cxn modelId="{9E0F516F-FCA3-4690-B8F0-DE79BE2D7F67}" type="presOf" srcId="{23A1D149-ADA1-46B2-91E8-3D13B9C89D66}" destId="{2F5AC863-701F-470D-A00C-040A30314218}" srcOrd="0" destOrd="0" presId="urn:microsoft.com/office/officeart/2005/8/layout/chevron1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C377E3B7-6519-44A3-9875-464F55029C3C}" srcId="{8A444747-5C43-4C70-8AA7-BA0122042DCC}" destId="{23A1D149-ADA1-46B2-91E8-3D13B9C89D66}" srcOrd="6" destOrd="0" parTransId="{917C11FB-97B7-4041-8A67-A0075EBC5B86}" sibTransId="{6217ECC4-8BA0-4B8D-89F7-425E378EE9E2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D5784ECB-2840-4D3D-B93C-015D2DCD7764}" srcId="{8A444747-5C43-4C70-8AA7-BA0122042DCC}" destId="{9BE3D43F-4D4C-4628-8557-B97DD8E1D1B0}" srcOrd="5" destOrd="0" parTransId="{B19F59C4-C639-4449-9EED-43A9F3DB1AA2}" sibTransId="{9568FA3C-D6D7-48F7-8991-1087954DCEC4}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7DE896DB-B9C4-429D-ABD2-88A68DD99BBB}" type="presParOf" srcId="{10F8443F-3BCD-42F4-A203-77F7A8158B01}" destId="{0F66C75A-A6D1-4202-8CC0-911D9CFA3336}" srcOrd="6" destOrd="0" presId="urn:microsoft.com/office/officeart/2005/8/layout/chevron1"/>
    <dgm:cxn modelId="{C47E6509-7DA4-47ED-8129-DC1AA51BAA56}" type="presParOf" srcId="{10F8443F-3BCD-42F4-A203-77F7A8158B01}" destId="{BE669FA7-B547-4DC9-AA05-35A95CDA1E1E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BDBE1079-882D-431B-8EE8-4F37D1451B53}" type="presParOf" srcId="{10F8443F-3BCD-42F4-A203-77F7A8158B01}" destId="{82000B75-2CC5-4CE3-BB8E-520390BEC2C3}" srcOrd="9" destOrd="0" presId="urn:microsoft.com/office/officeart/2005/8/layout/chevron1"/>
    <dgm:cxn modelId="{6AE9EC55-2ED5-46E8-8D05-5A271D459078}" type="presParOf" srcId="{10F8443F-3BCD-42F4-A203-77F7A8158B01}" destId="{969C63D6-58A4-4AE4-BFC6-D5B77C0B8804}" srcOrd="10" destOrd="0" presId="urn:microsoft.com/office/officeart/2005/8/layout/chevron1"/>
    <dgm:cxn modelId="{E76BB278-4E00-4BAB-B123-3DA57E158DF0}" type="presParOf" srcId="{10F8443F-3BCD-42F4-A203-77F7A8158B01}" destId="{7B473CF0-D5EF-44DD-A013-A2637D6866CC}" srcOrd="11" destOrd="0" presId="urn:microsoft.com/office/officeart/2005/8/layout/chevron1"/>
    <dgm:cxn modelId="{19B801CA-3A46-4968-8F68-FE05B8A8FA0B}" type="presParOf" srcId="{10F8443F-3BCD-42F4-A203-77F7A8158B01}" destId="{2F5AC863-701F-470D-A00C-040A3031421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IONIFY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2" custScaleY="268207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2" custScaleY="268207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2ACC8E45-D642-49D1-9909-7D4D91FC9524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Today</a:t>
          </a:r>
        </a:p>
      </dgm:t>
    </dgm:pt>
    <dgm:pt modelId="{5A0A0B64-E642-453D-8A2D-5F8B746C48E0}" type="parTrans" cxnId="{9C10B7E3-C89F-4CBF-ABBD-BCD0356F2561}">
      <dgm:prSet/>
      <dgm:spPr/>
      <dgm:t>
        <a:bodyPr/>
        <a:lstStyle/>
        <a:p>
          <a:endParaRPr lang="en-US"/>
        </a:p>
      </dgm:t>
    </dgm:pt>
    <dgm:pt modelId="{2BA9608D-F423-45E6-8B86-752AF50A1661}" type="sibTrans" cxnId="{9C10B7E3-C89F-4CBF-ABBD-BCD0356F2561}">
      <dgm:prSet/>
      <dgm:spPr/>
      <dgm:t>
        <a:bodyPr/>
        <a:lstStyle/>
        <a:p>
          <a:endParaRPr lang="en-US"/>
        </a:p>
      </dgm:t>
    </dgm:pt>
    <dgm:pt modelId="{B2DEE257-2BE4-4E5A-A470-D46E9C79DBF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Tomorrow</a:t>
          </a:r>
        </a:p>
      </dgm:t>
    </dgm:pt>
    <dgm:pt modelId="{491CE021-3438-41C2-8F9F-EA759ED4C108}" type="parTrans" cxnId="{47413B06-2C72-4DE2-ABF0-F8EAC48785A1}">
      <dgm:prSet/>
      <dgm:spPr/>
      <dgm:t>
        <a:bodyPr/>
        <a:lstStyle/>
        <a:p>
          <a:endParaRPr lang="en-US"/>
        </a:p>
      </dgm:t>
    </dgm:pt>
    <dgm:pt modelId="{4FD45BAB-A691-479A-96B9-422B70D27784}" type="sibTrans" cxnId="{47413B06-2C72-4DE2-ABF0-F8EAC48785A1}">
      <dgm:prSet/>
      <dgm:spPr/>
      <dgm:t>
        <a:bodyPr/>
        <a:lstStyle/>
        <a:p>
          <a:endParaRPr lang="en-US"/>
        </a:p>
      </dgm:t>
    </dgm:pt>
    <dgm:pt modelId="{9C1F6B41-AE29-46A6-B40C-1114FF9B90AC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E4E2FB6-D7F2-402A-B17F-E95F80B350EC}" type="parTrans" cxnId="{AC9F1C7C-0742-4343-B5FC-66E9771524E3}">
      <dgm:prSet/>
      <dgm:spPr/>
      <dgm:t>
        <a:bodyPr/>
        <a:lstStyle/>
        <a:p>
          <a:endParaRPr lang="en-US"/>
        </a:p>
      </dgm:t>
    </dgm:pt>
    <dgm:pt modelId="{5126EFC7-5D4F-4281-B13A-929A16C783A4}" type="sibTrans" cxnId="{AC9F1C7C-0742-4343-B5FC-66E9771524E3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5CF6FFED-0839-4BFA-836B-E8FB06FC35E4}" type="pres">
      <dgm:prSet presAssocID="{9C1F6B41-AE29-46A6-B40C-1114FF9B90A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BE25EA4-9644-4E6B-A2E3-9E07280D6C01}" type="pres">
      <dgm:prSet presAssocID="{5126EFC7-5D4F-4281-B13A-929A16C783A4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F06779F-0D86-47D1-9666-F57B5AD44F52}" type="pres">
      <dgm:prSet presAssocID="{2E43473C-5617-4D66-92F2-8A330DB5C098}" presName="parTxOnlySpace" presStyleCnt="0"/>
      <dgm:spPr/>
    </dgm:pt>
    <dgm:pt modelId="{036574DE-D533-4844-9763-0ABDFCE23569}" type="pres">
      <dgm:prSet presAssocID="{2ACC8E45-D642-49D1-9909-7D4D91FC952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A039C474-F4F7-4A19-ABE6-8DCEF3CA591E}" type="pres">
      <dgm:prSet presAssocID="{2BA9608D-F423-45E6-8B86-752AF50A1661}" presName="parTxOnlySpace" presStyleCnt="0"/>
      <dgm:spPr/>
    </dgm:pt>
    <dgm:pt modelId="{DB8F4085-7825-497D-BD3A-28112D6AD317}" type="pres">
      <dgm:prSet presAssocID="{B2DEE257-2BE4-4E5A-A470-D46E9C79DBF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7413B06-2C72-4DE2-ABF0-F8EAC48785A1}" srcId="{8A444747-5C43-4C70-8AA7-BA0122042DCC}" destId="{B2DEE257-2BE4-4E5A-A470-D46E9C79DBF4}" srcOrd="6" destOrd="0" parTransId="{491CE021-3438-41C2-8F9F-EA759ED4C108}" sibTransId="{4FD45BAB-A691-479A-96B9-422B70D27784}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D3DFB45C-BB3C-4353-B4B2-A9162022AAB7}" type="presOf" srcId="{9C1F6B41-AE29-46A6-B40C-1114FF9B90AC}" destId="{5CF6FFED-0839-4BFA-836B-E8FB06FC35E4}" srcOrd="0" destOrd="0" presId="urn:microsoft.com/office/officeart/2005/8/layout/chevron1"/>
    <dgm:cxn modelId="{0FF36742-3944-4FD4-A2D2-49C6D227279D}" type="presOf" srcId="{2ACC8E45-D642-49D1-9909-7D4D91FC9524}" destId="{036574DE-D533-4844-9763-0ABDFCE23569}" srcOrd="0" destOrd="0" presId="urn:microsoft.com/office/officeart/2005/8/layout/chevron1"/>
    <dgm:cxn modelId="{AC9F1C7C-0742-4343-B5FC-66E9771524E3}" srcId="{8A444747-5C43-4C70-8AA7-BA0122042DCC}" destId="{9C1F6B41-AE29-46A6-B40C-1114FF9B90AC}" srcOrd="3" destOrd="0" parTransId="{3E4E2FB6-D7F2-402A-B17F-E95F80B350EC}" sibTransId="{5126EFC7-5D4F-4281-B13A-929A16C783A4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499036DA-13E0-48F3-BA48-87CB1DDBB6C5}" type="presOf" srcId="{B2DEE257-2BE4-4E5A-A470-D46E9C79DBF4}" destId="{DB8F4085-7825-497D-BD3A-28112D6AD317}" srcOrd="0" destOrd="0" presId="urn:microsoft.com/office/officeart/2005/8/layout/chevron1"/>
    <dgm:cxn modelId="{9C10B7E3-C89F-4CBF-ABBD-BCD0356F2561}" srcId="{8A444747-5C43-4C70-8AA7-BA0122042DCC}" destId="{2ACC8E45-D642-49D1-9909-7D4D91FC9524}" srcOrd="5" destOrd="0" parTransId="{5A0A0B64-E642-453D-8A2D-5F8B746C48E0}" sibTransId="{2BA9608D-F423-45E6-8B86-752AF50A1661}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064539C-B258-4393-80FF-D9629E28DD17}" type="presParOf" srcId="{10F8443F-3BCD-42F4-A203-77F7A8158B01}" destId="{5CF6FFED-0839-4BFA-836B-E8FB06FC35E4}" srcOrd="6" destOrd="0" presId="urn:microsoft.com/office/officeart/2005/8/layout/chevron1"/>
    <dgm:cxn modelId="{2D138B9F-F383-429A-97A5-A0A712323766}" type="presParOf" srcId="{10F8443F-3BCD-42F4-A203-77F7A8158B01}" destId="{CBE25EA4-9644-4E6B-A2E3-9E07280D6C01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C6F77048-C3D6-42F2-AD88-0FB5DC27C5FC}" type="presParOf" srcId="{10F8443F-3BCD-42F4-A203-77F7A8158B01}" destId="{6F06779F-0D86-47D1-9666-F57B5AD44F52}" srcOrd="9" destOrd="0" presId="urn:microsoft.com/office/officeart/2005/8/layout/chevron1"/>
    <dgm:cxn modelId="{2F016882-185A-4B05-835F-7F4EDA196A38}" type="presParOf" srcId="{10F8443F-3BCD-42F4-A203-77F7A8158B01}" destId="{036574DE-D533-4844-9763-0ABDFCE23569}" srcOrd="10" destOrd="0" presId="urn:microsoft.com/office/officeart/2005/8/layout/chevron1"/>
    <dgm:cxn modelId="{1F8B87E3-DF3D-4463-B496-343B9C61BA2C}" type="presParOf" srcId="{10F8443F-3BCD-42F4-A203-77F7A8158B01}" destId="{A039C474-F4F7-4A19-ABE6-8DCEF3CA591E}" srcOrd="11" destOrd="0" presId="urn:microsoft.com/office/officeart/2005/8/layout/chevron1"/>
    <dgm:cxn modelId="{D2CD99AB-E0FD-483A-9A93-6D7B504942BF}" type="presParOf" srcId="{10F8443F-3BCD-42F4-A203-77F7A8158B01}" destId="{DB8F4085-7825-497D-BD3A-28112D6AD31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2ACC8E45-D642-49D1-9909-7D4D91FC952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Today</a:t>
          </a:r>
        </a:p>
      </dgm:t>
    </dgm:pt>
    <dgm:pt modelId="{5A0A0B64-E642-453D-8A2D-5F8B746C48E0}" type="parTrans" cxnId="{9C10B7E3-C89F-4CBF-ABBD-BCD0356F2561}">
      <dgm:prSet/>
      <dgm:spPr/>
      <dgm:t>
        <a:bodyPr/>
        <a:lstStyle/>
        <a:p>
          <a:endParaRPr lang="en-US"/>
        </a:p>
      </dgm:t>
    </dgm:pt>
    <dgm:pt modelId="{2BA9608D-F423-45E6-8B86-752AF50A1661}" type="sibTrans" cxnId="{9C10B7E3-C89F-4CBF-ABBD-BCD0356F2561}">
      <dgm:prSet/>
      <dgm:spPr/>
      <dgm:t>
        <a:bodyPr/>
        <a:lstStyle/>
        <a:p>
          <a:endParaRPr lang="en-US"/>
        </a:p>
      </dgm:t>
    </dgm:pt>
    <dgm:pt modelId="{B2DEE257-2BE4-4E5A-A470-D46E9C79DBF4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Tomorrow</a:t>
          </a:r>
        </a:p>
      </dgm:t>
    </dgm:pt>
    <dgm:pt modelId="{491CE021-3438-41C2-8F9F-EA759ED4C108}" type="parTrans" cxnId="{47413B06-2C72-4DE2-ABF0-F8EAC48785A1}">
      <dgm:prSet/>
      <dgm:spPr/>
      <dgm:t>
        <a:bodyPr/>
        <a:lstStyle/>
        <a:p>
          <a:endParaRPr lang="en-US"/>
        </a:p>
      </dgm:t>
    </dgm:pt>
    <dgm:pt modelId="{4FD45BAB-A691-479A-96B9-422B70D27784}" type="sibTrans" cxnId="{47413B06-2C72-4DE2-ABF0-F8EAC48785A1}">
      <dgm:prSet/>
      <dgm:spPr/>
      <dgm:t>
        <a:bodyPr/>
        <a:lstStyle/>
        <a:p>
          <a:endParaRPr lang="en-US"/>
        </a:p>
      </dgm:t>
    </dgm:pt>
    <dgm:pt modelId="{95D399D0-C12C-446C-9A6B-99CA8AC7C428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1DACE4D7-5E62-4A16-8668-F5883DBAA319}" type="parTrans" cxnId="{53DB2F84-37F1-4B76-BE72-7C277FF9A2A1}">
      <dgm:prSet/>
      <dgm:spPr/>
      <dgm:t>
        <a:bodyPr/>
        <a:lstStyle/>
        <a:p>
          <a:endParaRPr lang="en-US"/>
        </a:p>
      </dgm:t>
    </dgm:pt>
    <dgm:pt modelId="{3587466C-1138-4D0D-965A-8115B9E17374}" type="sibTrans" cxnId="{53DB2F84-37F1-4B76-BE72-7C277FF9A2A1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91832DFF-F220-4A51-ADB7-9B377F3EC3BC}" type="pres">
      <dgm:prSet presAssocID="{95D399D0-C12C-446C-9A6B-99CA8AC7C42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4F44336-62ED-44C6-8647-F6B093DE8A5C}" type="pres">
      <dgm:prSet presAssocID="{3587466C-1138-4D0D-965A-8115B9E17374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F06779F-0D86-47D1-9666-F57B5AD44F52}" type="pres">
      <dgm:prSet presAssocID="{2E43473C-5617-4D66-92F2-8A330DB5C098}" presName="parTxOnlySpace" presStyleCnt="0"/>
      <dgm:spPr/>
    </dgm:pt>
    <dgm:pt modelId="{036574DE-D533-4844-9763-0ABDFCE23569}" type="pres">
      <dgm:prSet presAssocID="{2ACC8E45-D642-49D1-9909-7D4D91FC952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A039C474-F4F7-4A19-ABE6-8DCEF3CA591E}" type="pres">
      <dgm:prSet presAssocID="{2BA9608D-F423-45E6-8B86-752AF50A1661}" presName="parTxOnlySpace" presStyleCnt="0"/>
      <dgm:spPr/>
    </dgm:pt>
    <dgm:pt modelId="{DB8F4085-7825-497D-BD3A-28112D6AD317}" type="pres">
      <dgm:prSet presAssocID="{B2DEE257-2BE4-4E5A-A470-D46E9C79DBF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7413B06-2C72-4DE2-ABF0-F8EAC48785A1}" srcId="{8A444747-5C43-4C70-8AA7-BA0122042DCC}" destId="{B2DEE257-2BE4-4E5A-A470-D46E9C79DBF4}" srcOrd="6" destOrd="0" parTransId="{491CE021-3438-41C2-8F9F-EA759ED4C108}" sibTransId="{4FD45BAB-A691-479A-96B9-422B70D27784}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0FF36742-3944-4FD4-A2D2-49C6D227279D}" type="presOf" srcId="{2ACC8E45-D642-49D1-9909-7D4D91FC9524}" destId="{036574DE-D533-4844-9763-0ABDFCE23569}" srcOrd="0" destOrd="0" presId="urn:microsoft.com/office/officeart/2005/8/layout/chevron1"/>
    <dgm:cxn modelId="{53DB2F84-37F1-4B76-BE72-7C277FF9A2A1}" srcId="{8A444747-5C43-4C70-8AA7-BA0122042DCC}" destId="{95D399D0-C12C-446C-9A6B-99CA8AC7C428}" srcOrd="3" destOrd="0" parTransId="{1DACE4D7-5E62-4A16-8668-F5883DBAA319}" sibTransId="{3587466C-1138-4D0D-965A-8115B9E17374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A81931CE-6CC6-4FBA-8C86-A5219D9BF697}" type="presOf" srcId="{95D399D0-C12C-446C-9A6B-99CA8AC7C428}" destId="{91832DFF-F220-4A51-ADB7-9B377F3EC3BC}" srcOrd="0" destOrd="0" presId="urn:microsoft.com/office/officeart/2005/8/layout/chevron1"/>
    <dgm:cxn modelId="{499036DA-13E0-48F3-BA48-87CB1DDBB6C5}" type="presOf" srcId="{B2DEE257-2BE4-4E5A-A470-D46E9C79DBF4}" destId="{DB8F4085-7825-497D-BD3A-28112D6AD317}" srcOrd="0" destOrd="0" presId="urn:microsoft.com/office/officeart/2005/8/layout/chevron1"/>
    <dgm:cxn modelId="{9C10B7E3-C89F-4CBF-ABBD-BCD0356F2561}" srcId="{8A444747-5C43-4C70-8AA7-BA0122042DCC}" destId="{2ACC8E45-D642-49D1-9909-7D4D91FC9524}" srcOrd="5" destOrd="0" parTransId="{5A0A0B64-E642-453D-8A2D-5F8B746C48E0}" sibTransId="{2BA9608D-F423-45E6-8B86-752AF50A1661}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16A06F6B-36DE-4DBF-8491-DC8421011962}" type="presParOf" srcId="{10F8443F-3BCD-42F4-A203-77F7A8158B01}" destId="{91832DFF-F220-4A51-ADB7-9B377F3EC3BC}" srcOrd="6" destOrd="0" presId="urn:microsoft.com/office/officeart/2005/8/layout/chevron1"/>
    <dgm:cxn modelId="{E60FD342-8029-4782-B151-2E610424E455}" type="presParOf" srcId="{10F8443F-3BCD-42F4-A203-77F7A8158B01}" destId="{B4F44336-62ED-44C6-8647-F6B093DE8A5C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C6F77048-C3D6-42F2-AD88-0FB5DC27C5FC}" type="presParOf" srcId="{10F8443F-3BCD-42F4-A203-77F7A8158B01}" destId="{6F06779F-0D86-47D1-9666-F57B5AD44F52}" srcOrd="9" destOrd="0" presId="urn:microsoft.com/office/officeart/2005/8/layout/chevron1"/>
    <dgm:cxn modelId="{2F016882-185A-4B05-835F-7F4EDA196A38}" type="presParOf" srcId="{10F8443F-3BCD-42F4-A203-77F7A8158B01}" destId="{036574DE-D533-4844-9763-0ABDFCE23569}" srcOrd="10" destOrd="0" presId="urn:microsoft.com/office/officeart/2005/8/layout/chevron1"/>
    <dgm:cxn modelId="{1F8B87E3-DF3D-4463-B496-343B9C61BA2C}" type="presParOf" srcId="{10F8443F-3BCD-42F4-A203-77F7A8158B01}" destId="{A039C474-F4F7-4A19-ABE6-8DCEF3CA591E}" srcOrd="11" destOrd="0" presId="urn:microsoft.com/office/officeart/2005/8/layout/chevron1"/>
    <dgm:cxn modelId="{D2CD99AB-E0FD-483A-9A93-6D7B504942BF}" type="presParOf" srcId="{10F8443F-3BCD-42F4-A203-77F7A8158B01}" destId="{DB8F4085-7825-497D-BD3A-28112D6AD31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JSON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/>
      <dgm:t>
        <a:bodyPr/>
        <a:lstStyle/>
        <a:p>
          <a:r>
            <a:rPr lang="en-US" dirty="0"/>
            <a:t>JSONP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1F55DCCA-BF25-4CA9-AC23-8D1CB67734FE}">
      <dgm:prSet phldrT="[Text]"/>
      <dgm:spPr/>
      <dgm:t>
        <a:bodyPr/>
        <a:lstStyle/>
        <a:p>
          <a:r>
            <a:rPr lang="en-US" dirty="0"/>
            <a:t>JSONXD</a:t>
          </a:r>
        </a:p>
      </dgm:t>
    </dgm:pt>
    <dgm:pt modelId="{C4B6DBB9-1C0E-4BB1-AF47-E8FE07C50930}" type="parTrans" cxnId="{C5B47332-85DD-4F9E-AD43-CC91BAA5AB3E}">
      <dgm:prSet/>
      <dgm:spPr/>
      <dgm:t>
        <a:bodyPr/>
        <a:lstStyle/>
        <a:p>
          <a:endParaRPr lang="en-US"/>
        </a:p>
      </dgm:t>
    </dgm:pt>
    <dgm:pt modelId="{2992109F-5FE2-47EA-A693-6D68C021B5DB}" type="sibTrans" cxnId="{C5B47332-85DD-4F9E-AD43-CC91BAA5AB3E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3" custScaleY="177720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3" custScaleY="177720">
        <dgm:presLayoutVars>
          <dgm:bulletEnabled val="1"/>
        </dgm:presLayoutVars>
      </dgm:prSet>
      <dgm:spPr/>
    </dgm:pt>
    <dgm:pt modelId="{0E2CC0FA-81BD-4A63-96C8-18B1CB82C111}" type="pres">
      <dgm:prSet presAssocID="{8956E4B3-6904-41AE-81FE-9F7E5617557A}" presName="sibTrans" presStyleCnt="0"/>
      <dgm:spPr/>
    </dgm:pt>
    <dgm:pt modelId="{BDB6B4EC-A53E-4926-9C36-AF9D160F6088}" type="pres">
      <dgm:prSet presAssocID="{1F55DCCA-BF25-4CA9-AC23-8D1CB67734FE}" presName="node" presStyleLbl="node1" presStyleIdx="2" presStyleCnt="3" custScaleY="177720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C5B47332-85DD-4F9E-AD43-CC91BAA5AB3E}" srcId="{CEC3DB58-4609-4DD9-A1B3-9A5F2D7060AE}" destId="{1F55DCCA-BF25-4CA9-AC23-8D1CB67734FE}" srcOrd="2" destOrd="0" parTransId="{C4B6DBB9-1C0E-4BB1-AF47-E8FE07C50930}" sibTransId="{2992109F-5FE2-47EA-A693-6D68C021B5DB}"/>
    <dgm:cxn modelId="{FD6FDE48-5627-408D-B73E-8786BF93C226}" type="presOf" srcId="{1F55DCCA-BF25-4CA9-AC23-8D1CB67734FE}" destId="{BDB6B4EC-A53E-4926-9C36-AF9D160F6088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  <dgm:cxn modelId="{76F4BB26-DE0B-47FA-897B-02BA1B6A4B95}" type="presParOf" srcId="{78041218-7018-4A3F-AE1B-A23FC6A36420}" destId="{0E2CC0FA-81BD-4A63-96C8-18B1CB82C111}" srcOrd="3" destOrd="0" presId="urn:microsoft.com/office/officeart/2005/8/layout/default"/>
    <dgm:cxn modelId="{ECC602D1-F3E3-4667-B454-6C3E2D593931}" type="presParOf" srcId="{78041218-7018-4A3F-AE1B-A23FC6A36420}" destId="{BDB6B4EC-A53E-4926-9C36-AF9D160F608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JSON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JSONP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1F55DCCA-BF25-4CA9-AC23-8D1CB67734FE}">
      <dgm:prSet phldrT="[Text]"/>
      <dgm:spPr/>
      <dgm:t>
        <a:bodyPr/>
        <a:lstStyle/>
        <a:p>
          <a:r>
            <a:rPr lang="en-US" dirty="0"/>
            <a:t>JSONXD</a:t>
          </a:r>
        </a:p>
      </dgm:t>
    </dgm:pt>
    <dgm:pt modelId="{C4B6DBB9-1C0E-4BB1-AF47-E8FE07C50930}" type="parTrans" cxnId="{C5B47332-85DD-4F9E-AD43-CC91BAA5AB3E}">
      <dgm:prSet/>
      <dgm:spPr/>
      <dgm:t>
        <a:bodyPr/>
        <a:lstStyle/>
        <a:p>
          <a:endParaRPr lang="en-US"/>
        </a:p>
      </dgm:t>
    </dgm:pt>
    <dgm:pt modelId="{2992109F-5FE2-47EA-A693-6D68C021B5DB}" type="sibTrans" cxnId="{C5B47332-85DD-4F9E-AD43-CC91BAA5AB3E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3" custScaleY="177720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3" custScaleY="177720">
        <dgm:presLayoutVars>
          <dgm:bulletEnabled val="1"/>
        </dgm:presLayoutVars>
      </dgm:prSet>
      <dgm:spPr/>
    </dgm:pt>
    <dgm:pt modelId="{0E2CC0FA-81BD-4A63-96C8-18B1CB82C111}" type="pres">
      <dgm:prSet presAssocID="{8956E4B3-6904-41AE-81FE-9F7E5617557A}" presName="sibTrans" presStyleCnt="0"/>
      <dgm:spPr/>
    </dgm:pt>
    <dgm:pt modelId="{BDB6B4EC-A53E-4926-9C36-AF9D160F6088}" type="pres">
      <dgm:prSet presAssocID="{1F55DCCA-BF25-4CA9-AC23-8D1CB67734FE}" presName="node" presStyleLbl="node1" presStyleIdx="2" presStyleCnt="3" custScaleY="177720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C5B47332-85DD-4F9E-AD43-CC91BAA5AB3E}" srcId="{CEC3DB58-4609-4DD9-A1B3-9A5F2D7060AE}" destId="{1F55DCCA-BF25-4CA9-AC23-8D1CB67734FE}" srcOrd="2" destOrd="0" parTransId="{C4B6DBB9-1C0E-4BB1-AF47-E8FE07C50930}" sibTransId="{2992109F-5FE2-47EA-A693-6D68C021B5DB}"/>
    <dgm:cxn modelId="{FD6FDE48-5627-408D-B73E-8786BF93C226}" type="presOf" srcId="{1F55DCCA-BF25-4CA9-AC23-8D1CB67734FE}" destId="{BDB6B4EC-A53E-4926-9C36-AF9D160F6088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  <dgm:cxn modelId="{76F4BB26-DE0B-47FA-897B-02BA1B6A4B95}" type="presParOf" srcId="{78041218-7018-4A3F-AE1B-A23FC6A36420}" destId="{0E2CC0FA-81BD-4A63-96C8-18B1CB82C111}" srcOrd="3" destOrd="0" presId="urn:microsoft.com/office/officeart/2005/8/layout/default"/>
    <dgm:cxn modelId="{ECC602D1-F3E3-4667-B454-6C3E2D593931}" type="presParOf" srcId="{78041218-7018-4A3F-AE1B-A23FC6A36420}" destId="{BDB6B4EC-A53E-4926-9C36-AF9D160F608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444747-5C43-4C70-8AA7-BA0122042D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49575D-9FB0-4A30-BB79-E86E5A08D7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1997</a:t>
          </a:r>
        </a:p>
      </dgm:t>
    </dgm:pt>
    <dgm:pt modelId="{F335D3AE-1289-4FB2-B481-F825C512CCE4}" type="parTrans" cxnId="{02B50A91-FB90-468B-AD00-BA34469CDDAF}">
      <dgm:prSet/>
      <dgm:spPr/>
      <dgm:t>
        <a:bodyPr/>
        <a:lstStyle/>
        <a:p>
          <a:endParaRPr lang="en-US"/>
        </a:p>
      </dgm:t>
    </dgm:pt>
    <dgm:pt modelId="{CB001747-2B28-4EC1-85F6-5F5AC58E28FD}" type="sibTrans" cxnId="{02B50A91-FB90-468B-AD00-BA34469CDDAF}">
      <dgm:prSet/>
      <dgm:spPr/>
      <dgm:t>
        <a:bodyPr/>
        <a:lstStyle/>
        <a:p>
          <a:endParaRPr lang="en-US"/>
        </a:p>
      </dgm:t>
    </dgm:pt>
    <dgm:pt modelId="{F7391657-534A-45E6-826A-C539D0946B9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2003</a:t>
          </a:r>
        </a:p>
      </dgm:t>
    </dgm:pt>
    <dgm:pt modelId="{D2CC02A2-7113-4EE7-AE11-EF3A2A3FD5B3}" type="parTrans" cxnId="{C037243D-4174-4508-8DAE-F9178E9748F8}">
      <dgm:prSet/>
      <dgm:spPr/>
      <dgm:t>
        <a:bodyPr/>
        <a:lstStyle/>
        <a:p>
          <a:endParaRPr lang="en-US"/>
        </a:p>
      </dgm:t>
    </dgm:pt>
    <dgm:pt modelId="{F3EC1BB6-B93C-4A9B-B862-D783024D8A62}" type="sibTrans" cxnId="{C037243D-4174-4508-8DAE-F9178E9748F8}">
      <dgm:prSet/>
      <dgm:spPr/>
      <dgm:t>
        <a:bodyPr/>
        <a:lstStyle/>
        <a:p>
          <a:endParaRPr lang="en-US"/>
        </a:p>
      </dgm:t>
    </dgm:pt>
    <dgm:pt modelId="{E57A9F81-070D-4B25-8693-768F019688B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2007</a:t>
          </a:r>
        </a:p>
      </dgm:t>
    </dgm:pt>
    <dgm:pt modelId="{4B991E90-B698-432D-9269-34DBEB8D95BF}" type="parTrans" cxnId="{5729E7F0-A442-4D8E-A552-7C682D12893D}">
      <dgm:prSet/>
      <dgm:spPr/>
      <dgm:t>
        <a:bodyPr/>
        <a:lstStyle/>
        <a:p>
          <a:endParaRPr lang="en-US"/>
        </a:p>
      </dgm:t>
    </dgm:pt>
    <dgm:pt modelId="{CBE98F3B-0295-4374-86E0-4D8F9C69C9F1}" type="sibTrans" cxnId="{5729E7F0-A442-4D8E-A552-7C682D12893D}">
      <dgm:prSet/>
      <dgm:spPr/>
      <dgm:t>
        <a:bodyPr/>
        <a:lstStyle/>
        <a:p>
          <a:endParaRPr lang="en-US"/>
        </a:p>
      </dgm:t>
    </dgm:pt>
    <dgm:pt modelId="{0A4A7831-BAC5-4ADF-816A-1C69032F1EDB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6F01C598-C585-48D6-AF78-757DC7DA95FD}" type="parTrans" cxnId="{B802263A-3257-425E-9F00-E4D055AEC856}">
      <dgm:prSet/>
      <dgm:spPr/>
      <dgm:t>
        <a:bodyPr/>
        <a:lstStyle/>
        <a:p>
          <a:endParaRPr lang="en-US"/>
        </a:p>
      </dgm:t>
    </dgm:pt>
    <dgm:pt modelId="{2E43473C-5617-4D66-92F2-8A330DB5C098}" type="sibTrans" cxnId="{B802263A-3257-425E-9F00-E4D055AEC856}">
      <dgm:prSet/>
      <dgm:spPr/>
      <dgm:t>
        <a:bodyPr/>
        <a:lstStyle/>
        <a:p>
          <a:endParaRPr lang="en-US"/>
        </a:p>
      </dgm:t>
    </dgm:pt>
    <dgm:pt modelId="{B93999AF-2220-4292-96FC-2530AA9E382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2009</a:t>
          </a:r>
        </a:p>
      </dgm:t>
    </dgm:pt>
    <dgm:pt modelId="{3B60606F-7C3D-4A6A-81B5-48A8105AEFB2}" type="parTrans" cxnId="{707F4231-108A-4C65-8DB2-ECD4ECD3068A}">
      <dgm:prSet/>
      <dgm:spPr/>
      <dgm:t>
        <a:bodyPr/>
        <a:lstStyle/>
        <a:p>
          <a:endParaRPr lang="en-US"/>
        </a:p>
      </dgm:t>
    </dgm:pt>
    <dgm:pt modelId="{E4B1477B-BBCA-4879-BC64-CF18282E9D00}" type="sibTrans" cxnId="{707F4231-108A-4C65-8DB2-ECD4ECD3068A}">
      <dgm:prSet/>
      <dgm:spPr/>
      <dgm:t>
        <a:bodyPr/>
        <a:lstStyle/>
        <a:p>
          <a:endParaRPr lang="en-US"/>
        </a:p>
      </dgm:t>
    </dgm:pt>
    <dgm:pt modelId="{6C716404-4E5E-4DF1-8D63-28A026763010}">
      <dgm:prSet/>
      <dgm:spPr/>
      <dgm:t>
        <a:bodyPr/>
        <a:lstStyle/>
        <a:p>
          <a:r>
            <a:rPr lang="en-US" dirty="0"/>
            <a:t>Today</a:t>
          </a:r>
        </a:p>
      </dgm:t>
    </dgm:pt>
    <dgm:pt modelId="{E1DF0898-2BDB-4020-9D41-FF2EFFF75693}" type="parTrans" cxnId="{C13AE77F-4740-4ED1-A3FC-6CE7A9EB684C}">
      <dgm:prSet/>
      <dgm:spPr/>
      <dgm:t>
        <a:bodyPr/>
        <a:lstStyle/>
        <a:p>
          <a:endParaRPr lang="en-US"/>
        </a:p>
      </dgm:t>
    </dgm:pt>
    <dgm:pt modelId="{C61EDA10-66FE-4E65-AB81-0ED52364C25B}" type="sibTrans" cxnId="{C13AE77F-4740-4ED1-A3FC-6CE7A9EB684C}">
      <dgm:prSet/>
      <dgm:spPr/>
      <dgm:t>
        <a:bodyPr/>
        <a:lstStyle/>
        <a:p>
          <a:endParaRPr lang="en-US"/>
        </a:p>
      </dgm:t>
    </dgm:pt>
    <dgm:pt modelId="{952544A3-D103-42E9-86F0-7C9F2E603042}">
      <dgm:prSet/>
      <dgm:spPr/>
      <dgm:t>
        <a:bodyPr/>
        <a:lstStyle/>
        <a:p>
          <a:r>
            <a:rPr lang="en-US" dirty="0"/>
            <a:t>Tomorrow</a:t>
          </a:r>
        </a:p>
      </dgm:t>
    </dgm:pt>
    <dgm:pt modelId="{9AABCC64-8D53-491A-B584-E29FA1660C47}" type="parTrans" cxnId="{85D38ED6-4ED4-4709-AF6D-5A2CF345E6D5}">
      <dgm:prSet/>
      <dgm:spPr/>
      <dgm:t>
        <a:bodyPr/>
        <a:lstStyle/>
        <a:p>
          <a:endParaRPr lang="en-US"/>
        </a:p>
      </dgm:t>
    </dgm:pt>
    <dgm:pt modelId="{C2CD5E3D-5A6F-4C7B-B3B0-DC8176FB7436}" type="sibTrans" cxnId="{85D38ED6-4ED4-4709-AF6D-5A2CF345E6D5}">
      <dgm:prSet/>
      <dgm:spPr/>
      <dgm:t>
        <a:bodyPr/>
        <a:lstStyle/>
        <a:p>
          <a:endParaRPr lang="en-US"/>
        </a:p>
      </dgm:t>
    </dgm:pt>
    <dgm:pt modelId="{10F8443F-3BCD-42F4-A203-77F7A8158B01}" type="pres">
      <dgm:prSet presAssocID="{8A444747-5C43-4C70-8AA7-BA0122042DCC}" presName="Name0" presStyleCnt="0">
        <dgm:presLayoutVars>
          <dgm:dir/>
          <dgm:animLvl val="lvl"/>
          <dgm:resizeHandles val="exact"/>
        </dgm:presLayoutVars>
      </dgm:prSet>
      <dgm:spPr/>
    </dgm:pt>
    <dgm:pt modelId="{D65B0822-1716-4729-9A7C-D88919CB5CC5}" type="pres">
      <dgm:prSet presAssocID="{1049575D-9FB0-4A30-BB79-E86E5A08D72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B8D0154-E9C5-4645-8564-BCF468935275}" type="pres">
      <dgm:prSet presAssocID="{CB001747-2B28-4EC1-85F6-5F5AC58E28FD}" presName="parTxOnlySpace" presStyleCnt="0"/>
      <dgm:spPr/>
    </dgm:pt>
    <dgm:pt modelId="{4FF1528F-6EEC-4597-A54B-36BBEB090B11}" type="pres">
      <dgm:prSet presAssocID="{F7391657-534A-45E6-826A-C539D0946B9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C0E8E9E-2575-4FB5-ABB0-7350E2CE29D1}" type="pres">
      <dgm:prSet presAssocID="{F3EC1BB6-B93C-4A9B-B862-D783024D8A62}" presName="parTxOnlySpace" presStyleCnt="0"/>
      <dgm:spPr/>
    </dgm:pt>
    <dgm:pt modelId="{1A7DEEC9-E676-46EE-9D74-338FB84F1817}" type="pres">
      <dgm:prSet presAssocID="{E57A9F81-070D-4B25-8693-768F019688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D2A8D01-6493-4910-A738-DDEA5E2941FF}" type="pres">
      <dgm:prSet presAssocID="{CBE98F3B-0295-4374-86E0-4D8F9C69C9F1}" presName="parTxOnlySpace" presStyleCnt="0"/>
      <dgm:spPr/>
    </dgm:pt>
    <dgm:pt modelId="{F3C016C7-6E32-4970-843B-5ACA2CEF2164}" type="pres">
      <dgm:prSet presAssocID="{B93999AF-2220-4292-96FC-2530AA9E382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31E6F33-F7E1-44EF-9A0E-A692E8E8992A}" type="pres">
      <dgm:prSet presAssocID="{E4B1477B-BBCA-4879-BC64-CF18282E9D00}" presName="parTxOnlySpace" presStyleCnt="0"/>
      <dgm:spPr/>
    </dgm:pt>
    <dgm:pt modelId="{CF2E44C5-75DF-48D7-A780-9C64DBE05E59}" type="pres">
      <dgm:prSet presAssocID="{0A4A7831-BAC5-4ADF-816A-1C69032F1ED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F72B6FF-B930-4AF5-9B69-5AB3ABA89A62}" type="pres">
      <dgm:prSet presAssocID="{2E43473C-5617-4D66-92F2-8A330DB5C098}" presName="parTxOnlySpace" presStyleCnt="0"/>
      <dgm:spPr/>
    </dgm:pt>
    <dgm:pt modelId="{DC31479E-FE6B-4CF7-87C0-E405D8E1BF0B}" type="pres">
      <dgm:prSet presAssocID="{6C716404-4E5E-4DF1-8D63-28A02676301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2A4C15F-1C21-4043-A673-A1BCE32CB161}" type="pres">
      <dgm:prSet presAssocID="{C61EDA10-66FE-4E65-AB81-0ED52364C25B}" presName="parTxOnlySpace" presStyleCnt="0"/>
      <dgm:spPr/>
    </dgm:pt>
    <dgm:pt modelId="{4D5358B1-E4BA-40EA-8DE8-DC27FA4F3429}" type="pres">
      <dgm:prSet presAssocID="{952544A3-D103-42E9-86F0-7C9F2E603042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8019A23-C641-4FFC-8051-0E58B4F7F0AB}" type="presOf" srcId="{952544A3-D103-42E9-86F0-7C9F2E603042}" destId="{4D5358B1-E4BA-40EA-8DE8-DC27FA4F3429}" srcOrd="0" destOrd="0" presId="urn:microsoft.com/office/officeart/2005/8/layout/chevron1"/>
    <dgm:cxn modelId="{4168A227-0CF5-4DBE-BEB2-CCE78783F84E}" type="presOf" srcId="{0A4A7831-BAC5-4ADF-816A-1C69032F1EDB}" destId="{CF2E44C5-75DF-48D7-A780-9C64DBE05E59}" srcOrd="0" destOrd="0" presId="urn:microsoft.com/office/officeart/2005/8/layout/chevron1"/>
    <dgm:cxn modelId="{707F4231-108A-4C65-8DB2-ECD4ECD3068A}" srcId="{8A444747-5C43-4C70-8AA7-BA0122042DCC}" destId="{B93999AF-2220-4292-96FC-2530AA9E3829}" srcOrd="3" destOrd="0" parTransId="{3B60606F-7C3D-4A6A-81B5-48A8105AEFB2}" sibTransId="{E4B1477B-BBCA-4879-BC64-CF18282E9D00}"/>
    <dgm:cxn modelId="{B802263A-3257-425E-9F00-E4D055AEC856}" srcId="{8A444747-5C43-4C70-8AA7-BA0122042DCC}" destId="{0A4A7831-BAC5-4ADF-816A-1C69032F1EDB}" srcOrd="4" destOrd="0" parTransId="{6F01C598-C585-48D6-AF78-757DC7DA95FD}" sibTransId="{2E43473C-5617-4D66-92F2-8A330DB5C098}"/>
    <dgm:cxn modelId="{C037243D-4174-4508-8DAE-F9178E9748F8}" srcId="{8A444747-5C43-4C70-8AA7-BA0122042DCC}" destId="{F7391657-534A-45E6-826A-C539D0946B97}" srcOrd="1" destOrd="0" parTransId="{D2CC02A2-7113-4EE7-AE11-EF3A2A3FD5B3}" sibTransId="{F3EC1BB6-B93C-4A9B-B862-D783024D8A62}"/>
    <dgm:cxn modelId="{C13AE77F-4740-4ED1-A3FC-6CE7A9EB684C}" srcId="{8A444747-5C43-4C70-8AA7-BA0122042DCC}" destId="{6C716404-4E5E-4DF1-8D63-28A026763010}" srcOrd="5" destOrd="0" parTransId="{E1DF0898-2BDB-4020-9D41-FF2EFFF75693}" sibTransId="{C61EDA10-66FE-4E65-AB81-0ED52364C25B}"/>
    <dgm:cxn modelId="{02B50A91-FB90-468B-AD00-BA34469CDDAF}" srcId="{8A444747-5C43-4C70-8AA7-BA0122042DCC}" destId="{1049575D-9FB0-4A30-BB79-E86E5A08D720}" srcOrd="0" destOrd="0" parTransId="{F335D3AE-1289-4FB2-B481-F825C512CCE4}" sibTransId="{CB001747-2B28-4EC1-85F6-5F5AC58E28FD}"/>
    <dgm:cxn modelId="{6FB7EFC1-DE77-4B63-88A8-09613F38674F}" type="presOf" srcId="{8A444747-5C43-4C70-8AA7-BA0122042DCC}" destId="{10F8443F-3BCD-42F4-A203-77F7A8158B01}" srcOrd="0" destOrd="0" presId="urn:microsoft.com/office/officeart/2005/8/layout/chevron1"/>
    <dgm:cxn modelId="{85D38ED6-4ED4-4709-AF6D-5A2CF345E6D5}" srcId="{8A444747-5C43-4C70-8AA7-BA0122042DCC}" destId="{952544A3-D103-42E9-86F0-7C9F2E603042}" srcOrd="6" destOrd="0" parTransId="{9AABCC64-8D53-491A-B584-E29FA1660C47}" sibTransId="{C2CD5E3D-5A6F-4C7B-B3B0-DC8176FB7436}"/>
    <dgm:cxn modelId="{F2C300DF-A04A-44E6-8AC0-889CEF4DDB5A}" type="presOf" srcId="{B93999AF-2220-4292-96FC-2530AA9E3829}" destId="{F3C016C7-6E32-4970-843B-5ACA2CEF2164}" srcOrd="0" destOrd="0" presId="urn:microsoft.com/office/officeart/2005/8/layout/chevron1"/>
    <dgm:cxn modelId="{61C43EE4-ECDD-4F18-97BC-68B09CE3345A}" type="presOf" srcId="{1049575D-9FB0-4A30-BB79-E86E5A08D720}" destId="{D65B0822-1716-4729-9A7C-D88919CB5CC5}" srcOrd="0" destOrd="0" presId="urn:microsoft.com/office/officeart/2005/8/layout/chevron1"/>
    <dgm:cxn modelId="{5A6629E5-5EE1-4EAD-A29B-019A3673F07F}" type="presOf" srcId="{6C716404-4E5E-4DF1-8D63-28A026763010}" destId="{DC31479E-FE6B-4CF7-87C0-E405D8E1BF0B}" srcOrd="0" destOrd="0" presId="urn:microsoft.com/office/officeart/2005/8/layout/chevron1"/>
    <dgm:cxn modelId="{5729E7F0-A442-4D8E-A552-7C682D12893D}" srcId="{8A444747-5C43-4C70-8AA7-BA0122042DCC}" destId="{E57A9F81-070D-4B25-8693-768F019688BF}" srcOrd="2" destOrd="0" parTransId="{4B991E90-B698-432D-9269-34DBEB8D95BF}" sibTransId="{CBE98F3B-0295-4374-86E0-4D8F9C69C9F1}"/>
    <dgm:cxn modelId="{9CF033FE-CEBA-4FFB-A4B5-CAC368AB1543}" type="presOf" srcId="{E57A9F81-070D-4B25-8693-768F019688BF}" destId="{1A7DEEC9-E676-46EE-9D74-338FB84F1817}" srcOrd="0" destOrd="0" presId="urn:microsoft.com/office/officeart/2005/8/layout/chevron1"/>
    <dgm:cxn modelId="{AFE1F3FF-6861-4B35-BA5E-AB6F32F177F0}" type="presOf" srcId="{F7391657-534A-45E6-826A-C539D0946B97}" destId="{4FF1528F-6EEC-4597-A54B-36BBEB090B11}" srcOrd="0" destOrd="0" presId="urn:microsoft.com/office/officeart/2005/8/layout/chevron1"/>
    <dgm:cxn modelId="{50332BA4-CA0D-43B0-AE64-CC349E516D43}" type="presParOf" srcId="{10F8443F-3BCD-42F4-A203-77F7A8158B01}" destId="{D65B0822-1716-4729-9A7C-D88919CB5CC5}" srcOrd="0" destOrd="0" presId="urn:microsoft.com/office/officeart/2005/8/layout/chevron1"/>
    <dgm:cxn modelId="{02EA2C63-2BCF-4D4E-AAE2-469873B5E44B}" type="presParOf" srcId="{10F8443F-3BCD-42F4-A203-77F7A8158B01}" destId="{FB8D0154-E9C5-4645-8564-BCF468935275}" srcOrd="1" destOrd="0" presId="urn:microsoft.com/office/officeart/2005/8/layout/chevron1"/>
    <dgm:cxn modelId="{9FD3119A-0C04-4A92-A2AD-7858873779F8}" type="presParOf" srcId="{10F8443F-3BCD-42F4-A203-77F7A8158B01}" destId="{4FF1528F-6EEC-4597-A54B-36BBEB090B11}" srcOrd="2" destOrd="0" presId="urn:microsoft.com/office/officeart/2005/8/layout/chevron1"/>
    <dgm:cxn modelId="{BE9CF5AA-4988-430C-8EA3-0C08DB2B488B}" type="presParOf" srcId="{10F8443F-3BCD-42F4-A203-77F7A8158B01}" destId="{9C0E8E9E-2575-4FB5-ABB0-7350E2CE29D1}" srcOrd="3" destOrd="0" presId="urn:microsoft.com/office/officeart/2005/8/layout/chevron1"/>
    <dgm:cxn modelId="{5656FFA7-7347-4E41-BA06-0EC08EA6DF87}" type="presParOf" srcId="{10F8443F-3BCD-42F4-A203-77F7A8158B01}" destId="{1A7DEEC9-E676-46EE-9D74-338FB84F1817}" srcOrd="4" destOrd="0" presId="urn:microsoft.com/office/officeart/2005/8/layout/chevron1"/>
    <dgm:cxn modelId="{B20BAC74-1E07-4C1D-A956-DE37D82A4BEC}" type="presParOf" srcId="{10F8443F-3BCD-42F4-A203-77F7A8158B01}" destId="{AD2A8D01-6493-4910-A738-DDEA5E2941FF}" srcOrd="5" destOrd="0" presId="urn:microsoft.com/office/officeart/2005/8/layout/chevron1"/>
    <dgm:cxn modelId="{34A92843-B89E-43A5-8D55-6C9339C5A0FF}" type="presParOf" srcId="{10F8443F-3BCD-42F4-A203-77F7A8158B01}" destId="{F3C016C7-6E32-4970-843B-5ACA2CEF2164}" srcOrd="6" destOrd="0" presId="urn:microsoft.com/office/officeart/2005/8/layout/chevron1"/>
    <dgm:cxn modelId="{B27497F6-7D74-4365-932F-4AF93E90DB57}" type="presParOf" srcId="{10F8443F-3BCD-42F4-A203-77F7A8158B01}" destId="{131E6F33-F7E1-44EF-9A0E-A692E8E8992A}" srcOrd="7" destOrd="0" presId="urn:microsoft.com/office/officeart/2005/8/layout/chevron1"/>
    <dgm:cxn modelId="{77DB9B69-AABF-4672-B0E7-A0110BE1176B}" type="presParOf" srcId="{10F8443F-3BCD-42F4-A203-77F7A8158B01}" destId="{CF2E44C5-75DF-48D7-A780-9C64DBE05E59}" srcOrd="8" destOrd="0" presId="urn:microsoft.com/office/officeart/2005/8/layout/chevron1"/>
    <dgm:cxn modelId="{589A1023-FFF6-4CFA-B32D-CD59C350E485}" type="presParOf" srcId="{10F8443F-3BCD-42F4-A203-77F7A8158B01}" destId="{EF72B6FF-B930-4AF5-9B69-5AB3ABA89A62}" srcOrd="9" destOrd="0" presId="urn:microsoft.com/office/officeart/2005/8/layout/chevron1"/>
    <dgm:cxn modelId="{74960F44-696D-4D05-9EDD-29705C4EC848}" type="presParOf" srcId="{10F8443F-3BCD-42F4-A203-77F7A8158B01}" destId="{DC31479E-FE6B-4CF7-87C0-E405D8E1BF0B}" srcOrd="10" destOrd="0" presId="urn:microsoft.com/office/officeart/2005/8/layout/chevron1"/>
    <dgm:cxn modelId="{05FA4632-077C-441A-923E-5A36AC17189F}" type="presParOf" srcId="{10F8443F-3BCD-42F4-A203-77F7A8158B01}" destId="{42A4C15F-1C21-4043-A673-A1BCE32CB161}" srcOrd="11" destOrd="0" presId="urn:microsoft.com/office/officeart/2005/8/layout/chevron1"/>
    <dgm:cxn modelId="{C5BBB780-80FA-4D8C-8D44-AA7F8FEF7402}" type="presParOf" srcId="{10F8443F-3BCD-42F4-A203-77F7A8158B01}" destId="{4D5358B1-E4BA-40EA-8DE8-DC27FA4F342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C3DB58-4609-4DD9-A1B3-9A5F2D7060A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1B5253F1-2601-45A3-8A20-BF17BD94310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JSON</a:t>
          </a:r>
        </a:p>
      </dgm:t>
    </dgm:pt>
    <dgm:pt modelId="{709FC674-A703-4C7A-84E4-1111B0B99450}" type="parTrans" cxnId="{5EEBCCD3-DD6D-4C5B-BF87-31B414E8BDB8}">
      <dgm:prSet/>
      <dgm:spPr/>
      <dgm:t>
        <a:bodyPr/>
        <a:lstStyle/>
        <a:p>
          <a:endParaRPr lang="en-US"/>
        </a:p>
      </dgm:t>
    </dgm:pt>
    <dgm:pt modelId="{4E58879C-C0ED-4C1B-AA1E-0ACDAAA9ABEC}" type="sibTrans" cxnId="{5EEBCCD3-DD6D-4C5B-BF87-31B414E8BDB8}">
      <dgm:prSet/>
      <dgm:spPr/>
      <dgm:t>
        <a:bodyPr/>
        <a:lstStyle/>
        <a:p>
          <a:endParaRPr lang="en-US"/>
        </a:p>
      </dgm:t>
    </dgm:pt>
    <dgm:pt modelId="{5DBA0A2B-26B6-497D-A5F4-80A57D72EB3B}">
      <dgm:prSet phldrT="[Text]"/>
      <dgm:spPr/>
      <dgm:t>
        <a:bodyPr/>
        <a:lstStyle/>
        <a:p>
          <a:r>
            <a:rPr lang="en-US" dirty="0"/>
            <a:t>JSONP</a:t>
          </a:r>
        </a:p>
      </dgm:t>
    </dgm:pt>
    <dgm:pt modelId="{24041204-519A-42FC-83A2-93B299481CF0}" type="parTrans" cxnId="{98E04AFF-A1C7-41D2-8F85-D83B7637F665}">
      <dgm:prSet/>
      <dgm:spPr/>
      <dgm:t>
        <a:bodyPr/>
        <a:lstStyle/>
        <a:p>
          <a:endParaRPr lang="en-US"/>
        </a:p>
      </dgm:t>
    </dgm:pt>
    <dgm:pt modelId="{8956E4B3-6904-41AE-81FE-9F7E5617557A}" type="sibTrans" cxnId="{98E04AFF-A1C7-41D2-8F85-D83B7637F665}">
      <dgm:prSet/>
      <dgm:spPr/>
      <dgm:t>
        <a:bodyPr/>
        <a:lstStyle/>
        <a:p>
          <a:endParaRPr lang="en-US"/>
        </a:p>
      </dgm:t>
    </dgm:pt>
    <dgm:pt modelId="{1F55DCCA-BF25-4CA9-AC23-8D1CB67734F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JSONXD</a:t>
          </a:r>
        </a:p>
      </dgm:t>
    </dgm:pt>
    <dgm:pt modelId="{C4B6DBB9-1C0E-4BB1-AF47-E8FE07C50930}" type="parTrans" cxnId="{C5B47332-85DD-4F9E-AD43-CC91BAA5AB3E}">
      <dgm:prSet/>
      <dgm:spPr/>
      <dgm:t>
        <a:bodyPr/>
        <a:lstStyle/>
        <a:p>
          <a:endParaRPr lang="en-US"/>
        </a:p>
      </dgm:t>
    </dgm:pt>
    <dgm:pt modelId="{2992109F-5FE2-47EA-A693-6D68C021B5DB}" type="sibTrans" cxnId="{C5B47332-85DD-4F9E-AD43-CC91BAA5AB3E}">
      <dgm:prSet/>
      <dgm:spPr/>
      <dgm:t>
        <a:bodyPr/>
        <a:lstStyle/>
        <a:p>
          <a:endParaRPr lang="en-US"/>
        </a:p>
      </dgm:t>
    </dgm:pt>
    <dgm:pt modelId="{78041218-7018-4A3F-AE1B-A23FC6A36420}" type="pres">
      <dgm:prSet presAssocID="{CEC3DB58-4609-4DD9-A1B3-9A5F2D7060AE}" presName="diagram" presStyleCnt="0">
        <dgm:presLayoutVars>
          <dgm:dir/>
          <dgm:resizeHandles val="exact"/>
        </dgm:presLayoutVars>
      </dgm:prSet>
      <dgm:spPr/>
    </dgm:pt>
    <dgm:pt modelId="{4570E52B-46C3-4634-BFE2-6E8078D2963D}" type="pres">
      <dgm:prSet presAssocID="{1B5253F1-2601-45A3-8A20-BF17BD94310D}" presName="node" presStyleLbl="node1" presStyleIdx="0" presStyleCnt="3" custScaleY="177720">
        <dgm:presLayoutVars>
          <dgm:bulletEnabled val="1"/>
        </dgm:presLayoutVars>
      </dgm:prSet>
      <dgm:spPr/>
    </dgm:pt>
    <dgm:pt modelId="{6C3445CA-9F30-4E9D-967B-3A53C8920EA1}" type="pres">
      <dgm:prSet presAssocID="{4E58879C-C0ED-4C1B-AA1E-0ACDAAA9ABEC}" presName="sibTrans" presStyleCnt="0"/>
      <dgm:spPr/>
    </dgm:pt>
    <dgm:pt modelId="{C92DFDEA-367C-4D8B-A0CD-2DAD6BA20364}" type="pres">
      <dgm:prSet presAssocID="{5DBA0A2B-26B6-497D-A5F4-80A57D72EB3B}" presName="node" presStyleLbl="node1" presStyleIdx="1" presStyleCnt="3" custScaleY="177720">
        <dgm:presLayoutVars>
          <dgm:bulletEnabled val="1"/>
        </dgm:presLayoutVars>
      </dgm:prSet>
      <dgm:spPr/>
    </dgm:pt>
    <dgm:pt modelId="{0E2CC0FA-81BD-4A63-96C8-18B1CB82C111}" type="pres">
      <dgm:prSet presAssocID="{8956E4B3-6904-41AE-81FE-9F7E5617557A}" presName="sibTrans" presStyleCnt="0"/>
      <dgm:spPr/>
    </dgm:pt>
    <dgm:pt modelId="{BDB6B4EC-A53E-4926-9C36-AF9D160F6088}" type="pres">
      <dgm:prSet presAssocID="{1F55DCCA-BF25-4CA9-AC23-8D1CB67734FE}" presName="node" presStyleLbl="node1" presStyleIdx="2" presStyleCnt="3" custScaleY="177720">
        <dgm:presLayoutVars>
          <dgm:bulletEnabled val="1"/>
        </dgm:presLayoutVars>
      </dgm:prSet>
      <dgm:spPr/>
    </dgm:pt>
  </dgm:ptLst>
  <dgm:cxnLst>
    <dgm:cxn modelId="{00989D0C-E2CA-44BE-B479-A9A0A52D0EB6}" type="presOf" srcId="{5DBA0A2B-26B6-497D-A5F4-80A57D72EB3B}" destId="{C92DFDEA-367C-4D8B-A0CD-2DAD6BA20364}" srcOrd="0" destOrd="0" presId="urn:microsoft.com/office/officeart/2005/8/layout/default"/>
    <dgm:cxn modelId="{A9E8650E-6301-42E8-BBC6-9B36DC8DCBA0}" type="presOf" srcId="{1B5253F1-2601-45A3-8A20-BF17BD94310D}" destId="{4570E52B-46C3-4634-BFE2-6E8078D2963D}" srcOrd="0" destOrd="0" presId="urn:microsoft.com/office/officeart/2005/8/layout/default"/>
    <dgm:cxn modelId="{C5B47332-85DD-4F9E-AD43-CC91BAA5AB3E}" srcId="{CEC3DB58-4609-4DD9-A1B3-9A5F2D7060AE}" destId="{1F55DCCA-BF25-4CA9-AC23-8D1CB67734FE}" srcOrd="2" destOrd="0" parTransId="{C4B6DBB9-1C0E-4BB1-AF47-E8FE07C50930}" sibTransId="{2992109F-5FE2-47EA-A693-6D68C021B5DB}"/>
    <dgm:cxn modelId="{FD6FDE48-5627-408D-B73E-8786BF93C226}" type="presOf" srcId="{1F55DCCA-BF25-4CA9-AC23-8D1CB67734FE}" destId="{BDB6B4EC-A53E-4926-9C36-AF9D160F6088}" srcOrd="0" destOrd="0" presId="urn:microsoft.com/office/officeart/2005/8/layout/default"/>
    <dgm:cxn modelId="{ABB012AA-64FC-4740-9959-2A088B8A96D8}" type="presOf" srcId="{CEC3DB58-4609-4DD9-A1B3-9A5F2D7060AE}" destId="{78041218-7018-4A3F-AE1B-A23FC6A36420}" srcOrd="0" destOrd="0" presId="urn:microsoft.com/office/officeart/2005/8/layout/default"/>
    <dgm:cxn modelId="{5EEBCCD3-DD6D-4C5B-BF87-31B414E8BDB8}" srcId="{CEC3DB58-4609-4DD9-A1B3-9A5F2D7060AE}" destId="{1B5253F1-2601-45A3-8A20-BF17BD94310D}" srcOrd="0" destOrd="0" parTransId="{709FC674-A703-4C7A-84E4-1111B0B99450}" sibTransId="{4E58879C-C0ED-4C1B-AA1E-0ACDAAA9ABEC}"/>
    <dgm:cxn modelId="{98E04AFF-A1C7-41D2-8F85-D83B7637F665}" srcId="{CEC3DB58-4609-4DD9-A1B3-9A5F2D7060AE}" destId="{5DBA0A2B-26B6-497D-A5F4-80A57D72EB3B}" srcOrd="1" destOrd="0" parTransId="{24041204-519A-42FC-83A2-93B299481CF0}" sibTransId="{8956E4B3-6904-41AE-81FE-9F7E5617557A}"/>
    <dgm:cxn modelId="{D16B7CF7-9478-42E5-A1CF-8DEAA37FE3AB}" type="presParOf" srcId="{78041218-7018-4A3F-AE1B-A23FC6A36420}" destId="{4570E52B-46C3-4634-BFE2-6E8078D2963D}" srcOrd="0" destOrd="0" presId="urn:microsoft.com/office/officeart/2005/8/layout/default"/>
    <dgm:cxn modelId="{D9FFD7B1-36A9-47D9-9FC8-BED75115CC52}" type="presParOf" srcId="{78041218-7018-4A3F-AE1B-A23FC6A36420}" destId="{6C3445CA-9F30-4E9D-967B-3A53C8920EA1}" srcOrd="1" destOrd="0" presId="urn:microsoft.com/office/officeart/2005/8/layout/default"/>
    <dgm:cxn modelId="{657F823D-4D14-4C3A-95E7-11D720068FE3}" type="presParOf" srcId="{78041218-7018-4A3F-AE1B-A23FC6A36420}" destId="{C92DFDEA-367C-4D8B-A0CD-2DAD6BA20364}" srcOrd="2" destOrd="0" presId="urn:microsoft.com/office/officeart/2005/8/layout/default"/>
    <dgm:cxn modelId="{76F4BB26-DE0B-47FA-897B-02BA1B6A4B95}" type="presParOf" srcId="{78041218-7018-4A3F-AE1B-A23FC6A36420}" destId="{0E2CC0FA-81BD-4A63-96C8-18B1CB82C111}" srcOrd="3" destOrd="0" presId="urn:microsoft.com/office/officeart/2005/8/layout/default"/>
    <dgm:cxn modelId="{ECC602D1-F3E3-4667-B454-6C3E2D593931}" type="presParOf" srcId="{78041218-7018-4A3F-AE1B-A23FC6A36420}" destId="{BDB6B4EC-A53E-4926-9C36-AF9D160F608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1F90-0898-41CE-959B-D0D0F30E40D1}">
      <dsp:nvSpPr>
        <dsp:cNvPr id="0" name=""/>
        <dsp:cNvSpPr/>
      </dsp:nvSpPr>
      <dsp:spPr>
        <a:xfrm>
          <a:off x="824747" y="0"/>
          <a:ext cx="9347138" cy="480457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48E4-F4EC-4D8E-80E4-5830666202F7}">
      <dsp:nvSpPr>
        <dsp:cNvPr id="0" name=""/>
        <dsp:cNvSpPr/>
      </dsp:nvSpPr>
      <dsp:spPr>
        <a:xfrm>
          <a:off x="5369" y="1441371"/>
          <a:ext cx="1198461" cy="1921828"/>
        </a:xfrm>
        <a:prstGeom prst="roundRect">
          <a:avLst/>
        </a:prstGeom>
        <a:solidFill>
          <a:schemeClr val="bg2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u="sng" kern="1200" dirty="0"/>
            <a:t>Pools</a:t>
          </a:r>
          <a:endParaRPr lang="en-US" sz="1200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 Procedural operator-overloading languages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i="1" kern="1200" dirty="0" err="1"/>
            <a:t>javascript</a:t>
          </a:r>
          <a:r>
            <a:rPr lang="en-US" sz="1200" i="1" kern="1200" dirty="0"/>
            <a:t>, python, java, etc</a:t>
          </a:r>
          <a:r>
            <a:rPr lang="en-US" sz="1200" kern="1200" dirty="0"/>
            <a:t>.</a:t>
          </a:r>
        </a:p>
      </dsp:txBody>
      <dsp:txXfrm>
        <a:off x="63873" y="1499875"/>
        <a:ext cx="1081453" cy="1804820"/>
      </dsp:txXfrm>
    </dsp:sp>
    <dsp:sp modelId="{38C8754A-8843-4847-BF3A-AF10F28379FA}">
      <dsp:nvSpPr>
        <dsp:cNvPr id="0" name=""/>
        <dsp:cNvSpPr/>
      </dsp:nvSpPr>
      <dsp:spPr>
        <a:xfrm>
          <a:off x="1403574" y="1441371"/>
          <a:ext cx="1198461" cy="1921828"/>
        </a:xfrm>
        <a:prstGeom prst="roundRect">
          <a:avLst/>
        </a:prstGeom>
        <a:solidFill>
          <a:srgbClr val="00B0F0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invoked object notation</a:t>
          </a:r>
        </a:p>
      </dsp:txBody>
      <dsp:txXfrm>
        <a:off x="1462078" y="1499875"/>
        <a:ext cx="1081453" cy="1804820"/>
      </dsp:txXfrm>
    </dsp:sp>
    <dsp:sp modelId="{DBA3B575-FE7F-4FEE-8A96-58E2CE6A21D6}">
      <dsp:nvSpPr>
        <dsp:cNvPr id="0" name=""/>
        <dsp:cNvSpPr/>
      </dsp:nvSpPr>
      <dsp:spPr>
        <a:xfrm>
          <a:off x="2801779" y="1441371"/>
          <a:ext cx="1198461" cy="1921828"/>
        </a:xfrm>
        <a:prstGeom prst="roundRect">
          <a:avLst/>
        </a:prstGeom>
        <a:solidFill>
          <a:srgbClr val="00B0F0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 err="1"/>
            <a:t>Dions</a:t>
          </a:r>
          <a:endParaRPr lang="en-US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domain-specific language ions</a:t>
          </a:r>
        </a:p>
      </dsp:txBody>
      <dsp:txXfrm>
        <a:off x="2860283" y="1499875"/>
        <a:ext cx="1081453" cy="1804820"/>
      </dsp:txXfrm>
    </dsp:sp>
    <dsp:sp modelId="{95F41773-344B-4B66-BF1A-071EF6C726F8}">
      <dsp:nvSpPr>
        <dsp:cNvPr id="0" name=""/>
        <dsp:cNvSpPr/>
      </dsp:nvSpPr>
      <dsp:spPr>
        <a:xfrm>
          <a:off x="4199983" y="1441371"/>
          <a:ext cx="1198461" cy="1921828"/>
        </a:xfrm>
        <a:prstGeom prst="roundRect">
          <a:avLst/>
        </a:prstGeom>
        <a:solidFill>
          <a:srgbClr val="00B0F0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Ionify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ion implemented for you</a:t>
          </a:r>
        </a:p>
      </dsp:txBody>
      <dsp:txXfrm>
        <a:off x="4258487" y="1499875"/>
        <a:ext cx="1081453" cy="1804820"/>
      </dsp:txXfrm>
    </dsp:sp>
    <dsp:sp modelId="{DC0EA8BE-B382-4596-A48C-9D8690B34570}">
      <dsp:nvSpPr>
        <dsp:cNvPr id="0" name=""/>
        <dsp:cNvSpPr/>
      </dsp:nvSpPr>
      <dsp:spPr>
        <a:xfrm>
          <a:off x="5598188" y="1441371"/>
          <a:ext cx="1198461" cy="1921828"/>
        </a:xfrm>
        <a:prstGeom prst="roundRect">
          <a:avLst/>
        </a:prstGeom>
        <a:solidFill>
          <a:srgbClr val="00B0F0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Ionified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ions indexed for internet-enabled discovery</a:t>
          </a:r>
        </a:p>
      </dsp:txBody>
      <dsp:txXfrm>
        <a:off x="5656692" y="1499875"/>
        <a:ext cx="1081453" cy="1804820"/>
      </dsp:txXfrm>
    </dsp:sp>
    <dsp:sp modelId="{66BDCA87-142F-41FA-BD14-F01763FEF771}">
      <dsp:nvSpPr>
        <dsp:cNvPr id="0" name=""/>
        <dsp:cNvSpPr/>
      </dsp:nvSpPr>
      <dsp:spPr>
        <a:xfrm>
          <a:off x="6996393" y="1441371"/>
          <a:ext cx="1198461" cy="1921828"/>
        </a:xfrm>
        <a:prstGeom prst="roundRect">
          <a:avLst/>
        </a:prstGeom>
        <a:solidFill>
          <a:schemeClr val="bg2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visual, audible, tactile</a:t>
          </a:r>
        </a:p>
      </dsp:txBody>
      <dsp:txXfrm>
        <a:off x="7054897" y="1499875"/>
        <a:ext cx="1081453" cy="1804820"/>
      </dsp:txXfrm>
    </dsp:sp>
    <dsp:sp modelId="{4FB6F549-BFDE-4354-AC1B-DCD95503B38F}">
      <dsp:nvSpPr>
        <dsp:cNvPr id="0" name=""/>
        <dsp:cNvSpPr/>
      </dsp:nvSpPr>
      <dsp:spPr>
        <a:xfrm>
          <a:off x="8394598" y="1441371"/>
          <a:ext cx="1198461" cy="1921828"/>
        </a:xfrm>
        <a:prstGeom prst="roundRect">
          <a:avLst/>
        </a:prstGeom>
        <a:solidFill>
          <a:schemeClr val="bg2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cdns</a:t>
          </a:r>
          <a:r>
            <a:rPr lang="en-US" sz="1200" kern="1200" dirty="0"/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jsdelivr</a:t>
          </a:r>
          <a:r>
            <a:rPr lang="en-US" sz="1200" kern="1200" dirty="0"/>
            <a:t>, </a:t>
          </a:r>
          <a:r>
            <a:rPr lang="en-US" sz="1200" kern="1200" dirty="0" err="1"/>
            <a:t>cdnjs</a:t>
          </a:r>
          <a:r>
            <a:rPr lang="en-US" sz="1200" kern="1200" dirty="0"/>
            <a:t>, etc.</a:t>
          </a:r>
        </a:p>
      </dsp:txBody>
      <dsp:txXfrm>
        <a:off x="8453102" y="1499875"/>
        <a:ext cx="1081453" cy="1804820"/>
      </dsp:txXfrm>
    </dsp:sp>
    <dsp:sp modelId="{77FF2D72-4539-444C-B9B0-C08A3EF3F3FC}">
      <dsp:nvSpPr>
        <dsp:cNvPr id="0" name=""/>
        <dsp:cNvSpPr/>
      </dsp:nvSpPr>
      <dsp:spPr>
        <a:xfrm>
          <a:off x="9792803" y="1441371"/>
          <a:ext cx="1198461" cy="1921828"/>
        </a:xfrm>
        <a:prstGeom prst="roundRect">
          <a:avLst/>
        </a:prstGeom>
        <a:solidFill>
          <a:srgbClr val="00B050"/>
        </a:solidFill>
        <a:ln w="12700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seamless idea sharing</a:t>
          </a:r>
        </a:p>
      </dsp:txBody>
      <dsp:txXfrm>
        <a:off x="9851307" y="1499875"/>
        <a:ext cx="1081453" cy="18048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A6F21E57-C1E7-4593-A267-8D14B68AD5C7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E74F0305-5EB0-493C-B1E1-F0FDD310716A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591D8710-99C4-44DD-BEE6-FC2BF2995996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2003</a:t>
          </a:r>
          <a:endParaRPr lang="en-US" sz="2100" kern="1200" dirty="0"/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42DD9B65-D6AD-4E57-8C39-E005F95A845A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28CBC924-DA57-48E5-AF10-6F365931BBD4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AF25C380-416F-4E03-BE24-702320EF54A7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0F66C75A-A6D1-4202-8CC0-911D9CFA3336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969C63D6-58A4-4AE4-BFC6-D5B77C0B8804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2F5AC863-701F-470D-A00C-040A30314218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65138"/>
          <a:ext cx="1485557" cy="23906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</a:t>
          </a:r>
        </a:p>
      </dsp:txBody>
      <dsp:txXfrm>
        <a:off x="0" y="65138"/>
        <a:ext cx="1485557" cy="2390620"/>
      </dsp:txXfrm>
    </dsp:sp>
    <dsp:sp modelId="{C92DFDEA-367C-4D8B-A0CD-2DAD6BA20364}">
      <dsp:nvSpPr>
        <dsp:cNvPr id="0" name=""/>
        <dsp:cNvSpPr/>
      </dsp:nvSpPr>
      <dsp:spPr>
        <a:xfrm>
          <a:off x="0" y="2604314"/>
          <a:ext cx="1485557" cy="239062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IONIFY</a:t>
          </a:r>
        </a:p>
      </dsp:txBody>
      <dsp:txXfrm>
        <a:off x="0" y="2604314"/>
        <a:ext cx="1485557" cy="23906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5CF6FFED-0839-4BFA-836B-E8FB06FC35E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036574DE-D533-4844-9763-0ABDFCE23569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DB8F4085-7825-497D-BD3A-28112D6AD317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91832DFF-F220-4A51-ADB7-9B377F3EC3BC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036574DE-D533-4844-9763-0ABDFCE23569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DB8F4085-7825-497D-BD3A-28112D6AD317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5362"/>
          <a:ext cx="1485557" cy="158407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</a:t>
          </a:r>
        </a:p>
      </dsp:txBody>
      <dsp:txXfrm>
        <a:off x="0" y="5362"/>
        <a:ext cx="1485557" cy="1584079"/>
      </dsp:txXfrm>
    </dsp:sp>
    <dsp:sp modelId="{C92DFDEA-367C-4D8B-A0CD-2DAD6BA20364}">
      <dsp:nvSpPr>
        <dsp:cNvPr id="0" name=""/>
        <dsp:cNvSpPr/>
      </dsp:nvSpPr>
      <dsp:spPr>
        <a:xfrm>
          <a:off x="0" y="1737997"/>
          <a:ext cx="1485557" cy="158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JSONP</a:t>
          </a:r>
        </a:p>
      </dsp:txBody>
      <dsp:txXfrm>
        <a:off x="0" y="1737997"/>
        <a:ext cx="1485557" cy="1584079"/>
      </dsp:txXfrm>
    </dsp:sp>
    <dsp:sp modelId="{BDB6B4EC-A53E-4926-9C36-AF9D160F6088}">
      <dsp:nvSpPr>
        <dsp:cNvPr id="0" name=""/>
        <dsp:cNvSpPr/>
      </dsp:nvSpPr>
      <dsp:spPr>
        <a:xfrm>
          <a:off x="0" y="3470632"/>
          <a:ext cx="1485557" cy="158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JSONXD</a:t>
          </a:r>
        </a:p>
      </dsp:txBody>
      <dsp:txXfrm>
        <a:off x="0" y="3470632"/>
        <a:ext cx="1485557" cy="1584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5362"/>
          <a:ext cx="1485557" cy="158407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</a:t>
          </a:r>
        </a:p>
      </dsp:txBody>
      <dsp:txXfrm>
        <a:off x="0" y="5362"/>
        <a:ext cx="1485557" cy="1584079"/>
      </dsp:txXfrm>
    </dsp:sp>
    <dsp:sp modelId="{C92DFDEA-367C-4D8B-A0CD-2DAD6BA20364}">
      <dsp:nvSpPr>
        <dsp:cNvPr id="0" name=""/>
        <dsp:cNvSpPr/>
      </dsp:nvSpPr>
      <dsp:spPr>
        <a:xfrm>
          <a:off x="0" y="1737997"/>
          <a:ext cx="1485557" cy="158407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JSONP</a:t>
          </a:r>
        </a:p>
      </dsp:txBody>
      <dsp:txXfrm>
        <a:off x="0" y="1737997"/>
        <a:ext cx="1485557" cy="1584079"/>
      </dsp:txXfrm>
    </dsp:sp>
    <dsp:sp modelId="{BDB6B4EC-A53E-4926-9C36-AF9D160F6088}">
      <dsp:nvSpPr>
        <dsp:cNvPr id="0" name=""/>
        <dsp:cNvSpPr/>
      </dsp:nvSpPr>
      <dsp:spPr>
        <a:xfrm>
          <a:off x="0" y="3470632"/>
          <a:ext cx="1485557" cy="158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JSONXD</a:t>
          </a:r>
        </a:p>
      </dsp:txBody>
      <dsp:txXfrm>
        <a:off x="0" y="3470632"/>
        <a:ext cx="1485557" cy="15840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B0822-1716-4729-9A7C-D88919CB5CC5}">
      <dsp:nvSpPr>
        <dsp:cNvPr id="0" name=""/>
        <dsp:cNvSpPr/>
      </dsp:nvSpPr>
      <dsp:spPr>
        <a:xfrm>
          <a:off x="0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1997</a:t>
          </a:r>
        </a:p>
      </dsp:txBody>
      <dsp:txXfrm>
        <a:off x="182563" y="0"/>
        <a:ext cx="1314828" cy="365125"/>
      </dsp:txXfrm>
    </dsp:sp>
    <dsp:sp modelId="{4FF1528F-6EEC-4597-A54B-36BBEB090B11}">
      <dsp:nvSpPr>
        <dsp:cNvPr id="0" name=""/>
        <dsp:cNvSpPr/>
      </dsp:nvSpPr>
      <dsp:spPr>
        <a:xfrm>
          <a:off x="1511958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2003</a:t>
          </a:r>
        </a:p>
      </dsp:txBody>
      <dsp:txXfrm>
        <a:off x="1694521" y="0"/>
        <a:ext cx="1314828" cy="365125"/>
      </dsp:txXfrm>
    </dsp:sp>
    <dsp:sp modelId="{1A7DEEC9-E676-46EE-9D74-338FB84F1817}">
      <dsp:nvSpPr>
        <dsp:cNvPr id="0" name=""/>
        <dsp:cNvSpPr/>
      </dsp:nvSpPr>
      <dsp:spPr>
        <a:xfrm>
          <a:off x="3023917" y="0"/>
          <a:ext cx="1679953" cy="36512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2007</a:t>
          </a:r>
        </a:p>
      </dsp:txBody>
      <dsp:txXfrm>
        <a:off x="3206480" y="0"/>
        <a:ext cx="1314828" cy="365125"/>
      </dsp:txXfrm>
    </dsp:sp>
    <dsp:sp modelId="{F3C016C7-6E32-4970-843B-5ACA2CEF2164}">
      <dsp:nvSpPr>
        <dsp:cNvPr id="0" name=""/>
        <dsp:cNvSpPr/>
      </dsp:nvSpPr>
      <dsp:spPr>
        <a:xfrm>
          <a:off x="4535875" y="0"/>
          <a:ext cx="1679953" cy="36512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2009</a:t>
          </a:r>
        </a:p>
      </dsp:txBody>
      <dsp:txXfrm>
        <a:off x="4718438" y="0"/>
        <a:ext cx="1314828" cy="365125"/>
      </dsp:txXfrm>
    </dsp:sp>
    <dsp:sp modelId="{CF2E44C5-75DF-48D7-A780-9C64DBE05E59}">
      <dsp:nvSpPr>
        <dsp:cNvPr id="0" name=""/>
        <dsp:cNvSpPr/>
      </dsp:nvSpPr>
      <dsp:spPr>
        <a:xfrm>
          <a:off x="6047834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2017</a:t>
          </a:r>
        </a:p>
      </dsp:txBody>
      <dsp:txXfrm>
        <a:off x="6230397" y="0"/>
        <a:ext cx="1314828" cy="365125"/>
      </dsp:txXfrm>
    </dsp:sp>
    <dsp:sp modelId="{DC31479E-FE6B-4CF7-87C0-E405D8E1BF0B}">
      <dsp:nvSpPr>
        <dsp:cNvPr id="0" name=""/>
        <dsp:cNvSpPr/>
      </dsp:nvSpPr>
      <dsp:spPr>
        <a:xfrm>
          <a:off x="7559792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Today</a:t>
          </a:r>
        </a:p>
      </dsp:txBody>
      <dsp:txXfrm>
        <a:off x="7742355" y="0"/>
        <a:ext cx="1314828" cy="365125"/>
      </dsp:txXfrm>
    </dsp:sp>
    <dsp:sp modelId="{4D5358B1-E4BA-40EA-8DE8-DC27FA4F3429}">
      <dsp:nvSpPr>
        <dsp:cNvPr id="0" name=""/>
        <dsp:cNvSpPr/>
      </dsp:nvSpPr>
      <dsp:spPr>
        <a:xfrm>
          <a:off x="9071751" y="0"/>
          <a:ext cx="1679953" cy="365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Tomorrow</a:t>
          </a:r>
        </a:p>
      </dsp:txBody>
      <dsp:txXfrm>
        <a:off x="9254314" y="0"/>
        <a:ext cx="1314828" cy="3651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E52B-46C3-4634-BFE2-6E8078D2963D}">
      <dsp:nvSpPr>
        <dsp:cNvPr id="0" name=""/>
        <dsp:cNvSpPr/>
      </dsp:nvSpPr>
      <dsp:spPr>
        <a:xfrm>
          <a:off x="0" y="5362"/>
          <a:ext cx="1485557" cy="158407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</a:t>
          </a:r>
        </a:p>
      </dsp:txBody>
      <dsp:txXfrm>
        <a:off x="0" y="5362"/>
        <a:ext cx="1485557" cy="1584079"/>
      </dsp:txXfrm>
    </dsp:sp>
    <dsp:sp modelId="{C92DFDEA-367C-4D8B-A0CD-2DAD6BA20364}">
      <dsp:nvSpPr>
        <dsp:cNvPr id="0" name=""/>
        <dsp:cNvSpPr/>
      </dsp:nvSpPr>
      <dsp:spPr>
        <a:xfrm>
          <a:off x="0" y="1737997"/>
          <a:ext cx="1485557" cy="1584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JSONP</a:t>
          </a:r>
        </a:p>
      </dsp:txBody>
      <dsp:txXfrm>
        <a:off x="0" y="1737997"/>
        <a:ext cx="1485557" cy="1584079"/>
      </dsp:txXfrm>
    </dsp:sp>
    <dsp:sp modelId="{BDB6B4EC-A53E-4926-9C36-AF9D160F6088}">
      <dsp:nvSpPr>
        <dsp:cNvPr id="0" name=""/>
        <dsp:cNvSpPr/>
      </dsp:nvSpPr>
      <dsp:spPr>
        <a:xfrm>
          <a:off x="0" y="3470632"/>
          <a:ext cx="1485557" cy="158407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JSONXD</a:t>
          </a:r>
        </a:p>
      </dsp:txBody>
      <dsp:txXfrm>
        <a:off x="0" y="3470632"/>
        <a:ext cx="1485557" cy="1584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06AA88-6291-4428-8421-D4E5C5706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97643-B89B-437A-B1A8-E49C98591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090CFAC7-3759-40D6-B3C1-0D44A46DCCA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91BAE-AB44-4802-88DC-A6CB2F598E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AA034-36AE-4E79-B9D8-DC1071A847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6DC21A87-6B0E-4F8B-AF0F-0868B1FA2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1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AA6186E0-DC44-49CB-8D74-362F8AD49E0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32DDD831-7BAF-46B3-941B-8A570CCF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9A76-F4BF-4E6C-AE56-55CFBCF88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99435"/>
            <a:ext cx="9369218" cy="395416"/>
          </a:xfrm>
          <a:prstGeom prst="rect">
            <a:avLst/>
          </a:prstGeom>
        </p:spPr>
        <p:txBody>
          <a:bodyPr anchor="ctr"/>
          <a:lstStyle>
            <a:lvl1pPr algn="l">
              <a:defRPr sz="1800" spc="6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67F9F-2A00-42C3-AE90-381F3D0E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638402"/>
            <a:ext cx="10825844" cy="5599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9FED-5906-4E8E-8E9E-8073771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96842" y="6356349"/>
            <a:ext cx="1330779" cy="365125"/>
          </a:xfrm>
        </p:spPr>
        <p:txBody>
          <a:bodyPr/>
          <a:lstStyle>
            <a:lvl1pPr algn="ctr">
              <a:defRPr/>
            </a:lvl1pPr>
          </a:lstStyle>
          <a:p>
            <a:fld id="{BAF25C5E-6476-4984-915F-A121E10054D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8A4F-FF45-4928-9558-D0048E8C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113" y="6356350"/>
            <a:ext cx="6539594" cy="365125"/>
          </a:xfrm>
        </p:spPr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CED1-B482-419A-A4BF-3C1235D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756" y="6356349"/>
            <a:ext cx="544286" cy="365125"/>
          </a:xfrm>
        </p:spPr>
        <p:txBody>
          <a:bodyPr/>
          <a:lstStyle>
            <a:lvl1pPr algn="ctr">
              <a:defRPr/>
            </a:lvl1pPr>
          </a:lstStyle>
          <a:p>
            <a:fld id="{C680C4F3-2865-40CC-BC8F-DD3380290E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6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9F73-5217-41F3-9F60-C3C7169F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17480" cy="5502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6C26A-EA25-419B-B020-76C82E49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281B-DB3D-4B7E-9995-2F4710BF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B65E-D808-4BDF-8710-CB31A26528E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A1A9-09D1-4978-BBEE-65252932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681B-E917-42BF-8B32-41B2227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3BC05-7D76-4148-91E9-88835782F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9B5CF-B321-4711-964E-17D8F0C2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C2E9-20E2-4D95-AD3A-C798AA3D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7AE6-F297-4924-BFA4-DCBFB36929F0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A961-B120-4D42-8E5C-2C0D1086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75C7-E2F7-44CE-A7C7-3953A65E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FD9-32B8-46A1-A053-76F1EF5C21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837" y="65903"/>
            <a:ext cx="9374659" cy="420129"/>
          </a:xfrm>
          <a:prstGeom prst="rect">
            <a:avLst/>
          </a:prstGeom>
        </p:spPr>
        <p:txBody>
          <a:bodyPr/>
          <a:lstStyle>
            <a:lvl1pPr>
              <a:defRPr sz="1800" spc="6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ABC3-572D-4C71-87BB-6B9ADD38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2" y="832022"/>
            <a:ext cx="10908958" cy="53449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CE5F-7DA0-4D8C-B262-914E27C9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624D-59AC-4280-9A35-48A581AFEDD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431D-BE9C-4142-BB94-27DBF12E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A506-B0A8-4313-99AD-378CE0AB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7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422-9566-47FE-9531-C4221478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BE3E-0592-4F3B-B007-2FD8E8DA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CB53-C9A9-4271-8F9D-E3E08ED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47A-7964-41D7-BA4C-B5C2FC1F090A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DFE6-8F51-4A26-A360-EB68496C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F87F-90F1-4A0A-8D4C-21014542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F3A4-5AD8-4C75-8EEA-108A549D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17480" cy="5502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5754-BB31-4698-A58A-6BB7FFE7A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094B-1CCB-49E2-BD8F-EAEAE652C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61B93-220C-4F0C-A7F9-ABDDEBC9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43E5-B4E5-4BBD-868F-2C9FC6FD2FD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95A81-B0D2-4FC0-AEB9-46301D85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55C2-9F6A-44C4-AE76-62A7993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F2A0-0880-40B9-867F-6ACB81D7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83D6-4A69-4864-AD25-9D287927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0EDE4-6F23-4A8C-A60C-3F44CB24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37538-818F-45DD-8A07-E8C00E256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374F-EE3F-4D00-B4AC-2D20026B7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D96CA-A902-44C8-8DB6-E765B9FF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7AFE-0542-481C-A3A9-FEF829D8E6FE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A8E7A-CDDE-4E3B-BC53-F80B2344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5CCA4-F1A1-499F-B628-3AA57F0B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E073-1E45-4AED-8A5F-6B24AF81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17480" cy="5502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947DC-86E0-45DE-8C9F-1BAC5FE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5F4F-59E7-4309-96D7-1B72931A6035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53DD5-C470-4333-8FAF-B03C78E1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38EB-6571-41FB-B0B1-D0338428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32F12-7BCD-4BB9-8F84-DDCA8DDC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7C64-05C0-4A7D-833D-AE8EC49E2F9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458E3-767E-40B5-A4C7-201CA3D3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7209-7BA2-4105-8B9F-7B8979CA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0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199E-6024-42A9-B8FD-93EB99FC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DC82-07AD-4157-A43E-A55693C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1340D-B291-44DD-A9A6-D3CFD75A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97752-7FDF-46B6-BED0-1AD86852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E7EF-111A-4F81-BC9F-BB7E45060FC6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E540-B6B3-47E3-AD75-2A32D80F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D88E-EC16-48AC-AC80-9D04329C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C7AF-AC62-40AB-96EA-DB8DAE2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79EE6-C10C-475D-B2EC-C3658305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441E-625D-43D9-B64C-70B9BFC67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F16B-DAB1-45D9-922E-43C15137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F677-4234-4A43-8FBA-CD4F6CCCC8A7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8365-B3C1-459A-80D4-16356106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AEF4-BB1E-4F6E-8EB3-2F8BC107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D813-21E6-450A-BD5F-97FDED30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38" y="688460"/>
            <a:ext cx="10735962" cy="548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149B-A9BB-4E73-A3AB-741BBFB14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9000" y="6355536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B1FD-4332-42D5-B906-9AF547030BAC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B1A1-898B-4293-B28B-7E620E9F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7838" y="6356350"/>
            <a:ext cx="6483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2007-2019 Michael Lee </a:t>
            </a:r>
          </a:p>
          <a:p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B1A0-D42E-42E5-8847-EA4DC8E56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8636" y="6356350"/>
            <a:ext cx="677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C4F3-2865-40CC-BC8F-DD3380290E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1C8A47-15FA-4429-80D8-3C8506AB6EF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4182317"/>
              </p:ext>
            </p:extLst>
          </p:nvPr>
        </p:nvGraphicFramePr>
        <p:xfrm>
          <a:off x="9479280" y="6262985"/>
          <a:ext cx="1874520" cy="5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112917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0379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04939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0563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6579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1658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2166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92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5438324"/>
                    </a:ext>
                  </a:extLst>
                </a:gridCol>
              </a:tblGrid>
              <a:tr h="5502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3888"/>
                  </a:ext>
                </a:extLst>
              </a:tr>
            </a:tbl>
          </a:graphicData>
        </a:graphic>
      </p:graphicFrame>
      <p:sp>
        <p:nvSpPr>
          <p:cNvPr id="16" name="Title Placeholder 15">
            <a:extLst>
              <a:ext uri="{FF2B5EF4-FFF2-40B4-BE49-F238E27FC236}">
                <a16:creationId xmlns:a16="http://schemas.microsoft.com/office/drawing/2014/main" id="{848A7D89-63F6-437C-813A-B76AB14D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136525"/>
            <a:ext cx="5362832" cy="288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D738F0D-928A-49F9-99AC-99ED68AB52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770539"/>
              </p:ext>
            </p:extLst>
          </p:nvPr>
        </p:nvGraphicFramePr>
        <p:xfrm>
          <a:off x="0" y="-1"/>
          <a:ext cx="12192003" cy="55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7681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6169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1756152"/>
                    </a:ext>
                  </a:extLst>
                </a:gridCol>
                <a:gridCol w="1269863">
                  <a:extLst>
                    <a:ext uri="{9D8B030D-6E8A-4147-A177-3AD203B41FA5}">
                      <a16:colId xmlns:a16="http://schemas.microsoft.com/office/drawing/2014/main" val="3115059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5988415"/>
                    </a:ext>
                  </a:extLst>
                </a:gridCol>
                <a:gridCol w="9464180">
                  <a:extLst>
                    <a:ext uri="{9D8B030D-6E8A-4147-A177-3AD203B41FA5}">
                      <a16:colId xmlns:a16="http://schemas.microsoft.com/office/drawing/2014/main" val="152616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21340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58645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2062735"/>
                    </a:ext>
                  </a:extLst>
                </a:gridCol>
              </a:tblGrid>
              <a:tr h="551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pc="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ionify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35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browser" TargetMode="External"/><Relationship Id="rId3" Type="http://schemas.openxmlformats.org/officeDocument/2006/relationships/hyperlink" Target="https://github.com/ionify/about/blob/public/ions/ion.md#form" TargetMode="External"/><Relationship Id="rId7" Type="http://schemas.openxmlformats.org/officeDocument/2006/relationships/hyperlink" Target="http://www.ecma-international.org/publications/standards/Ecma-262.htm" TargetMode="External"/><Relationship Id="rId2" Type="http://schemas.openxmlformats.org/officeDocument/2006/relationships/hyperlink" Target="https://stackoverflow.com/questions/4421706/what-are-the-basic-rules-and-idioms-for-operator-overloading#44217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cma-international.org/publications/files/ECMA-ST-ARCH/ECMA-262,%203rd%20edition,%20December%201999.pdf" TargetMode="External"/><Relationship Id="rId5" Type="http://schemas.openxmlformats.org/officeDocument/2006/relationships/hyperlink" Target="http://www.ecma-international.org/publications/standards/Ecma-262-arch.htm" TargetMode="External"/><Relationship Id="rId4" Type="http://schemas.openxmlformats.org/officeDocument/2006/relationships/hyperlink" Target="https://github.com/ionify/about/blob/public/ions/ion.md#function" TargetMode="External"/><Relationship Id="rId9" Type="http://schemas.openxmlformats.org/officeDocument/2006/relationships/hyperlink" Target="http://en.wikipedia.org/wiki/JavaScript_engin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tural_language_programming" TargetMode="External"/><Relationship Id="rId3" Type="http://schemas.openxmlformats.org/officeDocument/2006/relationships/hyperlink" Target="https://anemojii.glitch.me/" TargetMode="External"/><Relationship Id="rId7" Type="http://schemas.openxmlformats.org/officeDocument/2006/relationships/hyperlink" Target="https://jeni.glitch.me/" TargetMode="External"/><Relationship Id="rId2" Type="http://schemas.openxmlformats.org/officeDocument/2006/relationships/hyperlink" Target="https://ionified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onified/jeni-ions.iskitz.net" TargetMode="External"/><Relationship Id="rId5" Type="http://schemas.openxmlformats.org/officeDocument/2006/relationships/hyperlink" Target="https://github.com/ionified/jeni-ions.iskitz.net/blob/public/jeni.play.js" TargetMode="External"/><Relationship Id="rId4" Type="http://schemas.openxmlformats.org/officeDocument/2006/relationships/hyperlink" Target="https://wakatta.glitch.m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751113" y="669471"/>
            <a:ext cx="107517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Finding beautiful capabilities hidden in plain sight is thrilling</a:t>
            </a:r>
          </a:p>
          <a:p>
            <a:pPr algn="ctr"/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Realizing they've existed for decades is humbling</a:t>
            </a:r>
          </a:p>
          <a:p>
            <a:pPr algn="ctr"/>
            <a:endParaRPr 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Sharing them is enlightening</a:t>
            </a:r>
          </a:p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story of </a:t>
            </a:r>
            <a:r>
              <a:rPr lang="en-US" sz="2400" b="1" dirty="0"/>
              <a:t>ion</a:t>
            </a:r>
            <a:r>
              <a:rPr lang="en-US" sz="2400" dirty="0"/>
              <a:t>: invoked object notation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one such capability's journey through time.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9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matures and distills </a:t>
            </a:r>
            <a:r>
              <a:rPr lang="en-US" sz="2400" b="1" dirty="0" err="1"/>
              <a:t>jsonXD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’s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core concepts as the distinct concepts </a:t>
            </a:r>
            <a:r>
              <a:rPr lang="en-US" sz="2400" b="1" dirty="0"/>
              <a:t>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2400" b="1" dirty="0"/>
              <a:t>ionify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/>
              <a:t>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sz="2400" b="1" dirty="0"/>
              <a:t>ionify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enable exploring &amp; experimenting with: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domain-specific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literate, modular, event-driven &amp; name-collision-free programming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fetching, observing &amp; interacting with highly decoupled data &amp;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enabled by &amp; can be implemented in languages that support operator &amp; operation overloading.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JavaScript, Java &amp; Python are three we've explored &amp; confirmed capable.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37547"/>
              </p:ext>
            </p:extLst>
          </p:nvPr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905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29317"/>
              </p:ext>
            </p:extLst>
          </p:nvPr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rgbClr val="00B050"/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punctuation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hip hop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flow</a:t>
            </a:r>
            <a:r>
              <a:rPr lang="en-US" sz="2000" b="1" dirty="0"/>
              <a:t>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ion: invoked object notation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 syntactic framework combining objects with mathematical operators which invoke their behavior and/or observation: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exists and can be implemented across languages supporting procedural operator overloading.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enables expressing code as prose via words joined or separated by mathematical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each - of - these - words - means &amp; does - something;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regular-expression literals: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~/ each of these words means &amp; does something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as one or more strings within an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~[" each of these words means &amp; does something "]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Observable JSON: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{ "json" : "data"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Unobtrusive API: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 {   log  : '👋🏾👨🏾‍💻’}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Observable text: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&amp; ["observable text"]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704685"/>
              </p:ext>
            </p:extLst>
          </p:nvPr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595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00B050"/>
                </a:solidFill>
              </a:rPr>
              <a:t>form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punctuation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hip hop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flow</a:t>
            </a:r>
            <a:r>
              <a:rPr lang="en-US" sz="2000" b="1" dirty="0"/>
              <a:t>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combines the ~ bitwise-not, +, and - unary operators with operands that can be array, object, or regular expression literals, or references.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written as </a:t>
            </a:r>
            <a:r>
              <a:rPr lang="en-US" b="1" dirty="0"/>
              <a:t>literal 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or </a:t>
            </a:r>
            <a:r>
              <a:rPr lang="en-US" b="1" i="1" dirty="0"/>
              <a:t>lion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~{ }      +{ }      -{ }     // 3 object lions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~[ ]      +[ ]      -[ ]     // 3 array  lions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~/ /      +/ /      -/ /     // 3 regular-expression lions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/>
              <a:t>object reference ion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b="1" i="1" dirty="0" err="1"/>
              <a:t>orion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~obj      +obj      -obj     // 3 prefixed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err="1"/>
              <a:t>orion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also be written using the ++ and -- prefix operators, and the ++ and -- postfix operators: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++obj,    --obj     // 2 prefixed 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obj++,    obj--   // 2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postfixed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7517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00B050"/>
                </a:solidFill>
              </a:rPr>
              <a:t>punctuation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hip hop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flow</a:t>
            </a:r>
            <a:r>
              <a:rPr lang="en-US" sz="2000" b="1" dirty="0"/>
              <a:t>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combines the ~ bitwise-not, +, and - unary operators with operands that can be array, ions can be combined to form larger expressions using arithmetic, bitwise, relational &amp; equality operator punctuation.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example combines fifteen </a:t>
            </a:r>
            <a:r>
              <a:rPr lang="en-US" b="1" dirty="0"/>
              <a:t>lions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seventeen </a:t>
            </a:r>
            <a:r>
              <a:rPr lang="en-US" b="1" dirty="0"/>
              <a:t>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-compatible bitwise, arithmetic, relational &amp; equality punctuation operators available: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 /example/  -  /punctuation/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^  ["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aesop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"]  &amp;  /  stories  /  &gt;&gt; 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are:"ions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  ["these"]  +  /expressions/  &lt;&lt; 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are:"too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  ["write"]  %  /them as you/  |  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see:"fit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 ["using"]  &gt;= /  any of   /  &lt;=  [  "these" ]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     17      == / compatible/  !=  "operators!“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arithmetic punctuation can be any of the +, -, *, /, or % operators,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bitwise punctuation can be any of the &amp;, ~, |, ^, &lt;&lt;, or &gt;&gt; operators,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punctuation can be any of the &gt;, &gt;=, &lt;, or &lt;= operators,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equality punctuation can be the == or != equality operators when comparing </a:t>
            </a:r>
            <a:r>
              <a:rPr lang="en-US" b="1" dirty="0"/>
              <a:t>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basic values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9795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punctuation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hip hop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</a:t>
            </a:r>
            <a:r>
              <a:rPr lang="en-US" sz="2000" b="1" dirty="0"/>
              <a:t>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1600" dirty="0" err="1"/>
              <a:t>Javascript</a:t>
            </a:r>
            <a:r>
              <a:rPr lang="en-US" sz="1600" dirty="0"/>
              <a:t> enables </a:t>
            </a:r>
            <a:r>
              <a:rPr lang="en-US" sz="1600" b="1" dirty="0"/>
              <a:t>ion</a:t>
            </a:r>
            <a:r>
              <a:rPr lang="en-US" sz="1600" dirty="0"/>
              <a:t> via </a:t>
            </a:r>
            <a:r>
              <a:rPr lang="en-US" sz="1600" b="1" dirty="0"/>
              <a:t>hip-hop</a:t>
            </a:r>
            <a:r>
              <a:rPr lang="en-US" sz="1600" dirty="0"/>
              <a:t> operator overloading of the </a:t>
            </a:r>
            <a:r>
              <a:rPr lang="en-US" sz="1600" dirty="0" err="1"/>
              <a:t>valueOf</a:t>
            </a:r>
            <a:r>
              <a:rPr lang="en-US" sz="1600" dirty="0"/>
              <a:t>() &amp; </a:t>
            </a:r>
            <a:r>
              <a:rPr lang="en-US" sz="1600" dirty="0" err="1"/>
              <a:t>toString</a:t>
            </a:r>
            <a:r>
              <a:rPr lang="en-US" sz="1600" dirty="0"/>
              <a:t>() methods called during an object's conversion to a basic value.</a:t>
            </a:r>
          </a:p>
          <a:p>
            <a:endParaRPr lang="en-US" sz="1600" b="1" dirty="0"/>
          </a:p>
          <a:p>
            <a:r>
              <a:rPr lang="en-US" sz="1600" b="1" dirty="0"/>
              <a:t>hip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600" b="1" dirty="0"/>
              <a:t>handled-in-place operator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overloading implements the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valueOf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method within an object, which enables observing that single object's type conversion: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valueOf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function hip 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{ console.log ("hip: handled-in-place")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/>
              <a:t>hop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1600" b="1" dirty="0"/>
              <a:t> handled-on-prototype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 overloading implements the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valueOf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method on a prototype object, which enables observing the type conversions of all objects sharing that prototype:</a:t>
            </a:r>
          </a:p>
          <a:p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function hop 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console.log ('hop: handled-on-prototype’) }  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/* Enables observing all invoked objects except Booleans, Dates, Numbers, Strings &amp; Symbols.  */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961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punctuation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hip hop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00B050"/>
                </a:solidFill>
              </a:rPr>
              <a:t>flow</a:t>
            </a:r>
            <a:r>
              <a:rPr lang="en-US" sz="2000" b="1" dirty="0"/>
              <a:t>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</a:t>
            </a:r>
            <a:r>
              <a:rPr lang="en-US" sz="1400" b="1" dirty="0"/>
              <a:t>hip-hop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 overloading, an attempt is made to convert an </a:t>
            </a:r>
            <a:r>
              <a:rPr lang="en-US" sz="1400" b="1" dirty="0"/>
              <a:t>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's object operand to a number. That conversion attempts to call the object operand's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valueOf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method. If the </a:t>
            </a:r>
            <a:r>
              <a:rPr lang="en-US" sz="1400" b="1" dirty="0"/>
              <a:t>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doesn't define that method, JavaScript searches for it in the </a:t>
            </a:r>
            <a:r>
              <a:rPr lang="en-US" sz="1400" b="1" dirty="0"/>
              <a:t>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's prototype chain. For </a:t>
            </a:r>
            <a:r>
              <a:rPr lang="en-US" sz="1400" b="1" dirty="0"/>
              <a:t>lions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search begins &amp; ends at their prototype; i.e.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Object.prototype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Array.prototype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RegExp.prototype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For </a:t>
            </a:r>
            <a:r>
              <a:rPr lang="en-US" sz="1400" b="1" dirty="0" err="1"/>
              <a:t>orion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search may end similarly but begin with the ion's inherited object.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Object, Array &amp;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RegExp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 define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prototype.valueOf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(), so for each </a:t>
            </a:r>
            <a:r>
              <a:rPr lang="en-US" sz="1400" b="1" dirty="0"/>
              <a:t>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those types, their operator causes the relevant type's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prototype.valueOf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to be called to obtain a basic value that's then converted to a number.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Defining custom Object, Array &amp;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RegExp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prototype.valueOf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methods enables interfacing with JavaScript objects' type conversion flow. That then enables interacting with all </a:t>
            </a:r>
            <a:r>
              <a:rPr lang="en-US" sz="1400" b="1" dirty="0"/>
              <a:t>ions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without requiring direct access to any of them</a:t>
            </a:r>
          </a:p>
          <a:p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function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onObject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== "some data" // true on 1st ion!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;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== "more data" // true on 2nd ion!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;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this.any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== "data kind" // true on 3rd ion!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ion:"some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data"}  // 1st 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ion:"more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data"}  // 2nd ion</a:t>
            </a:r>
          </a:p>
          <a:p>
            <a:pPr marL="171450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any:"data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kind"}  // 3rd ion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JavaScript's </a:t>
            </a:r>
            <a:r>
              <a:rPr lang="en-US" sz="1400" b="1" dirty="0"/>
              <a:t>hip-hop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 overloading is a simple &amp; reliable pattern for enabling ion observation &amp; notification. As shown, it can be manually implemented, or applied via </a:t>
            </a:r>
            <a:r>
              <a:rPr lang="en-US" sz="1400" b="1" dirty="0"/>
              <a:t>ionify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985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rgbClr val="00B050"/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domain-specific 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literate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modular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event-driven : decoupled </a:t>
            </a:r>
            <a:r>
              <a:rPr lang="en-US" sz="2000" b="1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400" b="1" dirty="0"/>
              <a:t>ionify: ion implemented for you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 flexible, unobtrusive &amp; novel API for expressing actionable information &amp; behavior via </a:t>
            </a:r>
            <a:r>
              <a:rPr lang="en-US" sz="2400" b="1" dirty="0"/>
              <a:t>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makes automatic &amp; accessible software creation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enables mapping a word, symbol, or group of words and-or symbols to specific &amp; discoverable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mapping enables observing &amp; reacting to objects containing those words and-or symbols: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locating &amp; fetching ions via the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definition &amp; application for ion inspection &amp;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implementing &amp; sharing the ions, words &amp; symbols needed to define discoverable data &amp; behavior.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245593"/>
              </p:ext>
            </p:extLst>
          </p:nvPr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8434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00B050"/>
                </a:solidFill>
              </a:rPr>
              <a:t>domain-specific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literate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modular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event-driven : decoupled </a:t>
            </a:r>
            <a:r>
              <a:rPr lang="en-US" sz="2000" b="1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...creating a domain-specific language...can be worthwhile if the language allows a particular type of problem or solution to be expressed more clearly than an existing language would allow...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- Wikipedia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/>
              <a:t>ionify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enables creating language(s) via ions that define &amp; map terms to behaviors: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&lt;code&gt;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 </a:t>
            </a:r>
            <a:r>
              <a:rPr lang="en-US" sz="2400" b="1" dirty="0" err="1"/>
              <a:t>jeni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 more adaptive exploration of </a:t>
            </a:r>
            <a:r>
              <a:rPr lang="en-US" sz="2400" b="1" dirty="0"/>
              <a:t>ions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natural language.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087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domain-specific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00B050"/>
                </a:solidFill>
              </a:rPr>
              <a:t>literate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modular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event-driven : decoupled </a:t>
            </a:r>
            <a:r>
              <a:rPr lang="en-US" sz="2000" b="1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...a program is best thought of as a web...of simple parts and simple relations between those parts; the programmer's task is to state those parts and those relationships, in whatever order is best for human comprehension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- Donald E. Knuth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&lt;code example 1&gt;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prose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&lt;code example 2&gt;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anemojii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another exploration of literate programming.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540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domain-specific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literate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modular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event-driven : decoupled </a:t>
            </a:r>
            <a:r>
              <a:rPr lang="en-US" sz="2000" b="1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...a software design technique that emphasizes separating the functionality of a program into independent, interchangeable modules, such that each contains everything necessary to execute only one aspect of the desired functionality."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Wikipedia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re: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id: 'an.ionified.module@doma.in'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, by: '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a.developer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, on: '2007.09-04'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, to: '2019.04.21-07'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, it: "represents an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ionified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module"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do:function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doing 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doing.with.hi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++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hi:/ Hi! 🤓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689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1"/>
            <a:ext cx="113563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can self-assemble &amp; self-improve if its data &amp; behavior can be programmatically discovered, inspected &amp; tested for compatibility &amp; quality.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created without learning 20th-century programming language vocabulary &amp; constructs.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data &amp; behavior can be expressed via code-as-prose, that should enable software interpretation of its meaning.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 sharing: Seamlessly share ideas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colors, drawings &amp;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audibly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verbally spoken languages, verbal &amp; non-verbal 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tactilely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touch-sensed textures &amp;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textually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via written words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domain-specific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literate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modular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00B050"/>
                </a:solidFill>
              </a:rPr>
              <a:t>event-driven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decoupled </a:t>
            </a:r>
            <a:r>
              <a:rPr lang="en-US" sz="2000" b="1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...a programming paradigm in which the flow of the program is determined by events such as user actions..., sensor outputs, or messages from other programs/threads."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Wikipedia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on:'event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do (ion)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/ log "it happened!"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* { log: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ion.event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* / on every event ion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/This event ion could be in a separate file./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{event: "it happened!"} &lt;= /invokes an event/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753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{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domain-specific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literate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modular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event-driven : </a:t>
            </a:r>
            <a:r>
              <a:rPr lang="en-US" sz="2000" b="1" dirty="0">
                <a:solidFill>
                  <a:srgbClr val="00B050"/>
                </a:solidFill>
              </a:rPr>
              <a:t>decoupled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 uses JavaScript's prototypal inheritance &amp; operation overloading to enable observing objects without direct references. This enables observing json &amp; other anonymous &amp; named objects: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on:'hi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hi (ion)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/ This method is called for each ion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* / with a "hi" property. It logs the 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* / value of that property.            /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~ { log: 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ion.hi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* / logs "I'm an ion!" 1st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* / logs "I'm a json!" 2nd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/ Each ion can be in its own local or remote file /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{ hi : "I'm an ion!"}  &lt;=  / invoke an object 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{"hi": "I'm a json!"}  &lt;=  / invoke some json /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/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044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2017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301817"/>
              </p:ext>
            </p:extLst>
          </p:nvPr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751113" y="1155375"/>
            <a:ext cx="10751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ion, ionify &amp;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ionified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jsonXD's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direct descendants &amp; the basis for the many kinds of ions now available for inclusion, discovery, extension, application &amp; study.</a:t>
            </a:r>
          </a:p>
        </p:txBody>
      </p:sp>
    </p:spTree>
    <p:extLst>
      <p:ext uri="{BB962C8B-B14F-4D97-AF65-F5344CB8AC3E}">
        <p14:creationId xmlns:p14="http://schemas.microsoft.com/office/powerpoint/2010/main" val="223018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2017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779794"/>
              </p:ext>
            </p:extLst>
          </p:nvPr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751113" y="1155375"/>
            <a:ext cx="10751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Come be a part of the vision!</a:t>
            </a:r>
          </a:p>
        </p:txBody>
      </p:sp>
    </p:spTree>
    <p:extLst>
      <p:ext uri="{BB962C8B-B14F-4D97-AF65-F5344CB8AC3E}">
        <p14:creationId xmlns:p14="http://schemas.microsoft.com/office/powerpoint/2010/main" val="150634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</a:t>
            </a:r>
            <a:r>
              <a:rPr lang="en-US" dirty="0" err="1"/>
              <a:t>javascript</a:t>
            </a:r>
            <a:r>
              <a:rPr lang="en-US" dirty="0"/>
              <a:t> :: hip-hop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hip-hop operator overloading of </a:t>
            </a:r>
            <a:r>
              <a:rPr lang="en-US" dirty="0" err="1"/>
              <a:t>valueOf</a:t>
            </a:r>
            <a:r>
              <a:rPr lang="en-US" dirty="0"/>
              <a:t>() enables expressing &amp; punctuating ions with these arithmetic, bitwise, relational &amp; equality operators: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 /example/  -  /punctuation/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^  ["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aesop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"]  &amp;  /  stories  /  &gt;&gt; 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are:"ions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  ["these"]  +  /expressions/  &lt;&lt; 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are:"too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  ["write"]  %  /them as you/  |  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see:"fit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 ["using"]  &gt;= /  any of   /  &lt;=  [  "these" ]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     17      == / compatible/  !=  "operators!“</a:t>
            </a:r>
          </a:p>
          <a:p>
            <a:endParaRPr lang="en-US" dirty="0"/>
          </a:p>
          <a:p>
            <a:r>
              <a:rPr lang="en-US" dirty="0"/>
              <a:t>hip-hop operator overloading of </a:t>
            </a:r>
            <a:r>
              <a:rPr lang="en-US" dirty="0" err="1"/>
              <a:t>toString</a:t>
            </a:r>
            <a:r>
              <a:rPr lang="en-US" dirty="0"/>
              <a:t>() enables expressing ions as phrases &amp; sentences concatenated with the + operator, but since the </a:t>
            </a:r>
            <a:r>
              <a:rPr lang="en-US" dirty="0" err="1"/>
              <a:t>valueOf</a:t>
            </a:r>
            <a:r>
              <a:rPr lang="en-US" dirty="0"/>
              <a:t>() method also enables this, and </a:t>
            </a:r>
            <a:r>
              <a:rPr lang="en-US" dirty="0" err="1"/>
              <a:t>toString</a:t>
            </a:r>
            <a:r>
              <a:rPr lang="en-US" dirty="0"/>
              <a:t>() is more likely to be unexpectedly called by others, overloading </a:t>
            </a:r>
            <a:r>
              <a:rPr lang="en-US" dirty="0" err="1"/>
              <a:t>toString</a:t>
            </a:r>
            <a:r>
              <a:rPr lang="en-US" dirty="0"/>
              <a:t>() is not recommended:</a:t>
            </a:r>
          </a:p>
          <a:p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// vs .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function hop 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console.log (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this.say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        /*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| or do something more profound!  */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     you =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say:'do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you see all the things'}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 can =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say:'we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can do'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write =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say:'if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we write'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code =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say:'our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code' 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  as =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say:'as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groups of'}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phrases = {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say:'phrases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&amp; sentences?! 🤓'}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'With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+ you + can + write + code + as +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phrases;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2177418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Enables </a:t>
            </a:r>
            <a:r>
              <a:rPr lang="en-US" dirty="0" err="1"/>
              <a:t>orion</a:t>
            </a:r>
            <a:r>
              <a:rPr lang="en-US" dirty="0"/>
              <a:t> via hot: handled-on-type operator overloading by implementing an object type's </a:t>
            </a:r>
            <a:r>
              <a:rPr lang="en-US" dirty="0" err="1"/>
              <a:t>toString</a:t>
            </a:r>
            <a:r>
              <a:rPr lang="en-US" dirty="0"/>
              <a:t>() method, which enables overloading the + operation for objects of that type.</a:t>
            </a:r>
          </a:p>
          <a:p>
            <a:endParaRPr lang="en-US" dirty="0"/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{ public String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ion = null,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any = null;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public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(String ion)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ion;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public String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{ ion == "some data";  // true on invoke   ion!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ion == "more data";  // true on these    ion!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any == "data kind";  // true on ions     ion!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return ion || any ;  // or do something else!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ActIONs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{ public static void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main (String []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invoke   = new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("some data"),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these    = new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("more data"),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ions     = new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           ),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now      = new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           );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ions.any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           "data kind" ;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"Let's" + invoke + these + ions + now ;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21068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enables </a:t>
            </a:r>
            <a:r>
              <a:rPr lang="en-US" dirty="0" err="1"/>
              <a:t>orion</a:t>
            </a:r>
            <a:r>
              <a:rPr lang="en-US" dirty="0"/>
              <a:t> by applying hot: handled-on-type operator overloading via numeric type emulation.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 Ion: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(self):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python.hip.ion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repr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'&lt;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&gt;'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__str__(self):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__add__(self, other):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something!')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something!'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__neg__(self):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('-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'-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__pos__(self):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('+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'+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def __invert__(self):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print ('~' +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self.getName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return '~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hip.ion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!'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 = Ion()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 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ion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ion + 777</a:t>
            </a:r>
          </a:p>
          <a:p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repr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(ion)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 (ion)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131438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 :: other languages &amp;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4" y="669470"/>
            <a:ext cx="10996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Enable</a:t>
            </a:r>
            <a:r>
              <a:rPr lang="en-US" dirty="0"/>
              <a:t> </a:t>
            </a:r>
            <a:r>
              <a:rPr lang="en-US" b="1" dirty="0" err="1">
                <a:hlinkClick r:id="rId3"/>
              </a:rPr>
              <a:t>orion</a:t>
            </a:r>
            <a:r>
              <a:rPr lang="en-US" dirty="0"/>
              <a:t> via functional operator overloading of arithmetic, bitwise, relational &amp; equality operators.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u="sng" dirty="0">
                <a:hlinkClick r:id="rId4"/>
              </a:rPr>
              <a:t>hip-hop</a:t>
            </a:r>
            <a:r>
              <a:rPr lang="en-US" dirty="0"/>
              <a:t> operator overloading &amp; </a:t>
            </a:r>
            <a:r>
              <a:rPr lang="en-US" b="1" dirty="0" err="1">
                <a:hlinkClick r:id="rId3"/>
              </a:rPr>
              <a:t>orion</a:t>
            </a:r>
            <a:r>
              <a:rPr lang="en-US" dirty="0"/>
              <a:t> are compatible with all JavaScript environments. </a:t>
            </a:r>
            <a:r>
              <a:rPr lang="en-US" b="1" dirty="0">
                <a:hlinkClick r:id="rId3"/>
              </a:rPr>
              <a:t>lion</a:t>
            </a:r>
            <a:r>
              <a:rPr lang="en-US" dirty="0"/>
              <a:t> is compatible with all environments implementing </a:t>
            </a:r>
            <a:r>
              <a:rPr lang="en-US" dirty="0">
                <a:hlinkClick r:id="rId5"/>
              </a:rPr>
              <a:t>any edition of the ECMAScript Specification</a:t>
            </a:r>
            <a:r>
              <a:rPr lang="en-US" dirty="0"/>
              <a:t> since </a:t>
            </a:r>
            <a:r>
              <a:rPr lang="en-US" dirty="0">
                <a:hlinkClick r:id="rId6"/>
              </a:rPr>
              <a:t>1999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JavaScript</a:t>
            </a:r>
            <a:r>
              <a:rPr lang="en-US" dirty="0"/>
              <a:t> environments include all </a:t>
            </a:r>
            <a:r>
              <a:rPr lang="en-US" dirty="0">
                <a:hlinkClick r:id="rId8"/>
              </a:rPr>
              <a:t>web browsers</a:t>
            </a:r>
            <a:r>
              <a:rPr lang="en-US" dirty="0"/>
              <a:t>, web views &amp; </a:t>
            </a:r>
            <a:r>
              <a:rPr lang="en-US" dirty="0">
                <a:hlinkClick r:id="rId9"/>
              </a:rPr>
              <a:t>runtimes</a:t>
            </a:r>
            <a:r>
              <a:rPr lang="en-US" dirty="0"/>
              <a:t> implementing any </a:t>
            </a:r>
            <a:r>
              <a:rPr lang="en-US" dirty="0">
                <a:hlinkClick r:id="rId5"/>
              </a:rPr>
              <a:t>ECMAScript Specification</a:t>
            </a:r>
            <a:r>
              <a:rPr lang="en-US" dirty="0"/>
              <a:t>.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2007-2019 Michael Lee</a:t>
            </a:r>
          </a:p>
          <a:p>
            <a:pPr algn="l"/>
            <a:r>
              <a:rPr lang="en-US" dirty="0"/>
              <a:t>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35274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collision freedom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lions: literal ions, i.e. ~/ / + [ ] &amp; { }, eliminate name collisions by encapsulating their identifiers.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ionify enables individually observing &amp; inspecting multiple identically identified lions. That capability enables lions to simultaneously coexist within the same execution context without overriding all, or parts, of each other: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E0215-8F56-4FFB-A60E-335474E2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E582-CA13-4504-8212-541F9EAAC987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4883-4164-40D9-A999-8DCBBB3C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ionified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506185" y="669471"/>
            <a:ext cx="9633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ions implemented for internet-enabled discovery</a:t>
            </a:r>
            <a:r>
              <a:rPr lang="en-US" dirty="0"/>
              <a:t> is a repository of </a:t>
            </a:r>
            <a:r>
              <a:rPr lang="en-US" b="1" dirty="0"/>
              <a:t>ions</a:t>
            </a:r>
            <a:r>
              <a:rPr lang="en-US" dirty="0"/>
              <a:t> that can be programmatically discovered &amp; verified via the internet. Here're a few: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3"/>
              </a:rPr>
              <a:t>anemojii</a:t>
            </a:r>
            <a:r>
              <a:rPr lang="en-US" b="1" dirty="0"/>
              <a:t>: animated emoji ions</a:t>
            </a:r>
            <a:r>
              <a:rPr lang="en-US" dirty="0"/>
              <a:t>, explores emoji animation &amp; literate programming via </a:t>
            </a:r>
            <a:r>
              <a:rPr lang="en-US" b="1" dirty="0"/>
              <a:t>ion</a:t>
            </a:r>
            <a:r>
              <a:rPr lang="en-US" dirty="0"/>
              <a:t> &amp; </a:t>
            </a:r>
            <a:r>
              <a:rPr lang="en-US" b="1" dirty="0"/>
              <a:t>ionify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4"/>
              </a:rPr>
              <a:t>wakatta</a:t>
            </a:r>
            <a:r>
              <a:rPr lang="en-US" b="1" dirty="0">
                <a:hlinkClick r:id="rId4"/>
              </a:rPr>
              <a:t>: </a:t>
            </a:r>
            <a:r>
              <a:rPr lang="ja-JP" altLang="en-US" b="1" dirty="0">
                <a:hlinkClick r:id="rId4"/>
              </a:rPr>
              <a:t>わかった</a:t>
            </a:r>
            <a:r>
              <a:rPr lang="en-US" altLang="ja-JP" dirty="0"/>
              <a:t>, </a:t>
            </a:r>
            <a:r>
              <a:rPr lang="en-US" dirty="0"/>
              <a:t>is a </a:t>
            </a:r>
            <a:r>
              <a:rPr lang="en-US" dirty="0" err="1"/>
              <a:t>japanese</a:t>
            </a:r>
            <a:r>
              <a:rPr lang="en-US" dirty="0"/>
              <a:t> language-skills game created via </a:t>
            </a:r>
            <a:r>
              <a:rPr lang="en-US" b="1" dirty="0"/>
              <a:t>ion</a:t>
            </a:r>
            <a:r>
              <a:rPr lang="en-US" dirty="0"/>
              <a:t> to exercise &amp; guide </a:t>
            </a:r>
            <a:r>
              <a:rPr lang="en-US" b="1" dirty="0" err="1"/>
              <a:t>ionify's</a:t>
            </a:r>
            <a:r>
              <a:rPr lang="en-US" dirty="0"/>
              <a:t> </a:t>
            </a:r>
            <a:r>
              <a:rPr lang="en-US" dirty="0" err="1"/>
              <a:t>api</a:t>
            </a:r>
            <a:r>
              <a:rPr lang="en-US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5"/>
              </a:rPr>
              <a:t>jeni</a:t>
            </a:r>
            <a:r>
              <a:rPr lang="en-US" b="1" dirty="0"/>
              <a:t>: </a:t>
            </a:r>
            <a:r>
              <a:rPr lang="en-US" b="1" dirty="0" err="1"/>
              <a:t>jeni</a:t>
            </a:r>
            <a:r>
              <a:rPr lang="en-US" b="1" dirty="0"/>
              <a:t> enables natural interaction</a:t>
            </a:r>
            <a:r>
              <a:rPr lang="en-US" dirty="0"/>
              <a:t>, is an </a:t>
            </a:r>
            <a:r>
              <a:rPr lang="en-US" b="1" dirty="0"/>
              <a:t>ion</a:t>
            </a:r>
            <a:r>
              <a:rPr lang="en-US" dirty="0"/>
              <a:t> </a:t>
            </a:r>
            <a:r>
              <a:rPr lang="en-US" dirty="0" err="1">
                <a:hlinkClick r:id="rId6"/>
              </a:rPr>
              <a:t>api</a:t>
            </a:r>
            <a:r>
              <a:rPr lang="en-US" dirty="0"/>
              <a:t> that </a:t>
            </a:r>
            <a:r>
              <a:rPr lang="en-US" dirty="0">
                <a:hlinkClick r:id="rId7"/>
              </a:rPr>
              <a:t>explores</a:t>
            </a:r>
            <a:r>
              <a:rPr lang="en-US" dirty="0"/>
              <a:t> </a:t>
            </a:r>
            <a:r>
              <a:rPr lang="en-US" dirty="0">
                <a:hlinkClick r:id="rId8"/>
              </a:rPr>
              <a:t>natural language programming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@ </a:t>
            </a:r>
            <a:r>
              <a:rPr lang="en-US" dirty="0">
                <a:hlinkClick r:id="rId2"/>
              </a:rPr>
              <a:t>ionified.net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E20E-8B8A-4395-A1C5-FA36092E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FA36-1158-4FC2-8B74-A6C6C139592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6FF5-4548-4CA1-A333-F932E7A4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8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bridging the gap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681C9-9E40-4FA5-BE6A-7E79E15FBC0B}"/>
              </a:ext>
            </a:extLst>
          </p:cNvPr>
          <p:cNvSpPr txBox="1"/>
          <p:nvPr/>
        </p:nvSpPr>
        <p:spPr>
          <a:xfrm>
            <a:off x="751113" y="669471"/>
            <a:ext cx="1075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 </a:t>
            </a:r>
            <a:r>
              <a:rPr lang="en-US" b="1" dirty="0"/>
              <a:t>seamless idea sharing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b="1" dirty="0"/>
              <a:t>code-as-prose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free of obtuse &amp; archaic programming language vocabulary &amp; syntax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136230-9E30-4185-B082-51ED95C1B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427626"/>
              </p:ext>
            </p:extLst>
          </p:nvPr>
        </p:nvGraphicFramePr>
        <p:xfrm>
          <a:off x="506184" y="1383957"/>
          <a:ext cx="10996634" cy="480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18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3168-8D4C-40D9-A649-50CFA259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lingo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592E-066D-4906-8BE5-2B04DDC6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624D-59AC-4280-9A35-48A581AFEDD3}" type="datetime1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9720-057F-4144-9039-7B72D308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2007-2019 Michael Lee 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CC1B76-AF99-432E-9B8E-F5FD59674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08988"/>
              </p:ext>
            </p:extLst>
          </p:nvPr>
        </p:nvGraphicFramePr>
        <p:xfrm>
          <a:off x="617838" y="594360"/>
          <a:ext cx="10898658" cy="566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5495">
                  <a:extLst>
                    <a:ext uri="{9D8B030D-6E8A-4147-A177-3AD203B41FA5}">
                      <a16:colId xmlns:a16="http://schemas.microsoft.com/office/drawing/2014/main" val="4003836115"/>
                    </a:ext>
                  </a:extLst>
                </a:gridCol>
                <a:gridCol w="6124866">
                  <a:extLst>
                    <a:ext uri="{9D8B030D-6E8A-4147-A177-3AD203B41FA5}">
                      <a16:colId xmlns:a16="http://schemas.microsoft.com/office/drawing/2014/main" val="899918719"/>
                    </a:ext>
                  </a:extLst>
                </a:gridCol>
                <a:gridCol w="3578297">
                  <a:extLst>
                    <a:ext uri="{9D8B030D-6E8A-4147-A177-3AD203B41FA5}">
                      <a16:colId xmlns:a16="http://schemas.microsoft.com/office/drawing/2014/main" val="534713411"/>
                    </a:ext>
                  </a:extLst>
                </a:gridCol>
              </a:tblGrid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example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62311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Invoked object 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68423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Ionify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Ion implemented for 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99208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Ionified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Ions indexed for internet-enabled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07893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Literal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~{ } + / / &amp; [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374144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Orion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Object reference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~obj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16913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Anonymous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Unnamed/unidentified 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100122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ali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Array-literal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59149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Aeon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Array-expressed object 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~[{ }]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94222"/>
                  </a:ext>
                </a:extLst>
              </a:tr>
              <a:tr h="29854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Aesop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Array-expressed </a:t>
                      </a:r>
                      <a:r>
                        <a:rPr lang="en-US" sz="800" dirty="0" err="1"/>
                        <a:t>storie</a:t>
                      </a:r>
                      <a:r>
                        <a:rPr lang="en-US" sz="800" dirty="0"/>
                        <a:t> or phrase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~[/hi 👋🏾/]  &lt;=  /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storie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/ ;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~[“hi 👋🏾”]  &lt;=  “phrase”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7229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Dion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Dsl</a:t>
                      </a:r>
                      <a:r>
                        <a:rPr lang="en-US" sz="800" dirty="0"/>
                        <a:t> lion (Domain-specific 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107822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Emojii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Emoji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[‘• . •’]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367197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{"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json":"data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"}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568741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Jeli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language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181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natural language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760015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Jesi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schema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91702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28384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Jewel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web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{"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as":"html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", 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body":"Hi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!"}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386676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stylesheet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~ {"as":"</a:t>
                      </a:r>
                      <a:r>
                        <a:rPr 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", "#body": {"color":"#000"}} 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326785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94849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Json-expressed </a:t>
                      </a:r>
                      <a:r>
                        <a:rPr lang="en-US" sz="800" dirty="0" err="1"/>
                        <a:t>storie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408275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Oj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Observable 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364887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Obi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Observable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02740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Object literal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504547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Storie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Sentence template or regular-ion-expression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273968"/>
                  </a:ext>
                </a:extLst>
              </a:tr>
              <a:tr h="18998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solidFill>
                            <a:srgbClr val="00B050"/>
                          </a:solidFill>
                        </a:rPr>
                        <a:t>Webi</a:t>
                      </a:r>
                      <a:endParaRPr lang="en-US" sz="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Web 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8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1997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678979"/>
              </p:ext>
            </p:extLst>
          </p:nvPr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751113" y="1155375"/>
            <a:ext cx="10751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JavaScript's first language specification is published</a:t>
            </a:r>
          </a:p>
        </p:txBody>
      </p:sp>
    </p:spTree>
    <p:extLst>
      <p:ext uri="{BB962C8B-B14F-4D97-AF65-F5344CB8AC3E}">
        <p14:creationId xmlns:p14="http://schemas.microsoft.com/office/powerpoint/2010/main" val="147264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364222"/>
              </p:ext>
            </p:extLst>
          </p:nvPr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751113" y="1155375"/>
            <a:ext cx="10751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creates </a:t>
            </a:r>
            <a:r>
              <a:rPr lang="en-US" b="1" dirty="0" err="1"/>
              <a:t>ajile</a:t>
            </a:r>
            <a:r>
              <a:rPr lang="en-US" b="1" dirty="0"/>
              <a:t>: asynchronous </a:t>
            </a:r>
            <a:r>
              <a:rPr lang="en-US" b="1" dirty="0" err="1"/>
              <a:t>javascript</a:t>
            </a:r>
            <a:r>
              <a:rPr lang="en-US" b="1" dirty="0"/>
              <a:t> importing &amp; loading extension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a Java-like module system for the web, that enabled fetching scripts across different domains.</a:t>
            </a:r>
          </a:p>
        </p:txBody>
      </p:sp>
    </p:spTree>
    <p:extLst>
      <p:ext uri="{BB962C8B-B14F-4D97-AF65-F5344CB8AC3E}">
        <p14:creationId xmlns:p14="http://schemas.microsoft.com/office/powerpoint/2010/main" val="28944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827690"/>
              </p:ext>
            </p:extLst>
          </p:nvPr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JSON's popularity as a web-based data-interchange alternative to XML was rising, however cross-domain fetching was unavailable via the popular but same-origin-policy-limited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XMLHttpRequest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resource-fetching web API: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Load ('http://remo.te/data.json')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        JSON response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{       "remote" : "request"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 "responds" : "with this"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"inaccessible" : "JSON which"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  "generates" : "a Syntax Error"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,  "when loaded" : "as JavaScript"}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Michael is determined to leverage </a:t>
            </a:r>
            <a:r>
              <a:rPr lang="en-US" sz="1600" b="1" dirty="0" err="1"/>
              <a:t>ajile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’s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cross-domain fetching capability to enable fetching &amp; interacting with JSON as JavaScript.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</a:t>
            </a:r>
            <a:r>
              <a:rPr lang="en-US" sz="1600" b="1" dirty="0" err="1"/>
              <a:t>ajile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-fetched JSON was programmatically inaccessible and its object literal form generated syntax errors.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DE1927-E89A-4AE9-B9BB-86DF79349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418049"/>
              </p:ext>
            </p:extLst>
          </p:nvPr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2356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JSONP provided an alternative, but required wrapping JSON in a function call or padding it with a variable or property assignment: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Load ('http://remo.te/data.jsonp?callback=on')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 function-wrapped JSONP response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on ({        "remote" : "request"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,      "responds" : "with this"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,     "evaluated" : "JSON"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,   "passed as a" : "JavaScript Object"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, "to a possibly" : "invalid on() function"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})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Load ("http://remo.te/data.jsonp")</a:t>
            </a:r>
          </a:p>
          <a:p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// variable-assignment-padded JSONP response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var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jsonp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=  {      "remote" : "request"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,    "responds" : "with this"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,   "evaluated" : "JSON"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, "passed as a" : "JavaScript Object"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, "stored as a" : "server-defined variable"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was close, but still invalid JSON syntax.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BC8923-CF89-4185-8055-70A85070F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546678"/>
              </p:ext>
            </p:extLst>
          </p:nvPr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3473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/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2380734" y="1155375"/>
            <a:ext cx="912208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Michael Lee discovers &amp; shares a cross-domain JSON-fetching solution he created within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which he names </a:t>
            </a:r>
            <a:r>
              <a:rPr lang="en-US" sz="1600" b="1" dirty="0" err="1"/>
              <a:t>jsonXD</a:t>
            </a:r>
            <a:r>
              <a:rPr lang="en-US" sz="1600" dirty="0"/>
              <a:t>: </a:t>
            </a:r>
            <a:r>
              <a:rPr lang="en-US" sz="1600" b="1" dirty="0"/>
              <a:t>json cross-domain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Michael discovers, through diligent study of the JavaScript Language Specification and continuous object-literal syntax experimentation, that it is possible to interact with anonymous objects, like JSON, by invoking &amp; observing numeric object type conversions: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Object.prototype.valueOf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// 1: observe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function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onObject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this.json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== "data“ }  // 3: interact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 {"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json":"data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"}         // 2: invoke &amp; notify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~ ({"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json":"data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"})        // 2: invoke &amp; notify via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jsonp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single-character prefix of ~, +, or - was key and as close to observable &amp; syntactically-correct JSON as possible. This pattern: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compatible with all JavaScript environments,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replaces JSONP,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complements JSONP with ~ and - as compatible, dependable &amp; unobtrusive callbacks,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introduces a universe of applications.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0712A7-F431-4F9C-8F6C-FAA3503C7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597755"/>
              </p:ext>
            </p:extLst>
          </p:nvPr>
        </p:nvGraphicFramePr>
        <p:xfrm>
          <a:off x="751113" y="1211428"/>
          <a:ext cx="1485557" cy="5060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6433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5A8-AD0B-43C9-8FF6-8AEACE15F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discovering the ion :: background :: 2007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865DD-1E65-4904-89E8-FF934FA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9E0B-FE8F-492D-BC96-72203198416D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CE80-6C8E-4B9F-8605-97E5CC71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2007-2019 Michael Lee</a:t>
            </a:r>
          </a:p>
          <a:p>
            <a:pPr algn="l"/>
            <a:r>
              <a:rPr lang="en-US"/>
              <a:t>Licensed under a Creative Commons Attribution-NonCommercial-ShareAlike 4.0 International License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079725-EA01-499E-BCC6-0569BE7E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856349"/>
              </p:ext>
            </p:extLst>
          </p:nvPr>
        </p:nvGraphicFramePr>
        <p:xfrm>
          <a:off x="751113" y="642551"/>
          <a:ext cx="1075170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BA75DDB-DAF8-4676-8561-43BEC230878D}"/>
              </a:ext>
            </a:extLst>
          </p:cNvPr>
          <p:cNvSpPr/>
          <p:nvPr/>
        </p:nvSpPr>
        <p:spPr>
          <a:xfrm>
            <a:off x="751113" y="1155375"/>
            <a:ext cx="107517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publicly introduces </a:t>
            </a:r>
            <a:r>
              <a:rPr lang="en-US" b="1" dirty="0" err="1"/>
              <a:t>jsonXD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</a:t>
            </a:r>
            <a:r>
              <a:rPr lang="en-US" b="1" dirty="0"/>
              <a:t>2009 Ajax Experience web developer conference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 the next eight years he continued to develop, extend, explore, present, explain &amp;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json-expressed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ion: invoked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ionify: ion implemented for you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ionified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ions indexed for internet-enabled discovery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2015, 2016, and at the 2017 /dev/color/ in motion software engineering conference.</a:t>
            </a:r>
          </a:p>
        </p:txBody>
      </p:sp>
    </p:spTree>
    <p:extLst>
      <p:ext uri="{BB962C8B-B14F-4D97-AF65-F5344CB8AC3E}">
        <p14:creationId xmlns:p14="http://schemas.microsoft.com/office/powerpoint/2010/main" val="370491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4290</Words>
  <Application>Microsoft Office PowerPoint</Application>
  <PresentationFormat>Widescreen</PresentationFormat>
  <Paragraphs>746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philosophy</vt:lpstr>
      <vt:lpstr>vision</vt:lpstr>
      <vt:lpstr>bridging the gap</vt:lpstr>
      <vt:lpstr>discovering the ion :: background :: 1997</vt:lpstr>
      <vt:lpstr>discovering the ion :: background :: 2003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2007</vt:lpstr>
      <vt:lpstr>discovering the ion :: background :: 2017</vt:lpstr>
      <vt:lpstr>discovering the ion :: background :: 2017</vt:lpstr>
      <vt:lpstr>ion :: javascript :: hip-hop</vt:lpstr>
      <vt:lpstr>ion :: java</vt:lpstr>
      <vt:lpstr>ion :: python</vt:lpstr>
      <vt:lpstr>ion :: other languages &amp; compatibility</vt:lpstr>
      <vt:lpstr>name collision freedom</vt:lpstr>
      <vt:lpstr>ionified</vt:lpstr>
      <vt:lpstr>lingo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56</cp:revision>
  <cp:lastPrinted>2020-04-27T20:57:19Z</cp:lastPrinted>
  <dcterms:created xsi:type="dcterms:W3CDTF">2020-04-21T19:10:49Z</dcterms:created>
  <dcterms:modified xsi:type="dcterms:W3CDTF">2020-04-28T13:53:46Z</dcterms:modified>
</cp:coreProperties>
</file>