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71" r:id="rId6"/>
    <p:sldId id="260" r:id="rId7"/>
    <p:sldId id="261" r:id="rId8"/>
    <p:sldId id="262" r:id="rId9"/>
    <p:sldId id="263" r:id="rId10"/>
    <p:sldId id="265" r:id="rId11"/>
    <p:sldId id="270" r:id="rId12"/>
    <p:sldId id="264" r:id="rId13"/>
    <p:sldId id="268" r:id="rId14"/>
    <p:sldId id="269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oannis Konstantinidis" initials="I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Φωτεινό στυλ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Μεσαίο στυ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Φωτεινό στυ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5" autoAdjust="0"/>
    <p:restoredTop sz="90717" autoAdjust="0"/>
  </p:normalViewPr>
  <p:slideViewPr>
    <p:cSldViewPr snapToGrid="0">
      <p:cViewPr varScale="1">
        <p:scale>
          <a:sx n="86" d="100"/>
          <a:sy n="86" d="100"/>
        </p:scale>
        <p:origin x="387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annis Konstantinidis" userId="c5c176327f075ace" providerId="LiveId" clId="{B6CE9CF9-0C3A-4904-9A0F-0894EABC51D7}"/>
    <pc:docChg chg="modSld">
      <pc:chgData name="Ioannis Konstantinidis" userId="c5c176327f075ace" providerId="LiveId" clId="{B6CE9CF9-0C3A-4904-9A0F-0894EABC51D7}" dt="2024-06-25T19:45:36.014" v="21" actId="20577"/>
      <pc:docMkLst>
        <pc:docMk/>
      </pc:docMkLst>
      <pc:sldChg chg="modSp mod">
        <pc:chgData name="Ioannis Konstantinidis" userId="c5c176327f075ace" providerId="LiveId" clId="{B6CE9CF9-0C3A-4904-9A0F-0894EABC51D7}" dt="2024-06-25T19:45:36.014" v="21" actId="20577"/>
        <pc:sldMkLst>
          <pc:docMk/>
          <pc:sldMk cId="3431800031" sldId="257"/>
        </pc:sldMkLst>
        <pc:spChg chg="mod">
          <ac:chgData name="Ioannis Konstantinidis" userId="c5c176327f075ace" providerId="LiveId" clId="{B6CE9CF9-0C3A-4904-9A0F-0894EABC51D7}" dt="2024-06-25T19:45:36.014" v="21" actId="20577"/>
          <ac:spMkLst>
            <pc:docMk/>
            <pc:sldMk cId="3431800031" sldId="257"/>
            <ac:spMk id="3" creationId="{B1625021-7663-64D4-5333-8631712BFBEB}"/>
          </ac:spMkLst>
        </pc:spChg>
      </pc:sldChg>
      <pc:sldChg chg="modSp mod">
        <pc:chgData name="Ioannis Konstantinidis" userId="c5c176327f075ace" providerId="LiveId" clId="{B6CE9CF9-0C3A-4904-9A0F-0894EABC51D7}" dt="2024-06-10T12:53:53.395" v="2" actId="20577"/>
        <pc:sldMkLst>
          <pc:docMk/>
          <pc:sldMk cId="1726123206" sldId="264"/>
        </pc:sldMkLst>
        <pc:spChg chg="mod">
          <ac:chgData name="Ioannis Konstantinidis" userId="c5c176327f075ace" providerId="LiveId" clId="{B6CE9CF9-0C3A-4904-9A0F-0894EABC51D7}" dt="2024-06-10T12:53:53.395" v="2" actId="20577"/>
          <ac:spMkLst>
            <pc:docMk/>
            <pc:sldMk cId="1726123206" sldId="264"/>
            <ac:spMk id="2" creationId="{6FE88DE2-6C4B-5109-8CD6-BB6EA20266B1}"/>
          </ac:spMkLst>
        </pc:spChg>
      </pc:sldChg>
      <pc:sldChg chg="modSp mod">
        <pc:chgData name="Ioannis Konstantinidis" userId="c5c176327f075ace" providerId="LiveId" clId="{B6CE9CF9-0C3A-4904-9A0F-0894EABC51D7}" dt="2024-06-25T19:45:22.073" v="3" actId="20577"/>
        <pc:sldMkLst>
          <pc:docMk/>
          <pc:sldMk cId="4148874162" sldId="269"/>
        </pc:sldMkLst>
        <pc:spChg chg="mod">
          <ac:chgData name="Ioannis Konstantinidis" userId="c5c176327f075ace" providerId="LiveId" clId="{B6CE9CF9-0C3A-4904-9A0F-0894EABC51D7}" dt="2024-06-25T19:45:22.073" v="3" actId="20577"/>
          <ac:spMkLst>
            <pc:docMk/>
            <pc:sldMk cId="4148874162" sldId="269"/>
            <ac:spMk id="3" creationId="{943773BB-7A51-F2F1-FF6D-40F98BAAAF47}"/>
          </ac:spMkLst>
        </pc:spChg>
      </pc:sldChg>
    </pc:docChg>
  </pc:docChgLst>
  <pc:docChgLst>
    <pc:chgData name="Ioannis Konstantinidis" userId="c5c176327f075ace" providerId="LiveId" clId="{D28F6140-7E7D-4D7B-BD2F-9857B29232B1}"/>
    <pc:docChg chg="undo custSel modSld">
      <pc:chgData name="Ioannis Konstantinidis" userId="c5c176327f075ace" providerId="LiveId" clId="{D28F6140-7E7D-4D7B-BD2F-9857B29232B1}" dt="2024-06-25T16:38:34.929" v="183" actId="20577"/>
      <pc:docMkLst>
        <pc:docMk/>
      </pc:docMkLst>
      <pc:sldChg chg="modSp mod">
        <pc:chgData name="Ioannis Konstantinidis" userId="c5c176327f075ace" providerId="LiveId" clId="{D28F6140-7E7D-4D7B-BD2F-9857B29232B1}" dt="2024-06-09T09:38:23.109" v="9" actId="20577"/>
        <pc:sldMkLst>
          <pc:docMk/>
          <pc:sldMk cId="744914488" sldId="258"/>
        </pc:sldMkLst>
        <pc:spChg chg="mod">
          <ac:chgData name="Ioannis Konstantinidis" userId="c5c176327f075ace" providerId="LiveId" clId="{D28F6140-7E7D-4D7B-BD2F-9857B29232B1}" dt="2024-06-09T09:38:23.109" v="9" actId="20577"/>
          <ac:spMkLst>
            <pc:docMk/>
            <pc:sldMk cId="744914488" sldId="258"/>
            <ac:spMk id="3" creationId="{C3134E2B-DCE6-E424-C6AB-72D8A88045C6}"/>
          </ac:spMkLst>
        </pc:spChg>
      </pc:sldChg>
      <pc:sldChg chg="modSp mod">
        <pc:chgData name="Ioannis Konstantinidis" userId="c5c176327f075ace" providerId="LiveId" clId="{D28F6140-7E7D-4D7B-BD2F-9857B29232B1}" dt="2024-06-09T09:48:25.327" v="79" actId="20577"/>
        <pc:sldMkLst>
          <pc:docMk/>
          <pc:sldMk cId="3037077796" sldId="259"/>
        </pc:sldMkLst>
        <pc:spChg chg="mod">
          <ac:chgData name="Ioannis Konstantinidis" userId="c5c176327f075ace" providerId="LiveId" clId="{D28F6140-7E7D-4D7B-BD2F-9857B29232B1}" dt="2024-06-09T09:48:25.327" v="79" actId="20577"/>
          <ac:spMkLst>
            <pc:docMk/>
            <pc:sldMk cId="3037077796" sldId="259"/>
            <ac:spMk id="2" creationId="{F2A24702-83BA-B6CC-5A9C-FB5FC2E5929E}"/>
          </ac:spMkLst>
        </pc:spChg>
        <pc:spChg chg="mod">
          <ac:chgData name="Ioannis Konstantinidis" userId="c5c176327f075ace" providerId="LiveId" clId="{D28F6140-7E7D-4D7B-BD2F-9857B29232B1}" dt="2024-06-09T09:44:25.971" v="59" actId="27636"/>
          <ac:spMkLst>
            <pc:docMk/>
            <pc:sldMk cId="3037077796" sldId="259"/>
            <ac:spMk id="3" creationId="{57920ED1-76F6-ADCA-D669-F6C98F50FA71}"/>
          </ac:spMkLst>
        </pc:spChg>
      </pc:sldChg>
      <pc:sldChg chg="modSp mod">
        <pc:chgData name="Ioannis Konstantinidis" userId="c5c176327f075ace" providerId="LiveId" clId="{D28F6140-7E7D-4D7B-BD2F-9857B29232B1}" dt="2024-06-09T09:48:10.163" v="76" actId="113"/>
        <pc:sldMkLst>
          <pc:docMk/>
          <pc:sldMk cId="4232764475" sldId="260"/>
        </pc:sldMkLst>
        <pc:spChg chg="mod">
          <ac:chgData name="Ioannis Konstantinidis" userId="c5c176327f075ace" providerId="LiveId" clId="{D28F6140-7E7D-4D7B-BD2F-9857B29232B1}" dt="2024-06-09T09:48:10.163" v="76" actId="113"/>
          <ac:spMkLst>
            <pc:docMk/>
            <pc:sldMk cId="4232764475" sldId="260"/>
            <ac:spMk id="2" creationId="{CE43B36E-2695-9037-E2B6-6B03B8BFF045}"/>
          </ac:spMkLst>
        </pc:spChg>
        <pc:spChg chg="mod">
          <ac:chgData name="Ioannis Konstantinidis" userId="c5c176327f075ace" providerId="LiveId" clId="{D28F6140-7E7D-4D7B-BD2F-9857B29232B1}" dt="2024-06-09T09:47:30.203" v="70" actId="20577"/>
          <ac:spMkLst>
            <pc:docMk/>
            <pc:sldMk cId="4232764475" sldId="260"/>
            <ac:spMk id="3" creationId="{E62D4D5E-CB0C-61B9-F944-A3951E66B71E}"/>
          </ac:spMkLst>
        </pc:spChg>
        <pc:spChg chg="mod">
          <ac:chgData name="Ioannis Konstantinidis" userId="c5c176327f075ace" providerId="LiveId" clId="{D28F6140-7E7D-4D7B-BD2F-9857B29232B1}" dt="2024-06-09T09:48:00.847" v="75" actId="20577"/>
          <ac:spMkLst>
            <pc:docMk/>
            <pc:sldMk cId="4232764475" sldId="260"/>
            <ac:spMk id="4" creationId="{055C42F1-2E0F-B7CF-7B6F-D4139BC8F941}"/>
          </ac:spMkLst>
        </pc:spChg>
        <pc:spChg chg="mod">
          <ac:chgData name="Ioannis Konstantinidis" userId="c5c176327f075ace" providerId="LiveId" clId="{D28F6140-7E7D-4D7B-BD2F-9857B29232B1}" dt="2024-06-09T09:48:00.847" v="75" actId="20577"/>
          <ac:spMkLst>
            <pc:docMk/>
            <pc:sldMk cId="4232764475" sldId="260"/>
            <ac:spMk id="5" creationId="{BB0681A2-872C-98AD-8E04-4817823C587D}"/>
          </ac:spMkLst>
        </pc:spChg>
        <pc:grpChg chg="mod">
          <ac:chgData name="Ioannis Konstantinidis" userId="c5c176327f075ace" providerId="LiveId" clId="{D28F6140-7E7D-4D7B-BD2F-9857B29232B1}" dt="2024-06-09T09:48:00.847" v="75" actId="20577"/>
          <ac:grpSpMkLst>
            <pc:docMk/>
            <pc:sldMk cId="4232764475" sldId="260"/>
            <ac:grpSpMk id="6" creationId="{DFB6A424-931B-70E0-9A46-53CE3B492846}"/>
          </ac:grpSpMkLst>
        </pc:grpChg>
        <pc:grpChg chg="mod">
          <ac:chgData name="Ioannis Konstantinidis" userId="c5c176327f075ace" providerId="LiveId" clId="{D28F6140-7E7D-4D7B-BD2F-9857B29232B1}" dt="2024-06-09T09:43:51.472" v="56" actId="14100"/>
          <ac:grpSpMkLst>
            <pc:docMk/>
            <pc:sldMk cId="4232764475" sldId="260"/>
            <ac:grpSpMk id="7" creationId="{12A14FBE-8CD8-25AD-C2CA-4BED69C1798C}"/>
          </ac:grpSpMkLst>
        </pc:grpChg>
        <pc:cxnChg chg="mod">
          <ac:chgData name="Ioannis Konstantinidis" userId="c5c176327f075ace" providerId="LiveId" clId="{D28F6140-7E7D-4D7B-BD2F-9857B29232B1}" dt="2024-06-09T09:43:30.990" v="52" actId="14100"/>
          <ac:cxnSpMkLst>
            <pc:docMk/>
            <pc:sldMk cId="4232764475" sldId="260"/>
            <ac:cxnSpMk id="13" creationId="{459443AA-168A-50E1-8A07-28602C17CF46}"/>
          </ac:cxnSpMkLst>
        </pc:cxnChg>
        <pc:cxnChg chg="mod">
          <ac:chgData name="Ioannis Konstantinidis" userId="c5c176327f075ace" providerId="LiveId" clId="{D28F6140-7E7D-4D7B-BD2F-9857B29232B1}" dt="2024-06-09T09:43:27.899" v="51" actId="14100"/>
          <ac:cxnSpMkLst>
            <pc:docMk/>
            <pc:sldMk cId="4232764475" sldId="260"/>
            <ac:cxnSpMk id="15" creationId="{58CDB8F0-A9B3-B1E6-90C2-7F24D1BBCED4}"/>
          </ac:cxnSpMkLst>
        </pc:cxnChg>
      </pc:sldChg>
      <pc:sldChg chg="modSp mod">
        <pc:chgData name="Ioannis Konstantinidis" userId="c5c176327f075ace" providerId="LiveId" clId="{D28F6140-7E7D-4D7B-BD2F-9857B29232B1}" dt="2024-06-09T09:50:52.989" v="113" actId="20577"/>
        <pc:sldMkLst>
          <pc:docMk/>
          <pc:sldMk cId="3479015546" sldId="261"/>
        </pc:sldMkLst>
        <pc:spChg chg="mod">
          <ac:chgData name="Ioannis Konstantinidis" userId="c5c176327f075ace" providerId="LiveId" clId="{D28F6140-7E7D-4D7B-BD2F-9857B29232B1}" dt="2024-06-09T09:49:32.252" v="105" actId="113"/>
          <ac:spMkLst>
            <pc:docMk/>
            <pc:sldMk cId="3479015546" sldId="261"/>
            <ac:spMk id="2" creationId="{F90212C2-4A6F-28E5-97D5-BE4B86F9D3DF}"/>
          </ac:spMkLst>
        </pc:spChg>
        <pc:spChg chg="mod">
          <ac:chgData name="Ioannis Konstantinidis" userId="c5c176327f075ace" providerId="LiveId" clId="{D28F6140-7E7D-4D7B-BD2F-9857B29232B1}" dt="2024-06-09T09:50:52.989" v="113" actId="20577"/>
          <ac:spMkLst>
            <pc:docMk/>
            <pc:sldMk cId="3479015546" sldId="261"/>
            <ac:spMk id="3" creationId="{38E3FB87-C482-908A-C12C-C4EBB8876EF3}"/>
          </ac:spMkLst>
        </pc:spChg>
      </pc:sldChg>
      <pc:sldChg chg="modSp mod">
        <pc:chgData name="Ioannis Konstantinidis" userId="c5c176327f075ace" providerId="LiveId" clId="{D28F6140-7E7D-4D7B-BD2F-9857B29232B1}" dt="2024-06-09T09:52:32.285" v="129" actId="114"/>
        <pc:sldMkLst>
          <pc:docMk/>
          <pc:sldMk cId="3812429626" sldId="262"/>
        </pc:sldMkLst>
        <pc:spChg chg="mod">
          <ac:chgData name="Ioannis Konstantinidis" userId="c5c176327f075ace" providerId="LiveId" clId="{D28F6140-7E7D-4D7B-BD2F-9857B29232B1}" dt="2024-06-09T09:51:18.528" v="114" actId="113"/>
          <ac:spMkLst>
            <pc:docMk/>
            <pc:sldMk cId="3812429626" sldId="262"/>
            <ac:spMk id="2" creationId="{0F22894D-D0C5-F140-B888-DB6974F63794}"/>
          </ac:spMkLst>
        </pc:spChg>
        <pc:spChg chg="mod">
          <ac:chgData name="Ioannis Konstantinidis" userId="c5c176327f075ace" providerId="LiveId" clId="{D28F6140-7E7D-4D7B-BD2F-9857B29232B1}" dt="2024-06-09T09:52:32.285" v="129" actId="114"/>
          <ac:spMkLst>
            <pc:docMk/>
            <pc:sldMk cId="3812429626" sldId="262"/>
            <ac:spMk id="3" creationId="{96987B8F-B7E7-D93E-4229-3AD224F524D1}"/>
          </ac:spMkLst>
        </pc:spChg>
      </pc:sldChg>
      <pc:sldChg chg="modSp mod">
        <pc:chgData name="Ioannis Konstantinidis" userId="c5c176327f075ace" providerId="LiveId" clId="{D28F6140-7E7D-4D7B-BD2F-9857B29232B1}" dt="2024-06-09T09:53:15.562" v="154" actId="20577"/>
        <pc:sldMkLst>
          <pc:docMk/>
          <pc:sldMk cId="979005793" sldId="263"/>
        </pc:sldMkLst>
        <pc:spChg chg="mod">
          <ac:chgData name="Ioannis Konstantinidis" userId="c5c176327f075ace" providerId="LiveId" clId="{D28F6140-7E7D-4D7B-BD2F-9857B29232B1}" dt="2024-06-09T09:51:52.350" v="119" actId="113"/>
          <ac:spMkLst>
            <pc:docMk/>
            <pc:sldMk cId="979005793" sldId="263"/>
            <ac:spMk id="2" creationId="{8C117391-DF52-1A7C-083C-D98C31A45EE3}"/>
          </ac:spMkLst>
        </pc:spChg>
        <pc:spChg chg="mod">
          <ac:chgData name="Ioannis Konstantinidis" userId="c5c176327f075ace" providerId="LiveId" clId="{D28F6140-7E7D-4D7B-BD2F-9857B29232B1}" dt="2024-06-09T09:53:15.562" v="154" actId="20577"/>
          <ac:spMkLst>
            <pc:docMk/>
            <pc:sldMk cId="979005793" sldId="263"/>
            <ac:spMk id="3" creationId="{0515DA9D-9771-C7DA-8E3E-BC181508B526}"/>
          </ac:spMkLst>
        </pc:spChg>
      </pc:sldChg>
      <pc:sldChg chg="modSp mod">
        <pc:chgData name="Ioannis Konstantinidis" userId="c5c176327f075ace" providerId="LiveId" clId="{D28F6140-7E7D-4D7B-BD2F-9857B29232B1}" dt="2024-06-09T09:55:54.302" v="168" actId="20577"/>
        <pc:sldMkLst>
          <pc:docMk/>
          <pc:sldMk cId="1726123206" sldId="264"/>
        </pc:sldMkLst>
        <pc:spChg chg="mod">
          <ac:chgData name="Ioannis Konstantinidis" userId="c5c176327f075ace" providerId="LiveId" clId="{D28F6140-7E7D-4D7B-BD2F-9857B29232B1}" dt="2024-06-09T09:55:25.534" v="165" actId="20577"/>
          <ac:spMkLst>
            <pc:docMk/>
            <pc:sldMk cId="1726123206" sldId="264"/>
            <ac:spMk id="2" creationId="{6FE88DE2-6C4B-5109-8CD6-BB6EA20266B1}"/>
          </ac:spMkLst>
        </pc:spChg>
        <pc:spChg chg="mod">
          <ac:chgData name="Ioannis Konstantinidis" userId="c5c176327f075ace" providerId="LiveId" clId="{D28F6140-7E7D-4D7B-BD2F-9857B29232B1}" dt="2024-06-09T09:55:54.302" v="168" actId="20577"/>
          <ac:spMkLst>
            <pc:docMk/>
            <pc:sldMk cId="1726123206" sldId="264"/>
            <ac:spMk id="3" creationId="{355A60FB-2919-3F7D-1E5F-F13857C33B97}"/>
          </ac:spMkLst>
        </pc:spChg>
      </pc:sldChg>
      <pc:sldChg chg="modSp">
        <pc:chgData name="Ioannis Konstantinidis" userId="c5c176327f075ace" providerId="LiveId" clId="{D28F6140-7E7D-4D7B-BD2F-9857B29232B1}" dt="2024-06-09T09:53:43.334" v="156" actId="113"/>
        <pc:sldMkLst>
          <pc:docMk/>
          <pc:sldMk cId="3455777882" sldId="265"/>
        </pc:sldMkLst>
        <pc:spChg chg="mod">
          <ac:chgData name="Ioannis Konstantinidis" userId="c5c176327f075ace" providerId="LiveId" clId="{D28F6140-7E7D-4D7B-BD2F-9857B29232B1}" dt="2024-06-09T09:53:43.334" v="156" actId="113"/>
          <ac:spMkLst>
            <pc:docMk/>
            <pc:sldMk cId="3455777882" sldId="265"/>
            <ac:spMk id="2" creationId="{17A67FE5-4688-4903-D4D5-76F7E8FC42B6}"/>
          </ac:spMkLst>
        </pc:spChg>
      </pc:sldChg>
      <pc:sldChg chg="modSp mod">
        <pc:chgData name="Ioannis Konstantinidis" userId="c5c176327f075ace" providerId="LiveId" clId="{D28F6140-7E7D-4D7B-BD2F-9857B29232B1}" dt="2024-06-09T09:57:22.085" v="173" actId="113"/>
        <pc:sldMkLst>
          <pc:docMk/>
          <pc:sldMk cId="3338398245" sldId="266"/>
        </pc:sldMkLst>
        <pc:spChg chg="mod">
          <ac:chgData name="Ioannis Konstantinidis" userId="c5c176327f075ace" providerId="LiveId" clId="{D28F6140-7E7D-4D7B-BD2F-9857B29232B1}" dt="2024-06-09T09:57:22.085" v="173" actId="113"/>
          <ac:spMkLst>
            <pc:docMk/>
            <pc:sldMk cId="3338398245" sldId="266"/>
            <ac:spMk id="3" creationId="{0998DA1D-8424-B027-D3E7-E828570613C8}"/>
          </ac:spMkLst>
        </pc:spChg>
      </pc:sldChg>
      <pc:sldChg chg="modSp mod">
        <pc:chgData name="Ioannis Konstantinidis" userId="c5c176327f075ace" providerId="LiveId" clId="{D28F6140-7E7D-4D7B-BD2F-9857B29232B1}" dt="2024-06-09T09:56:41.334" v="172" actId="113"/>
        <pc:sldMkLst>
          <pc:docMk/>
          <pc:sldMk cId="3661989828" sldId="268"/>
        </pc:sldMkLst>
        <pc:spChg chg="mod">
          <ac:chgData name="Ioannis Konstantinidis" userId="c5c176327f075ace" providerId="LiveId" clId="{D28F6140-7E7D-4D7B-BD2F-9857B29232B1}" dt="2024-06-09T09:56:41.334" v="172" actId="113"/>
          <ac:spMkLst>
            <pc:docMk/>
            <pc:sldMk cId="3661989828" sldId="268"/>
            <ac:spMk id="2" creationId="{9A4A2BB0-7D17-65B2-720E-3CD55E1EF2CB}"/>
          </ac:spMkLst>
        </pc:spChg>
        <pc:spChg chg="mod">
          <ac:chgData name="Ioannis Konstantinidis" userId="c5c176327f075ace" providerId="LiveId" clId="{D28F6140-7E7D-4D7B-BD2F-9857B29232B1}" dt="2024-06-09T08:00:22.288" v="3" actId="207"/>
          <ac:spMkLst>
            <pc:docMk/>
            <pc:sldMk cId="3661989828" sldId="268"/>
            <ac:spMk id="3" creationId="{6478BCCE-8647-3201-9FEC-0E91C3959AA5}"/>
          </ac:spMkLst>
        </pc:spChg>
        <pc:picChg chg="mod">
          <ac:chgData name="Ioannis Konstantinidis" userId="c5c176327f075ace" providerId="LiveId" clId="{D28F6140-7E7D-4D7B-BD2F-9857B29232B1}" dt="2024-06-09T09:56:40.790" v="171" actId="1076"/>
          <ac:picMkLst>
            <pc:docMk/>
            <pc:sldMk cId="3661989828" sldId="268"/>
            <ac:picMk id="6" creationId="{1C0B5920-B98F-54D9-F3DC-9E0CD6DB104B}"/>
          </ac:picMkLst>
        </pc:picChg>
      </pc:sldChg>
      <pc:sldChg chg="modSp mod">
        <pc:chgData name="Ioannis Konstantinidis" userId="c5c176327f075ace" providerId="LiveId" clId="{D28F6140-7E7D-4D7B-BD2F-9857B29232B1}" dt="2024-06-25T16:38:34.929" v="183" actId="20577"/>
        <pc:sldMkLst>
          <pc:docMk/>
          <pc:sldMk cId="4148874162" sldId="269"/>
        </pc:sldMkLst>
        <pc:spChg chg="mod">
          <ac:chgData name="Ioannis Konstantinidis" userId="c5c176327f075ace" providerId="LiveId" clId="{D28F6140-7E7D-4D7B-BD2F-9857B29232B1}" dt="2024-06-25T16:38:34.929" v="183" actId="20577"/>
          <ac:spMkLst>
            <pc:docMk/>
            <pc:sldMk cId="4148874162" sldId="269"/>
            <ac:spMk id="3" creationId="{943773BB-7A51-F2F1-FF6D-40F98BAAAF47}"/>
          </ac:spMkLst>
        </pc:spChg>
      </pc:sldChg>
      <pc:sldChg chg="modSp mod">
        <pc:chgData name="Ioannis Konstantinidis" userId="c5c176327f075ace" providerId="LiveId" clId="{D28F6140-7E7D-4D7B-BD2F-9857B29232B1}" dt="2024-06-09T09:54:41.878" v="160" actId="207"/>
        <pc:sldMkLst>
          <pc:docMk/>
          <pc:sldMk cId="3168135122" sldId="270"/>
        </pc:sldMkLst>
        <pc:spChg chg="mod">
          <ac:chgData name="Ioannis Konstantinidis" userId="c5c176327f075ace" providerId="LiveId" clId="{D28F6140-7E7D-4D7B-BD2F-9857B29232B1}" dt="2024-06-09T09:54:41.878" v="160" actId="207"/>
          <ac:spMkLst>
            <pc:docMk/>
            <pc:sldMk cId="3168135122" sldId="270"/>
            <ac:spMk id="6" creationId="{ADFD5669-EAB5-6C8E-A266-6C84B6013F64}"/>
          </ac:spMkLst>
        </pc:spChg>
        <pc:spChg chg="mod">
          <ac:chgData name="Ioannis Konstantinidis" userId="c5c176327f075ace" providerId="LiveId" clId="{D28F6140-7E7D-4D7B-BD2F-9857B29232B1}" dt="2024-06-09T09:54:15.269" v="159" actId="113"/>
          <ac:spMkLst>
            <pc:docMk/>
            <pc:sldMk cId="3168135122" sldId="270"/>
            <ac:spMk id="7" creationId="{17A67FE5-4688-4903-D4D5-76F7E8FC42B6}"/>
          </ac:spMkLst>
        </pc:spChg>
      </pc:sldChg>
      <pc:sldChg chg="modSp mod">
        <pc:chgData name="Ioannis Konstantinidis" userId="c5c176327f075ace" providerId="LiveId" clId="{D28F6140-7E7D-4D7B-BD2F-9857B29232B1}" dt="2024-06-09T09:49:13.430" v="104" actId="20577"/>
        <pc:sldMkLst>
          <pc:docMk/>
          <pc:sldMk cId="4130972295" sldId="271"/>
        </pc:sldMkLst>
        <pc:spChg chg="mod">
          <ac:chgData name="Ioannis Konstantinidis" userId="c5c176327f075ace" providerId="LiveId" clId="{D28F6140-7E7D-4D7B-BD2F-9857B29232B1}" dt="2024-06-09T09:49:13.430" v="104" actId="20577"/>
          <ac:spMkLst>
            <pc:docMk/>
            <pc:sldMk cId="4130972295" sldId="271"/>
            <ac:spMk id="2" creationId="{8379392D-5AA4-D172-6694-021DAA5CD501}"/>
          </ac:spMkLst>
        </pc:spChg>
        <pc:spChg chg="mod">
          <ac:chgData name="Ioannis Konstantinidis" userId="c5c176327f075ace" providerId="LiveId" clId="{D28F6140-7E7D-4D7B-BD2F-9857B29232B1}" dt="2024-06-09T09:45:25.027" v="64" actId="113"/>
          <ac:spMkLst>
            <pc:docMk/>
            <pc:sldMk cId="4130972295" sldId="271"/>
            <ac:spMk id="3" creationId="{9C5E73DD-2129-A414-46B8-805E248C39BC}"/>
          </ac:spMkLst>
        </pc:spChg>
      </pc:sldChg>
    </pc:docChg>
  </pc:docChgLst>
  <pc:docChgLst>
    <pc:chgData name="Ioannis Konstantinidis" userId="c5c176327f075ace" providerId="LiveId" clId="{92ABF2EF-BC06-4923-B58F-BFEB0A652C5A}"/>
    <pc:docChg chg="custSel addSld delSld modSld">
      <pc:chgData name="Ioannis Konstantinidis" userId="c5c176327f075ace" providerId="LiveId" clId="{92ABF2EF-BC06-4923-B58F-BFEB0A652C5A}" dt="2024-06-05T09:24:32.849" v="962" actId="20577"/>
      <pc:docMkLst>
        <pc:docMk/>
      </pc:docMkLst>
      <pc:sldChg chg="modSp mod">
        <pc:chgData name="Ioannis Konstantinidis" userId="c5c176327f075ace" providerId="LiveId" clId="{92ABF2EF-BC06-4923-B58F-BFEB0A652C5A}" dt="2024-06-05T09:17:15.949" v="684" actId="20577"/>
        <pc:sldMkLst>
          <pc:docMk/>
          <pc:sldMk cId="2154003092" sldId="256"/>
        </pc:sldMkLst>
        <pc:spChg chg="mod">
          <ac:chgData name="Ioannis Konstantinidis" userId="c5c176327f075ace" providerId="LiveId" clId="{92ABF2EF-BC06-4923-B58F-BFEB0A652C5A}" dt="2024-06-05T09:15:39.734" v="573" actId="20577"/>
          <ac:spMkLst>
            <pc:docMk/>
            <pc:sldMk cId="2154003092" sldId="256"/>
            <ac:spMk id="2" creationId="{3647F77A-E73E-4EB0-0091-AA00C7451BE9}"/>
          </ac:spMkLst>
        </pc:spChg>
        <pc:spChg chg="mod">
          <ac:chgData name="Ioannis Konstantinidis" userId="c5c176327f075ace" providerId="LiveId" clId="{92ABF2EF-BC06-4923-B58F-BFEB0A652C5A}" dt="2024-06-05T09:17:15.949" v="684" actId="20577"/>
          <ac:spMkLst>
            <pc:docMk/>
            <pc:sldMk cId="2154003092" sldId="256"/>
            <ac:spMk id="3" creationId="{9056902D-EB95-19C2-0CEC-1B084B3DE066}"/>
          </ac:spMkLst>
        </pc:spChg>
      </pc:sldChg>
      <pc:sldChg chg="modSp mod">
        <pc:chgData name="Ioannis Konstantinidis" userId="c5c176327f075ace" providerId="LiveId" clId="{92ABF2EF-BC06-4923-B58F-BFEB0A652C5A}" dt="2024-06-05T07:43:38.548" v="34" actId="20577"/>
        <pc:sldMkLst>
          <pc:docMk/>
          <pc:sldMk cId="3431800031" sldId="257"/>
        </pc:sldMkLst>
        <pc:spChg chg="mod">
          <ac:chgData name="Ioannis Konstantinidis" userId="c5c176327f075ace" providerId="LiveId" clId="{92ABF2EF-BC06-4923-B58F-BFEB0A652C5A}" dt="2024-06-05T07:43:20.448" v="33" actId="20577"/>
          <ac:spMkLst>
            <pc:docMk/>
            <pc:sldMk cId="3431800031" sldId="257"/>
            <ac:spMk id="2" creationId="{91DB3326-89BB-0B17-1C02-0C9BDD229117}"/>
          </ac:spMkLst>
        </pc:spChg>
        <pc:spChg chg="mod">
          <ac:chgData name="Ioannis Konstantinidis" userId="c5c176327f075ace" providerId="LiveId" clId="{92ABF2EF-BC06-4923-B58F-BFEB0A652C5A}" dt="2024-06-05T07:43:38.548" v="34" actId="20577"/>
          <ac:spMkLst>
            <pc:docMk/>
            <pc:sldMk cId="3431800031" sldId="257"/>
            <ac:spMk id="3" creationId="{B1625021-7663-64D4-5333-8631712BFBEB}"/>
          </ac:spMkLst>
        </pc:spChg>
      </pc:sldChg>
      <pc:sldChg chg="modSp mod">
        <pc:chgData name="Ioannis Konstantinidis" userId="c5c176327f075ace" providerId="LiveId" clId="{92ABF2EF-BC06-4923-B58F-BFEB0A652C5A}" dt="2024-06-05T07:41:24.986" v="0" actId="20577"/>
        <pc:sldMkLst>
          <pc:docMk/>
          <pc:sldMk cId="744914488" sldId="258"/>
        </pc:sldMkLst>
        <pc:spChg chg="mod">
          <ac:chgData name="Ioannis Konstantinidis" userId="c5c176327f075ace" providerId="LiveId" clId="{92ABF2EF-BC06-4923-B58F-BFEB0A652C5A}" dt="2024-06-05T07:41:24.986" v="0" actId="20577"/>
          <ac:spMkLst>
            <pc:docMk/>
            <pc:sldMk cId="744914488" sldId="258"/>
            <ac:spMk id="3" creationId="{C3134E2B-DCE6-E424-C6AB-72D8A88045C6}"/>
          </ac:spMkLst>
        </pc:spChg>
      </pc:sldChg>
      <pc:sldChg chg="modSp mod">
        <pc:chgData name="Ioannis Konstantinidis" userId="c5c176327f075ace" providerId="LiveId" clId="{92ABF2EF-BC06-4923-B58F-BFEB0A652C5A}" dt="2024-06-05T08:04:26.328" v="245" actId="20577"/>
        <pc:sldMkLst>
          <pc:docMk/>
          <pc:sldMk cId="3037077796" sldId="259"/>
        </pc:sldMkLst>
        <pc:spChg chg="mod">
          <ac:chgData name="Ioannis Konstantinidis" userId="c5c176327f075ace" providerId="LiveId" clId="{92ABF2EF-BC06-4923-B58F-BFEB0A652C5A}" dt="2024-06-05T07:46:26.329" v="35" actId="20577"/>
          <ac:spMkLst>
            <pc:docMk/>
            <pc:sldMk cId="3037077796" sldId="259"/>
            <ac:spMk id="2" creationId="{F2A24702-83BA-B6CC-5A9C-FB5FC2E5929E}"/>
          </ac:spMkLst>
        </pc:spChg>
        <pc:spChg chg="mod">
          <ac:chgData name="Ioannis Konstantinidis" userId="c5c176327f075ace" providerId="LiveId" clId="{92ABF2EF-BC06-4923-B58F-BFEB0A652C5A}" dt="2024-06-05T08:04:26.328" v="245" actId="20577"/>
          <ac:spMkLst>
            <pc:docMk/>
            <pc:sldMk cId="3037077796" sldId="259"/>
            <ac:spMk id="3" creationId="{57920ED1-76F6-ADCA-D669-F6C98F50FA71}"/>
          </ac:spMkLst>
        </pc:spChg>
      </pc:sldChg>
      <pc:sldChg chg="modSp mod">
        <pc:chgData name="Ioannis Konstantinidis" userId="c5c176327f075ace" providerId="LiveId" clId="{92ABF2EF-BC06-4923-B58F-BFEB0A652C5A}" dt="2024-06-05T07:56:33.092" v="91" actId="1076"/>
        <pc:sldMkLst>
          <pc:docMk/>
          <pc:sldMk cId="4232764475" sldId="260"/>
        </pc:sldMkLst>
        <pc:grpChg chg="mod">
          <ac:chgData name="Ioannis Konstantinidis" userId="c5c176327f075ace" providerId="LiveId" clId="{92ABF2EF-BC06-4923-B58F-BFEB0A652C5A}" dt="2024-06-05T07:56:33.092" v="91" actId="1076"/>
          <ac:grpSpMkLst>
            <pc:docMk/>
            <pc:sldMk cId="4232764475" sldId="260"/>
            <ac:grpSpMk id="6" creationId="{DFB6A424-931B-70E0-9A46-53CE3B492846}"/>
          </ac:grpSpMkLst>
        </pc:grpChg>
      </pc:sldChg>
      <pc:sldChg chg="modSp mod">
        <pc:chgData name="Ioannis Konstantinidis" userId="c5c176327f075ace" providerId="LiveId" clId="{92ABF2EF-BC06-4923-B58F-BFEB0A652C5A}" dt="2024-06-05T07:56:14.222" v="90" actId="20577"/>
        <pc:sldMkLst>
          <pc:docMk/>
          <pc:sldMk cId="3812429626" sldId="262"/>
        </pc:sldMkLst>
        <pc:spChg chg="mod">
          <ac:chgData name="Ioannis Konstantinidis" userId="c5c176327f075ace" providerId="LiveId" clId="{92ABF2EF-BC06-4923-B58F-BFEB0A652C5A}" dt="2024-06-05T07:56:14.222" v="90" actId="20577"/>
          <ac:spMkLst>
            <pc:docMk/>
            <pc:sldMk cId="3812429626" sldId="262"/>
            <ac:spMk id="3" creationId="{96987B8F-B7E7-D93E-4229-3AD224F524D1}"/>
          </ac:spMkLst>
        </pc:spChg>
      </pc:sldChg>
      <pc:sldChg chg="modSp mod">
        <pc:chgData name="Ioannis Konstantinidis" userId="c5c176327f075ace" providerId="LiveId" clId="{92ABF2EF-BC06-4923-B58F-BFEB0A652C5A}" dt="2024-06-05T07:57:36.642" v="100" actId="20577"/>
        <pc:sldMkLst>
          <pc:docMk/>
          <pc:sldMk cId="979005793" sldId="263"/>
        </pc:sldMkLst>
        <pc:spChg chg="mod">
          <ac:chgData name="Ioannis Konstantinidis" userId="c5c176327f075ace" providerId="LiveId" clId="{92ABF2EF-BC06-4923-B58F-BFEB0A652C5A}" dt="2024-06-05T07:57:36.642" v="100" actId="20577"/>
          <ac:spMkLst>
            <pc:docMk/>
            <pc:sldMk cId="979005793" sldId="263"/>
            <ac:spMk id="3" creationId="{0515DA9D-9771-C7DA-8E3E-BC181508B526}"/>
          </ac:spMkLst>
        </pc:spChg>
        <pc:spChg chg="mod">
          <ac:chgData name="Ioannis Konstantinidis" userId="c5c176327f075ace" providerId="LiveId" clId="{92ABF2EF-BC06-4923-B58F-BFEB0A652C5A}" dt="2024-06-05T07:56:49.704" v="92" actId="20577"/>
          <ac:spMkLst>
            <pc:docMk/>
            <pc:sldMk cId="979005793" sldId="263"/>
            <ac:spMk id="5" creationId="{17D0B310-BBAD-C997-BAA9-3552AC3847FB}"/>
          </ac:spMkLst>
        </pc:spChg>
        <pc:spChg chg="mod">
          <ac:chgData name="Ioannis Konstantinidis" userId="c5c176327f075ace" providerId="LiveId" clId="{92ABF2EF-BC06-4923-B58F-BFEB0A652C5A}" dt="2024-06-05T07:56:53.847" v="93" actId="14100"/>
          <ac:spMkLst>
            <pc:docMk/>
            <pc:sldMk cId="979005793" sldId="263"/>
            <ac:spMk id="7" creationId="{BB3FDB66-72E5-B885-4A3D-730099E60BD1}"/>
          </ac:spMkLst>
        </pc:spChg>
        <pc:grpChg chg="mod">
          <ac:chgData name="Ioannis Konstantinidis" userId="c5c176327f075ace" providerId="LiveId" clId="{92ABF2EF-BC06-4923-B58F-BFEB0A652C5A}" dt="2024-06-05T07:56:49.704" v="92" actId="20577"/>
          <ac:grpSpMkLst>
            <pc:docMk/>
            <pc:sldMk cId="979005793" sldId="263"/>
            <ac:grpSpMk id="8" creationId="{7E6168D9-10A1-1DDE-9165-88B8D44A5DC7}"/>
          </ac:grpSpMkLst>
        </pc:grpChg>
      </pc:sldChg>
      <pc:sldChg chg="modSp mod">
        <pc:chgData name="Ioannis Konstantinidis" userId="c5c176327f075ace" providerId="LiveId" clId="{92ABF2EF-BC06-4923-B58F-BFEB0A652C5A}" dt="2024-06-05T09:20:36.502" v="784" actId="20577"/>
        <pc:sldMkLst>
          <pc:docMk/>
          <pc:sldMk cId="1726123206" sldId="264"/>
        </pc:sldMkLst>
        <pc:spChg chg="mod">
          <ac:chgData name="Ioannis Konstantinidis" userId="c5c176327f075ace" providerId="LiveId" clId="{92ABF2EF-BC06-4923-B58F-BFEB0A652C5A}" dt="2024-06-05T09:12:05.748" v="513" actId="6549"/>
          <ac:spMkLst>
            <pc:docMk/>
            <pc:sldMk cId="1726123206" sldId="264"/>
            <ac:spMk id="2" creationId="{6FE88DE2-6C4B-5109-8CD6-BB6EA20266B1}"/>
          </ac:spMkLst>
        </pc:spChg>
        <pc:spChg chg="mod">
          <ac:chgData name="Ioannis Konstantinidis" userId="c5c176327f075ace" providerId="LiveId" clId="{92ABF2EF-BC06-4923-B58F-BFEB0A652C5A}" dt="2024-06-05T09:20:36.502" v="784" actId="20577"/>
          <ac:spMkLst>
            <pc:docMk/>
            <pc:sldMk cId="1726123206" sldId="264"/>
            <ac:spMk id="3" creationId="{355A60FB-2919-3F7D-1E5F-F13857C33B97}"/>
          </ac:spMkLst>
        </pc:spChg>
      </pc:sldChg>
      <pc:sldChg chg="addSp modSp mod">
        <pc:chgData name="Ioannis Konstantinidis" userId="c5c176327f075ace" providerId="LiveId" clId="{92ABF2EF-BC06-4923-B58F-BFEB0A652C5A}" dt="2024-06-05T08:02:20.528" v="189" actId="14100"/>
        <pc:sldMkLst>
          <pc:docMk/>
          <pc:sldMk cId="3455777882" sldId="265"/>
        </pc:sldMkLst>
        <pc:spChg chg="add mod">
          <ac:chgData name="Ioannis Konstantinidis" userId="c5c176327f075ace" providerId="LiveId" clId="{92ABF2EF-BC06-4923-B58F-BFEB0A652C5A}" dt="2024-06-05T08:01:44.854" v="188" actId="1076"/>
          <ac:spMkLst>
            <pc:docMk/>
            <pc:sldMk cId="3455777882" sldId="265"/>
            <ac:spMk id="2" creationId="{17A67FE5-4688-4903-D4D5-76F7E8FC42B6}"/>
          </ac:spMkLst>
        </pc:spChg>
        <pc:spChg chg="mod">
          <ac:chgData name="Ioannis Konstantinidis" userId="c5c176327f075ace" providerId="LiveId" clId="{92ABF2EF-BC06-4923-B58F-BFEB0A652C5A}" dt="2024-06-05T08:02:20.528" v="189" actId="14100"/>
          <ac:spMkLst>
            <pc:docMk/>
            <pc:sldMk cId="3455777882" sldId="265"/>
            <ac:spMk id="3" creationId="{1F257D6C-CF80-4201-5A6D-3432CF148949}"/>
          </ac:spMkLst>
        </pc:spChg>
        <pc:spChg chg="mod">
          <ac:chgData name="Ioannis Konstantinidis" userId="c5c176327f075ace" providerId="LiveId" clId="{92ABF2EF-BC06-4923-B58F-BFEB0A652C5A}" dt="2024-06-05T07:59:56.476" v="105" actId="1076"/>
          <ac:spMkLst>
            <pc:docMk/>
            <pc:sldMk cId="3455777882" sldId="265"/>
            <ac:spMk id="5" creationId="{03E0B304-8E03-13C7-438B-190014871384}"/>
          </ac:spMkLst>
        </pc:spChg>
        <pc:spChg chg="mod">
          <ac:chgData name="Ioannis Konstantinidis" userId="c5c176327f075ace" providerId="LiveId" clId="{92ABF2EF-BC06-4923-B58F-BFEB0A652C5A}" dt="2024-06-05T07:59:41.639" v="101" actId="1076"/>
          <ac:spMkLst>
            <pc:docMk/>
            <pc:sldMk cId="3455777882" sldId="265"/>
            <ac:spMk id="8" creationId="{35EA5DBF-D1DC-AD95-480F-C42E8F376473}"/>
          </ac:spMkLst>
        </pc:spChg>
        <pc:picChg chg="mod">
          <ac:chgData name="Ioannis Konstantinidis" userId="c5c176327f075ace" providerId="LiveId" clId="{92ABF2EF-BC06-4923-B58F-BFEB0A652C5A}" dt="2024-06-05T07:59:41.639" v="101" actId="1076"/>
          <ac:picMkLst>
            <pc:docMk/>
            <pc:sldMk cId="3455777882" sldId="265"/>
            <ac:picMk id="6" creationId="{B1C03B1D-7863-D69D-1192-446AE8BE3AB3}"/>
          </ac:picMkLst>
        </pc:picChg>
      </pc:sldChg>
      <pc:sldChg chg="modSp mod">
        <pc:chgData name="Ioannis Konstantinidis" userId="c5c176327f075ace" providerId="LiveId" clId="{92ABF2EF-BC06-4923-B58F-BFEB0A652C5A}" dt="2024-06-05T09:17:33.694" v="709" actId="20577"/>
        <pc:sldMkLst>
          <pc:docMk/>
          <pc:sldMk cId="3338398245" sldId="266"/>
        </pc:sldMkLst>
        <pc:spChg chg="mod">
          <ac:chgData name="Ioannis Konstantinidis" userId="c5c176327f075ace" providerId="LiveId" clId="{92ABF2EF-BC06-4923-B58F-BFEB0A652C5A}" dt="2024-06-05T09:17:33.694" v="709" actId="20577"/>
          <ac:spMkLst>
            <pc:docMk/>
            <pc:sldMk cId="3338398245" sldId="266"/>
            <ac:spMk id="3" creationId="{0998DA1D-8424-B027-D3E7-E828570613C8}"/>
          </ac:spMkLst>
        </pc:spChg>
      </pc:sldChg>
      <pc:sldChg chg="del">
        <pc:chgData name="Ioannis Konstantinidis" userId="c5c176327f075ace" providerId="LiveId" clId="{92ABF2EF-BC06-4923-B58F-BFEB0A652C5A}" dt="2024-06-05T09:18:51.497" v="710" actId="47"/>
        <pc:sldMkLst>
          <pc:docMk/>
          <pc:sldMk cId="2802119945" sldId="267"/>
        </pc:sldMkLst>
      </pc:sldChg>
      <pc:sldChg chg="addSp modSp new mod">
        <pc:chgData name="Ioannis Konstantinidis" userId="c5c176327f075ace" providerId="LiveId" clId="{92ABF2EF-BC06-4923-B58F-BFEB0A652C5A}" dt="2024-06-05T08:14:02.804" v="370" actId="1076"/>
        <pc:sldMkLst>
          <pc:docMk/>
          <pc:sldMk cId="3661989828" sldId="268"/>
        </pc:sldMkLst>
        <pc:spChg chg="mod">
          <ac:chgData name="Ioannis Konstantinidis" userId="c5c176327f075ace" providerId="LiveId" clId="{92ABF2EF-BC06-4923-B58F-BFEB0A652C5A}" dt="2024-06-05T08:10:13.281" v="284" actId="20577"/>
          <ac:spMkLst>
            <pc:docMk/>
            <pc:sldMk cId="3661989828" sldId="268"/>
            <ac:spMk id="2" creationId="{9A4A2BB0-7D17-65B2-720E-3CD55E1EF2CB}"/>
          </ac:spMkLst>
        </pc:spChg>
        <pc:spChg chg="mod">
          <ac:chgData name="Ioannis Konstantinidis" userId="c5c176327f075ace" providerId="LiveId" clId="{92ABF2EF-BC06-4923-B58F-BFEB0A652C5A}" dt="2024-06-05T08:09:56.565" v="253" actId="20577"/>
          <ac:spMkLst>
            <pc:docMk/>
            <pc:sldMk cId="3661989828" sldId="268"/>
            <ac:spMk id="3" creationId="{6478BCCE-8647-3201-9FEC-0E91C3959AA5}"/>
          </ac:spMkLst>
        </pc:spChg>
        <pc:picChg chg="add mod">
          <ac:chgData name="Ioannis Konstantinidis" userId="c5c176327f075ace" providerId="LiveId" clId="{92ABF2EF-BC06-4923-B58F-BFEB0A652C5A}" dt="2024-06-05T08:14:02.804" v="370" actId="1076"/>
          <ac:picMkLst>
            <pc:docMk/>
            <pc:sldMk cId="3661989828" sldId="268"/>
            <ac:picMk id="5" creationId="{B091C812-8D81-9EEE-C24A-03C4EC0C92E0}"/>
          </ac:picMkLst>
        </pc:picChg>
      </pc:sldChg>
      <pc:sldChg chg="new del">
        <pc:chgData name="Ioannis Konstantinidis" userId="c5c176327f075ace" providerId="LiveId" clId="{92ABF2EF-BC06-4923-B58F-BFEB0A652C5A}" dt="2024-06-05T09:14:13.524" v="515" actId="2696"/>
        <pc:sldMkLst>
          <pc:docMk/>
          <pc:sldMk cId="1339468950" sldId="269"/>
        </pc:sldMkLst>
      </pc:sldChg>
      <pc:sldChg chg="modSp new mod">
        <pc:chgData name="Ioannis Konstantinidis" userId="c5c176327f075ace" providerId="LiveId" clId="{92ABF2EF-BC06-4923-B58F-BFEB0A652C5A}" dt="2024-06-05T09:24:32.849" v="962" actId="20577"/>
        <pc:sldMkLst>
          <pc:docMk/>
          <pc:sldMk cId="4148874162" sldId="269"/>
        </pc:sldMkLst>
        <pc:spChg chg="mod">
          <ac:chgData name="Ioannis Konstantinidis" userId="c5c176327f075ace" providerId="LiveId" clId="{92ABF2EF-BC06-4923-B58F-BFEB0A652C5A}" dt="2024-06-05T09:21:47.514" v="795" actId="20577"/>
          <ac:spMkLst>
            <pc:docMk/>
            <pc:sldMk cId="4148874162" sldId="269"/>
            <ac:spMk id="2" creationId="{9842044F-36ED-0842-C08D-76A79A8954EC}"/>
          </ac:spMkLst>
        </pc:spChg>
        <pc:spChg chg="mod">
          <ac:chgData name="Ioannis Konstantinidis" userId="c5c176327f075ace" providerId="LiveId" clId="{92ABF2EF-BC06-4923-B58F-BFEB0A652C5A}" dt="2024-06-05T09:24:32.849" v="962" actId="20577"/>
          <ac:spMkLst>
            <pc:docMk/>
            <pc:sldMk cId="4148874162" sldId="269"/>
            <ac:spMk id="3" creationId="{943773BB-7A51-F2F1-FF6D-40F98BAAAF47}"/>
          </ac:spMkLst>
        </pc:spChg>
      </pc:sldChg>
    </pc:docChg>
  </pc:docChgLst>
  <pc:docChgLst>
    <pc:chgData name="Ioannis Konstantinidis" userId="c5c176327f075ace" providerId="LiveId" clId="{5818A139-C69F-4FEF-8093-3EA0CED3EBC3}"/>
    <pc:docChg chg="undo custSel addSld modSld sldOrd">
      <pc:chgData name="Ioannis Konstantinidis" userId="c5c176327f075ace" providerId="LiveId" clId="{5818A139-C69F-4FEF-8093-3EA0CED3EBC3}" dt="2024-06-08T19:52:10.926" v="1609" actId="20577"/>
      <pc:docMkLst>
        <pc:docMk/>
      </pc:docMkLst>
      <pc:sldChg chg="modSp mod">
        <pc:chgData name="Ioannis Konstantinidis" userId="c5c176327f075ace" providerId="LiveId" clId="{5818A139-C69F-4FEF-8093-3EA0CED3EBC3}" dt="2024-06-04T14:36:28.266" v="0" actId="20577"/>
        <pc:sldMkLst>
          <pc:docMk/>
          <pc:sldMk cId="2154003092" sldId="256"/>
        </pc:sldMkLst>
        <pc:spChg chg="mod">
          <ac:chgData name="Ioannis Konstantinidis" userId="c5c176327f075ace" providerId="LiveId" clId="{5818A139-C69F-4FEF-8093-3EA0CED3EBC3}" dt="2024-06-04T14:36:28.266" v="0" actId="20577"/>
          <ac:spMkLst>
            <pc:docMk/>
            <pc:sldMk cId="2154003092" sldId="256"/>
            <ac:spMk id="3" creationId="{9056902D-EB95-19C2-0CEC-1B084B3DE066}"/>
          </ac:spMkLst>
        </pc:spChg>
      </pc:sldChg>
      <pc:sldChg chg="modSp mod">
        <pc:chgData name="Ioannis Konstantinidis" userId="c5c176327f075ace" providerId="LiveId" clId="{5818A139-C69F-4FEF-8093-3EA0CED3EBC3}" dt="2024-06-08T14:02:42.293" v="1234" actId="20577"/>
        <pc:sldMkLst>
          <pc:docMk/>
          <pc:sldMk cId="744914488" sldId="258"/>
        </pc:sldMkLst>
        <pc:spChg chg="mod">
          <ac:chgData name="Ioannis Konstantinidis" userId="c5c176327f075ace" providerId="LiveId" clId="{5818A139-C69F-4FEF-8093-3EA0CED3EBC3}" dt="2024-06-08T14:02:42.293" v="1234" actId="20577"/>
          <ac:spMkLst>
            <pc:docMk/>
            <pc:sldMk cId="744914488" sldId="258"/>
            <ac:spMk id="3" creationId="{C3134E2B-DCE6-E424-C6AB-72D8A88045C6}"/>
          </ac:spMkLst>
        </pc:spChg>
      </pc:sldChg>
      <pc:sldChg chg="addSp delSp modSp mod">
        <pc:chgData name="Ioannis Konstantinidis" userId="c5c176327f075ace" providerId="LiveId" clId="{5818A139-C69F-4FEF-8093-3EA0CED3EBC3}" dt="2024-06-08T14:03:48.983" v="1283" actId="1076"/>
        <pc:sldMkLst>
          <pc:docMk/>
          <pc:sldMk cId="3037077796" sldId="259"/>
        </pc:sldMkLst>
        <pc:spChg chg="mod">
          <ac:chgData name="Ioannis Konstantinidis" userId="c5c176327f075ace" providerId="LiveId" clId="{5818A139-C69F-4FEF-8093-3EA0CED3EBC3}" dt="2024-06-08T14:03:41.425" v="1281" actId="14100"/>
          <ac:spMkLst>
            <pc:docMk/>
            <pc:sldMk cId="3037077796" sldId="259"/>
            <ac:spMk id="2" creationId="{F2A24702-83BA-B6CC-5A9C-FB5FC2E5929E}"/>
          </ac:spMkLst>
        </pc:spChg>
        <pc:spChg chg="mod">
          <ac:chgData name="Ioannis Konstantinidis" userId="c5c176327f075ace" providerId="LiveId" clId="{5818A139-C69F-4FEF-8093-3EA0CED3EBC3}" dt="2024-06-08T14:03:21.499" v="1266" actId="5793"/>
          <ac:spMkLst>
            <pc:docMk/>
            <pc:sldMk cId="3037077796" sldId="259"/>
            <ac:spMk id="3" creationId="{57920ED1-76F6-ADCA-D669-F6C98F50FA71}"/>
          </ac:spMkLst>
        </pc:spChg>
        <pc:spChg chg="add del">
          <ac:chgData name="Ioannis Konstantinidis" userId="c5c176327f075ace" providerId="LiveId" clId="{5818A139-C69F-4FEF-8093-3EA0CED3EBC3}" dt="2024-06-05T18:14:26.018" v="342" actId="11529"/>
          <ac:spMkLst>
            <pc:docMk/>
            <pc:sldMk cId="3037077796" sldId="259"/>
            <ac:spMk id="4" creationId="{DB8F17AA-0543-198E-0A43-1500186F11DA}"/>
          </ac:spMkLst>
        </pc:spChg>
        <pc:spChg chg="add del mod">
          <ac:chgData name="Ioannis Konstantinidis" userId="c5c176327f075ace" providerId="LiveId" clId="{5818A139-C69F-4FEF-8093-3EA0CED3EBC3}" dt="2024-06-05T18:14:42.937" v="346" actId="11529"/>
          <ac:spMkLst>
            <pc:docMk/>
            <pc:sldMk cId="3037077796" sldId="259"/>
            <ac:spMk id="5" creationId="{F419A4CA-41F3-9967-D6D4-F90C02D751D4}"/>
          </ac:spMkLst>
        </pc:spChg>
        <pc:spChg chg="add del">
          <ac:chgData name="Ioannis Konstantinidis" userId="c5c176327f075ace" providerId="LiveId" clId="{5818A139-C69F-4FEF-8093-3EA0CED3EBC3}" dt="2024-06-05T18:14:50.946" v="348" actId="11529"/>
          <ac:spMkLst>
            <pc:docMk/>
            <pc:sldMk cId="3037077796" sldId="259"/>
            <ac:spMk id="6" creationId="{BEFE5284-53E4-A378-EF33-77AAA6DA1AA7}"/>
          </ac:spMkLst>
        </pc:spChg>
        <pc:spChg chg="add mod">
          <ac:chgData name="Ioannis Konstantinidis" userId="c5c176327f075ace" providerId="LiveId" clId="{5818A139-C69F-4FEF-8093-3EA0CED3EBC3}" dt="2024-06-05T18:15:33.019" v="358" actId="14100"/>
          <ac:spMkLst>
            <pc:docMk/>
            <pc:sldMk cId="3037077796" sldId="259"/>
            <ac:spMk id="7" creationId="{97846861-2A8D-259F-E684-17A828648032}"/>
          </ac:spMkLst>
        </pc:spChg>
        <pc:picChg chg="add mod">
          <ac:chgData name="Ioannis Konstantinidis" userId="c5c176327f075ace" providerId="LiveId" clId="{5818A139-C69F-4FEF-8093-3EA0CED3EBC3}" dt="2024-06-08T14:03:48.983" v="1283" actId="1076"/>
          <ac:picMkLst>
            <pc:docMk/>
            <pc:sldMk cId="3037077796" sldId="259"/>
            <ac:picMk id="4" creationId="{3034A805-5804-26B5-4A42-E600E36CCBD5}"/>
          </ac:picMkLst>
        </pc:picChg>
      </pc:sldChg>
      <pc:sldChg chg="addSp modSp mod">
        <pc:chgData name="Ioannis Konstantinidis" userId="c5c176327f075ace" providerId="LiveId" clId="{5818A139-C69F-4FEF-8093-3EA0CED3EBC3}" dt="2024-06-08T19:49:37.577" v="1558" actId="20577"/>
        <pc:sldMkLst>
          <pc:docMk/>
          <pc:sldMk cId="4232764475" sldId="260"/>
        </pc:sldMkLst>
        <pc:spChg chg="mod">
          <ac:chgData name="Ioannis Konstantinidis" userId="c5c176327f075ace" providerId="LiveId" clId="{5818A139-C69F-4FEF-8093-3EA0CED3EBC3}" dt="2024-06-08T08:08:26.456" v="388" actId="20577"/>
          <ac:spMkLst>
            <pc:docMk/>
            <pc:sldMk cId="4232764475" sldId="260"/>
            <ac:spMk id="2" creationId="{CE43B36E-2695-9037-E2B6-6B03B8BFF045}"/>
          </ac:spMkLst>
        </pc:spChg>
        <pc:spChg chg="mod">
          <ac:chgData name="Ioannis Konstantinidis" userId="c5c176327f075ace" providerId="LiveId" clId="{5818A139-C69F-4FEF-8093-3EA0CED3EBC3}" dt="2024-06-08T19:49:37.577" v="1558" actId="20577"/>
          <ac:spMkLst>
            <pc:docMk/>
            <pc:sldMk cId="4232764475" sldId="260"/>
            <ac:spMk id="3" creationId="{E62D4D5E-CB0C-61B9-F944-A3951E66B71E}"/>
          </ac:spMkLst>
        </pc:spChg>
        <pc:grpChg chg="mod">
          <ac:chgData name="Ioannis Konstantinidis" userId="c5c176327f075ace" providerId="LiveId" clId="{5818A139-C69F-4FEF-8093-3EA0CED3EBC3}" dt="2024-06-08T14:28:37.490" v="1538" actId="1076"/>
          <ac:grpSpMkLst>
            <pc:docMk/>
            <pc:sldMk cId="4232764475" sldId="260"/>
            <ac:grpSpMk id="6" creationId="{DFB6A424-931B-70E0-9A46-53CE3B492846}"/>
          </ac:grpSpMkLst>
        </pc:grpChg>
        <pc:grpChg chg="mod">
          <ac:chgData name="Ioannis Konstantinidis" userId="c5c176327f075ace" providerId="LiveId" clId="{5818A139-C69F-4FEF-8093-3EA0CED3EBC3}" dt="2024-06-08T14:28:59.012" v="1546" actId="1076"/>
          <ac:grpSpMkLst>
            <pc:docMk/>
            <pc:sldMk cId="4232764475" sldId="260"/>
            <ac:grpSpMk id="7" creationId="{12A14FBE-8CD8-25AD-C2CA-4BED69C1798C}"/>
          </ac:grpSpMkLst>
        </pc:grpChg>
        <pc:cxnChg chg="add mod">
          <ac:chgData name="Ioannis Konstantinidis" userId="c5c176327f075ace" providerId="LiveId" clId="{5818A139-C69F-4FEF-8093-3EA0CED3EBC3}" dt="2024-06-08T14:28:39.995" v="1539" actId="14100"/>
          <ac:cxnSpMkLst>
            <pc:docMk/>
            <pc:sldMk cId="4232764475" sldId="260"/>
            <ac:cxnSpMk id="13" creationId="{459443AA-168A-50E1-8A07-28602C17CF46}"/>
          </ac:cxnSpMkLst>
        </pc:cxnChg>
        <pc:cxnChg chg="add mod">
          <ac:chgData name="Ioannis Konstantinidis" userId="c5c176327f075ace" providerId="LiveId" clId="{5818A139-C69F-4FEF-8093-3EA0CED3EBC3}" dt="2024-06-08T14:28:42.201" v="1540" actId="14100"/>
          <ac:cxnSpMkLst>
            <pc:docMk/>
            <pc:sldMk cId="4232764475" sldId="260"/>
            <ac:cxnSpMk id="15" creationId="{58CDB8F0-A9B3-B1E6-90C2-7F24D1BBCED4}"/>
          </ac:cxnSpMkLst>
        </pc:cxnChg>
      </pc:sldChg>
      <pc:sldChg chg="modSp mod">
        <pc:chgData name="Ioannis Konstantinidis" userId="c5c176327f075ace" providerId="LiveId" clId="{5818A139-C69F-4FEF-8093-3EA0CED3EBC3}" dt="2024-06-08T14:21:18.370" v="1407" actId="20577"/>
        <pc:sldMkLst>
          <pc:docMk/>
          <pc:sldMk cId="3479015546" sldId="261"/>
        </pc:sldMkLst>
        <pc:spChg chg="mod">
          <ac:chgData name="Ioannis Konstantinidis" userId="c5c176327f075ace" providerId="LiveId" clId="{5818A139-C69F-4FEF-8093-3EA0CED3EBC3}" dt="2024-06-08T08:08:40.645" v="401" actId="404"/>
          <ac:spMkLst>
            <pc:docMk/>
            <pc:sldMk cId="3479015546" sldId="261"/>
            <ac:spMk id="2" creationId="{F90212C2-4A6F-28E5-97D5-BE4B86F9D3DF}"/>
          </ac:spMkLst>
        </pc:spChg>
        <pc:spChg chg="mod">
          <ac:chgData name="Ioannis Konstantinidis" userId="c5c176327f075ace" providerId="LiveId" clId="{5818A139-C69F-4FEF-8093-3EA0CED3EBC3}" dt="2024-06-08T14:21:18.370" v="1407" actId="20577"/>
          <ac:spMkLst>
            <pc:docMk/>
            <pc:sldMk cId="3479015546" sldId="261"/>
            <ac:spMk id="3" creationId="{38E3FB87-C482-908A-C12C-C4EBB8876EF3}"/>
          </ac:spMkLst>
        </pc:spChg>
      </pc:sldChg>
      <pc:sldChg chg="modSp mod">
        <pc:chgData name="Ioannis Konstantinidis" userId="c5c176327f075ace" providerId="LiveId" clId="{5818A139-C69F-4FEF-8093-3EA0CED3EBC3}" dt="2024-06-08T09:09:42.795" v="483" actId="6549"/>
        <pc:sldMkLst>
          <pc:docMk/>
          <pc:sldMk cId="3812429626" sldId="262"/>
        </pc:sldMkLst>
        <pc:spChg chg="mod">
          <ac:chgData name="Ioannis Konstantinidis" userId="c5c176327f075ace" providerId="LiveId" clId="{5818A139-C69F-4FEF-8093-3EA0CED3EBC3}" dt="2024-06-08T08:08:47.974" v="413" actId="20577"/>
          <ac:spMkLst>
            <pc:docMk/>
            <pc:sldMk cId="3812429626" sldId="262"/>
            <ac:spMk id="2" creationId="{0F22894D-D0C5-F140-B888-DB6974F63794}"/>
          </ac:spMkLst>
        </pc:spChg>
        <pc:spChg chg="mod">
          <ac:chgData name="Ioannis Konstantinidis" userId="c5c176327f075ace" providerId="LiveId" clId="{5818A139-C69F-4FEF-8093-3EA0CED3EBC3}" dt="2024-06-08T09:09:42.795" v="483" actId="6549"/>
          <ac:spMkLst>
            <pc:docMk/>
            <pc:sldMk cId="3812429626" sldId="262"/>
            <ac:spMk id="3" creationId="{96987B8F-B7E7-D93E-4229-3AD224F524D1}"/>
          </ac:spMkLst>
        </pc:spChg>
        <pc:grpChg chg="mod">
          <ac:chgData name="Ioannis Konstantinidis" userId="c5c176327f075ace" providerId="LiveId" clId="{5818A139-C69F-4FEF-8093-3EA0CED3EBC3}" dt="2024-06-08T09:08:50.935" v="432" actId="1076"/>
          <ac:grpSpMkLst>
            <pc:docMk/>
            <pc:sldMk cId="3812429626" sldId="262"/>
            <ac:grpSpMk id="58" creationId="{FF864041-EEA7-469A-65FD-1F88C53AFE86}"/>
          </ac:grpSpMkLst>
        </pc:grpChg>
      </pc:sldChg>
      <pc:sldChg chg="modSp mod">
        <pc:chgData name="Ioannis Konstantinidis" userId="c5c176327f075ace" providerId="LiveId" clId="{5818A139-C69F-4FEF-8093-3EA0CED3EBC3}" dt="2024-06-08T08:08:54.007" v="424" actId="20577"/>
        <pc:sldMkLst>
          <pc:docMk/>
          <pc:sldMk cId="979005793" sldId="263"/>
        </pc:sldMkLst>
        <pc:spChg chg="mod">
          <ac:chgData name="Ioannis Konstantinidis" userId="c5c176327f075ace" providerId="LiveId" clId="{5818A139-C69F-4FEF-8093-3EA0CED3EBC3}" dt="2024-06-08T08:08:54.007" v="424" actId="20577"/>
          <ac:spMkLst>
            <pc:docMk/>
            <pc:sldMk cId="979005793" sldId="263"/>
            <ac:spMk id="2" creationId="{8C117391-DF52-1A7C-083C-D98C31A45EE3}"/>
          </ac:spMkLst>
        </pc:spChg>
      </pc:sldChg>
      <pc:sldChg chg="modSp mod">
        <pc:chgData name="Ioannis Konstantinidis" userId="c5c176327f075ace" providerId="LiveId" clId="{5818A139-C69F-4FEF-8093-3EA0CED3EBC3}" dt="2024-06-08T19:52:10.926" v="1609" actId="20577"/>
        <pc:sldMkLst>
          <pc:docMk/>
          <pc:sldMk cId="1726123206" sldId="264"/>
        </pc:sldMkLst>
        <pc:spChg chg="mod">
          <ac:chgData name="Ioannis Konstantinidis" userId="c5c176327f075ace" providerId="LiveId" clId="{5818A139-C69F-4FEF-8093-3EA0CED3EBC3}" dt="2024-06-08T19:52:10.926" v="1609" actId="20577"/>
          <ac:spMkLst>
            <pc:docMk/>
            <pc:sldMk cId="1726123206" sldId="264"/>
            <ac:spMk id="3" creationId="{355A60FB-2919-3F7D-1E5F-F13857C33B97}"/>
          </ac:spMkLst>
        </pc:spChg>
      </pc:sldChg>
      <pc:sldChg chg="modSp mod">
        <pc:chgData name="Ioannis Konstantinidis" userId="c5c176327f075ace" providerId="LiveId" clId="{5818A139-C69F-4FEF-8093-3EA0CED3EBC3}" dt="2024-06-08T19:51:39.518" v="1571" actId="1076"/>
        <pc:sldMkLst>
          <pc:docMk/>
          <pc:sldMk cId="3455777882" sldId="265"/>
        </pc:sldMkLst>
        <pc:spChg chg="mod">
          <ac:chgData name="Ioannis Konstantinidis" userId="c5c176327f075ace" providerId="LiveId" clId="{5818A139-C69F-4FEF-8093-3EA0CED3EBC3}" dt="2024-06-08T14:30:32.890" v="1547" actId="1076"/>
          <ac:spMkLst>
            <pc:docMk/>
            <pc:sldMk cId="3455777882" sldId="265"/>
            <ac:spMk id="3" creationId="{1F257D6C-CF80-4201-5A6D-3432CF148949}"/>
          </ac:spMkLst>
        </pc:spChg>
        <pc:spChg chg="mod">
          <ac:chgData name="Ioannis Konstantinidis" userId="c5c176327f075ace" providerId="LiveId" clId="{5818A139-C69F-4FEF-8093-3EA0CED3EBC3}" dt="2024-06-08T14:24:35.455" v="1409" actId="1076"/>
          <ac:spMkLst>
            <pc:docMk/>
            <pc:sldMk cId="3455777882" sldId="265"/>
            <ac:spMk id="5" creationId="{03E0B304-8E03-13C7-438B-190014871384}"/>
          </ac:spMkLst>
        </pc:spChg>
        <pc:spChg chg="mod">
          <ac:chgData name="Ioannis Konstantinidis" userId="c5c176327f075ace" providerId="LiveId" clId="{5818A139-C69F-4FEF-8093-3EA0CED3EBC3}" dt="2024-06-08T19:51:39.518" v="1571" actId="1076"/>
          <ac:spMkLst>
            <pc:docMk/>
            <pc:sldMk cId="3455777882" sldId="265"/>
            <ac:spMk id="8" creationId="{35EA5DBF-D1DC-AD95-480F-C42E8F376473}"/>
          </ac:spMkLst>
        </pc:spChg>
      </pc:sldChg>
      <pc:sldChg chg="modSp mod">
        <pc:chgData name="Ioannis Konstantinidis" userId="c5c176327f075ace" providerId="LiveId" clId="{5818A139-C69F-4FEF-8093-3EA0CED3EBC3}" dt="2024-06-05T18:12:42.929" v="340" actId="121"/>
        <pc:sldMkLst>
          <pc:docMk/>
          <pc:sldMk cId="3338398245" sldId="266"/>
        </pc:sldMkLst>
        <pc:spChg chg="mod">
          <ac:chgData name="Ioannis Konstantinidis" userId="c5c176327f075ace" providerId="LiveId" clId="{5818A139-C69F-4FEF-8093-3EA0CED3EBC3}" dt="2024-06-05T18:12:42.929" v="340" actId="121"/>
          <ac:spMkLst>
            <pc:docMk/>
            <pc:sldMk cId="3338398245" sldId="266"/>
            <ac:spMk id="3" creationId="{0998DA1D-8424-B027-D3E7-E828570613C8}"/>
          </ac:spMkLst>
        </pc:spChg>
      </pc:sldChg>
      <pc:sldChg chg="addSp delSp modSp mod ord">
        <pc:chgData name="Ioannis Konstantinidis" userId="c5c176327f075ace" providerId="LiveId" clId="{5818A139-C69F-4FEF-8093-3EA0CED3EBC3}" dt="2024-06-08T14:32:22.429" v="1549"/>
        <pc:sldMkLst>
          <pc:docMk/>
          <pc:sldMk cId="3661989828" sldId="268"/>
        </pc:sldMkLst>
        <pc:spChg chg="mod">
          <ac:chgData name="Ioannis Konstantinidis" userId="c5c176327f075ace" providerId="LiveId" clId="{5818A139-C69F-4FEF-8093-3EA0CED3EBC3}" dt="2024-06-05T17:29:14.729" v="8" actId="20577"/>
          <ac:spMkLst>
            <pc:docMk/>
            <pc:sldMk cId="3661989828" sldId="268"/>
            <ac:spMk id="2" creationId="{9A4A2BB0-7D17-65B2-720E-3CD55E1EF2CB}"/>
          </ac:spMkLst>
        </pc:spChg>
        <pc:spChg chg="mod">
          <ac:chgData name="Ioannis Konstantinidis" userId="c5c176327f075ace" providerId="LiveId" clId="{5818A139-C69F-4FEF-8093-3EA0CED3EBC3}" dt="2024-06-05T17:33:57.498" v="331" actId="20577"/>
          <ac:spMkLst>
            <pc:docMk/>
            <pc:sldMk cId="3661989828" sldId="268"/>
            <ac:spMk id="3" creationId="{6478BCCE-8647-3201-9FEC-0E91C3959AA5}"/>
          </ac:spMkLst>
        </pc:spChg>
        <pc:picChg chg="del mod">
          <ac:chgData name="Ioannis Konstantinidis" userId="c5c176327f075ace" providerId="LiveId" clId="{5818A139-C69F-4FEF-8093-3EA0CED3EBC3}" dt="2024-06-05T17:36:08.167" v="332" actId="478"/>
          <ac:picMkLst>
            <pc:docMk/>
            <pc:sldMk cId="3661989828" sldId="268"/>
            <ac:picMk id="5" creationId="{B091C812-8D81-9EEE-C24A-03C4EC0C92E0}"/>
          </ac:picMkLst>
        </pc:picChg>
        <pc:picChg chg="add mod">
          <ac:chgData name="Ioannis Konstantinidis" userId="c5c176327f075ace" providerId="LiveId" clId="{5818A139-C69F-4FEF-8093-3EA0CED3EBC3}" dt="2024-06-08T08:09:36.707" v="425" actId="1076"/>
          <ac:picMkLst>
            <pc:docMk/>
            <pc:sldMk cId="3661989828" sldId="268"/>
            <ac:picMk id="6" creationId="{1C0B5920-B98F-54D9-F3DC-9E0CD6DB104B}"/>
          </ac:picMkLst>
        </pc:picChg>
      </pc:sldChg>
      <pc:sldChg chg="addSp delSp modSp new mod ord">
        <pc:chgData name="Ioannis Konstantinidis" userId="c5c176327f075ace" providerId="LiveId" clId="{5818A139-C69F-4FEF-8093-3EA0CED3EBC3}" dt="2024-06-08T09:21:21.880" v="622" actId="12385"/>
        <pc:sldMkLst>
          <pc:docMk/>
          <pc:sldMk cId="3168135122" sldId="270"/>
        </pc:sldMkLst>
        <pc:spChg chg="mod">
          <ac:chgData name="Ioannis Konstantinidis" userId="c5c176327f075ace" providerId="LiveId" clId="{5818A139-C69F-4FEF-8093-3EA0CED3EBC3}" dt="2024-06-08T09:15:24.048" v="551" actId="1076"/>
          <ac:spMkLst>
            <pc:docMk/>
            <pc:sldMk cId="3168135122" sldId="270"/>
            <ac:spMk id="2" creationId="{0D3FC5F9-3548-F6B6-88DA-6B1006892FDE}"/>
          </ac:spMkLst>
        </pc:spChg>
        <pc:spChg chg="del">
          <ac:chgData name="Ioannis Konstantinidis" userId="c5c176327f075ace" providerId="LiveId" clId="{5818A139-C69F-4FEF-8093-3EA0CED3EBC3}" dt="2024-06-08T09:11:40.533" v="501"/>
          <ac:spMkLst>
            <pc:docMk/>
            <pc:sldMk cId="3168135122" sldId="270"/>
            <ac:spMk id="3" creationId="{AF50EC8F-36F9-5F2C-B44A-967CB7E33324}"/>
          </ac:spMkLst>
        </pc:spChg>
        <pc:spChg chg="add mod">
          <ac:chgData name="Ioannis Konstantinidis" userId="c5c176327f075ace" providerId="LiveId" clId="{5818A139-C69F-4FEF-8093-3EA0CED3EBC3}" dt="2024-06-08T09:13:56.325" v="536" actId="1076"/>
          <ac:spMkLst>
            <pc:docMk/>
            <pc:sldMk cId="3168135122" sldId="270"/>
            <ac:spMk id="6" creationId="{ADFD5669-EAB5-6C8E-A266-6C84B6013F64}"/>
          </ac:spMkLst>
        </pc:spChg>
        <pc:graphicFrameChg chg="add mod modGraphic">
          <ac:chgData name="Ioannis Konstantinidis" userId="c5c176327f075ace" providerId="LiveId" clId="{5818A139-C69F-4FEF-8093-3EA0CED3EBC3}" dt="2024-06-08T09:21:21.880" v="622" actId="12385"/>
          <ac:graphicFrameMkLst>
            <pc:docMk/>
            <pc:sldMk cId="3168135122" sldId="270"/>
            <ac:graphicFrameMk id="4" creationId="{AB0B8417-084E-73DC-B5C7-7F65899A03FD}"/>
          </ac:graphicFrameMkLst>
        </pc:graphicFrameChg>
        <pc:picChg chg="add mod modCrop">
          <ac:chgData name="Ioannis Konstantinidis" userId="c5c176327f075ace" providerId="LiveId" clId="{5818A139-C69F-4FEF-8093-3EA0CED3EBC3}" dt="2024-06-08T09:13:56.325" v="536" actId="1076"/>
          <ac:picMkLst>
            <pc:docMk/>
            <pc:sldMk cId="3168135122" sldId="270"/>
            <ac:picMk id="5" creationId="{74296E01-62CF-FEF6-CE85-438884A3BBAF}"/>
          </ac:picMkLst>
        </pc:picChg>
      </pc:sldChg>
      <pc:sldChg chg="modSp new mod">
        <pc:chgData name="Ioannis Konstantinidis" userId="c5c176327f075ace" providerId="LiveId" clId="{5818A139-C69F-4FEF-8093-3EA0CED3EBC3}" dt="2024-06-08T14:05:37.824" v="1403" actId="20577"/>
        <pc:sldMkLst>
          <pc:docMk/>
          <pc:sldMk cId="4130972295" sldId="271"/>
        </pc:sldMkLst>
        <pc:spChg chg="mod">
          <ac:chgData name="Ioannis Konstantinidis" userId="c5c176327f075ace" providerId="LiveId" clId="{5818A139-C69F-4FEF-8093-3EA0CED3EBC3}" dt="2024-06-08T14:04:04.098" v="1306" actId="20577"/>
          <ac:spMkLst>
            <pc:docMk/>
            <pc:sldMk cId="4130972295" sldId="271"/>
            <ac:spMk id="2" creationId="{8379392D-5AA4-D172-6694-021DAA5CD501}"/>
          </ac:spMkLst>
        </pc:spChg>
        <pc:spChg chg="mod">
          <ac:chgData name="Ioannis Konstantinidis" userId="c5c176327f075ace" providerId="LiveId" clId="{5818A139-C69F-4FEF-8093-3EA0CED3EBC3}" dt="2024-06-08T14:05:37.824" v="1403" actId="20577"/>
          <ac:spMkLst>
            <pc:docMk/>
            <pc:sldMk cId="4130972295" sldId="271"/>
            <ac:spMk id="3" creationId="{9C5E73DD-2129-A414-46B8-805E248C39B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3T14:10:39.7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0,'2233'0,"-2211"0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3T14:11:12.8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1 224,'464'-217,"-448"210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03T14:11:29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0,'508'237,"-504"-235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3T14:11:4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37FEF-8398-499E-B42B-CFCD06568D5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111AF-6299-4AA1-9BE0-9CE7BD154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41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Μονοδιάστατοι ή πολυδιάστατοι. Στατικοί ή δυναμικοί. Διακριτοί και συνεχείς, στοχαστικοί, </a:t>
            </a:r>
            <a:r>
              <a:rPr lang="en-US" dirty="0"/>
              <a:t>trial and error</a:t>
            </a:r>
            <a:endParaRPr lang="el-GR" dirty="0"/>
          </a:p>
          <a:p>
            <a:r>
              <a:rPr lang="en-US" dirty="0"/>
              <a:t>Adaptation in Natural and Artificial Systems (1960s</a:t>
            </a:r>
            <a:r>
              <a:rPr lang="el-GR" dirty="0"/>
              <a:t>, περιληπτική </a:t>
            </a:r>
            <a:r>
              <a:rPr lang="el-GR" dirty="0" err="1"/>
              <a:t>μοντελοποίηση</a:t>
            </a:r>
            <a:r>
              <a:rPr lang="el-GR" dirty="0"/>
              <a:t> της προσαρμογής των ειδών, καινοτόμα προσέγγιση</a:t>
            </a:r>
            <a:r>
              <a:rPr lang="en-US" dirty="0"/>
              <a:t>)</a:t>
            </a:r>
            <a:endParaRPr lang="el-GR" dirty="0"/>
          </a:p>
          <a:p>
            <a:r>
              <a:rPr lang="en-US" dirty="0"/>
              <a:t>modeling the brain, mimicking human learning,</a:t>
            </a:r>
            <a:r>
              <a:rPr lang="el-GR" dirty="0"/>
              <a:t> </a:t>
            </a:r>
            <a:r>
              <a:rPr lang="en-US" dirty="0"/>
              <a:t>simulating biological evolution</a:t>
            </a:r>
            <a:r>
              <a:rPr lang="el-GR" dirty="0"/>
              <a:t> </a:t>
            </a:r>
            <a:r>
              <a:rPr lang="el-GR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neural networks</a:t>
            </a:r>
            <a:r>
              <a:rPr lang="el-GR" dirty="0">
                <a:sym typeface="Wingdings" panose="05000000000000000000" pitchFamily="2" charset="2"/>
              </a:rPr>
              <a:t>, </a:t>
            </a:r>
            <a:r>
              <a:rPr lang="en-US" dirty="0">
                <a:sym typeface="Wingdings" panose="05000000000000000000" pitchFamily="2" charset="2"/>
              </a:rPr>
              <a:t>machine learning, evolutionary computation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111AF-6299-4AA1-9BE0-9CE7BD1540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111AF-6299-4AA1-9BE0-9CE7BD1540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7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2C1B142-8ADD-2367-599E-2145480F6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1EA53AB0-486E-DA14-E248-60056EA0C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56FB2AE-5D53-1E34-D10B-1A088BC32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5FB6-C853-475F-84DC-6CEA2B9BB79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AC41946-C8C9-642B-1DD6-2994AA53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CA4F7A6-9F9A-AC09-FA97-5C60E156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689-0F18-40E2-9AA2-70ADA446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F5B6D9F-EC72-05B8-4D32-FC8076AF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B7D2FAD1-A3D5-18AA-60A5-F0A79E913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C58D83A-A8B9-8D72-09F5-C2E84F8D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5FB6-C853-475F-84DC-6CEA2B9BB79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54C6C36-8016-B6D7-2604-0DC1A6A2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7239DDA-DCC8-A7DB-76E4-EC9F1E72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689-0F18-40E2-9AA2-70ADA446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2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6F1E6036-E448-FDB9-4056-6D3857B9A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67E773B-6889-6F7B-67F4-6D748DD39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0E4A1A3-5116-D5CC-16D7-9A184361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5FB6-C853-475F-84DC-6CEA2B9BB79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645F6D6-4D31-45B2-DB79-60CF1B46F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84A8ADD-D265-2297-8338-0BB05A32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689-0F18-40E2-9AA2-70ADA446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3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E31C93F-0961-2B6B-E753-23258B01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9ACC815-3680-C84A-72B2-2DD14EBC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A75EEC5-B6E5-008D-214C-8F36E7DA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5FB6-C853-475F-84DC-6CEA2B9BB79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10B6851-F660-990A-FA38-6B0E1C53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534ED7F-991C-9F7D-CF08-BE96BE87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689-0F18-40E2-9AA2-70ADA446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8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7927822-5ABD-CBCB-A5F8-25E78B88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8F330506-C2DA-AC7A-73BA-722C9F0E2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5BD17F3-9CA9-6155-7902-038F9A82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5FB6-C853-475F-84DC-6CEA2B9BB79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A6E8AC2-A746-FF5E-BA8C-56CDF5DD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61E3FD1-E5B4-99BB-72BA-2601DDD4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689-0F18-40E2-9AA2-70ADA446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5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96BF47-ACA3-96B7-DD30-3F596E863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3E172A8-1738-2D70-97FE-E5367E968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923D5AB-062A-A08E-7EAD-962FA9C0A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AECDBCA-85DA-CC11-06BD-0C695B51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5FB6-C853-475F-84DC-6CEA2B9BB79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9D0EFCD-DA24-999E-1C03-08DEB90F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62CAB89-64A2-A534-6EAF-C54735A1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689-0F18-40E2-9AA2-70ADA446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3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0BC10C-F448-2ABD-BB7C-0840D05B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4B552FE-14BC-738B-6261-FE007AF7F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58CC2F6B-F651-7AB1-A14A-7086B0B3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EF36EFAE-B19E-16B4-62E5-23F3982D0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FB0C5088-3FE7-4409-0ADD-B2F3CBB87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EBB309F3-EFE8-37B4-79F8-46D7614F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5FB6-C853-475F-84DC-6CEA2B9BB79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23B3098-72EB-422B-C171-1D5469B4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6F0B426-802D-79AD-5765-EEB737F2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689-0F18-40E2-9AA2-70ADA446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7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7586E42-7B9E-25E3-41B8-6A3119B1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5925F45-E271-ED41-ED4E-2226ACB9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5FB6-C853-475F-84DC-6CEA2B9BB79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1DB2F98-C83F-7667-DDF7-C96A749A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99F0189A-E655-44DC-B58C-E6CCDDA6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689-0F18-40E2-9AA2-70ADA446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5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A220CE8E-5596-1EFA-EBB8-CD074428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5FB6-C853-475F-84DC-6CEA2B9BB79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551E351C-C051-C6CF-1ACD-A44AAF7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75C63B71-E062-7818-80CB-4D93CBA1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689-0F18-40E2-9AA2-70ADA446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7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A704567-8F28-A8BA-6EF8-AE9FDE60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6CC1721-ED8B-F48A-CB52-30B9B4284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67799C5-FA42-79EF-B4C7-7E18A0D72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BDFAE72-ED16-6839-19B4-D98301F3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5FB6-C853-475F-84DC-6CEA2B9BB79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725A5C0A-C9E1-D43A-051C-F954122A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3517C78-2A64-B8D6-1967-4A0F05BF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689-0F18-40E2-9AA2-70ADA446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B6BC421-28C3-71E5-A50D-ADC17C6B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9F4AD2E6-0DEC-9E19-0031-73A3ED70B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E3102D86-F686-E684-62D5-88D916DC4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C2F21C9-34C1-5555-B4E6-2E2DD585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E5FB6-C853-475F-84DC-6CEA2B9BB79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D47614B0-F101-BEE7-13F4-BF083184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EFD4BD8-4B56-1867-6659-F1753095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D9689-0F18-40E2-9AA2-70ADA446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D5FAD0AE-A29B-E127-CCDA-D7B7D380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36F7195-5702-6F0C-78B6-F2709C53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70F92DA-AF66-D4D1-8478-915118F0B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E5FB6-C853-475F-84DC-6CEA2B9BB79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F764D17-9C4E-A3B8-42E7-E0EED78A5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64D3B0B-64D7-3BAD-C0EB-9DA19A4ED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D9689-0F18-40E2-9AA2-70ADA4465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9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0.png"/><Relationship Id="rId7" Type="http://schemas.openxmlformats.org/officeDocument/2006/relationships/customXml" Target="../ink/ink2.xml"/><Relationship Id="rId12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647F77A-E73E-4EB0-0091-AA00C7451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Γενετικοί Αλγόριθμοι:</a:t>
            </a:r>
            <a:r>
              <a:rPr lang="en-US" dirty="0"/>
              <a:t> </a:t>
            </a:r>
            <a:r>
              <a:rPr lang="el-GR" dirty="0"/>
              <a:t>Παράμετροι και Οπτικοποίηση</a:t>
            </a:r>
            <a:endParaRPr lang="en-US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056902D-EB95-19C2-0CEC-1B084B3DE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l-GR" dirty="0"/>
              <a:t>Ιωάννης Κωνσταντινίδης</a:t>
            </a:r>
          </a:p>
          <a:p>
            <a:r>
              <a:rPr lang="el-GR" dirty="0"/>
              <a:t>Ειδικό Θέμα Εαρινού Εξαμήνου 2023-24</a:t>
            </a:r>
          </a:p>
          <a:p>
            <a:r>
              <a:rPr lang="el-GR" dirty="0"/>
              <a:t>Επιβλέπουσα: Αικατερίνη Χατζηφωτεινού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0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F257D6C-CF80-4201-5A6D-3432CF14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952" y="1095629"/>
            <a:ext cx="3362325" cy="5360429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--Generation: 0--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fitness:  10.472433478285115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Diversity:  0.46825396825396826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--Generation: 1--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fitness:  8.885306200589591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Diversity:  0.45634920634920617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--Generation: 2--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fitness:  8.240995127935548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Diversity:  0.376984126984127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--Generation: 3--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fitness:  4.486153699432374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Diversity:  0.32142857142857145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--Generation: 4--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fitness:  4.948262370175348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Diversity:  0.2738095238095238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--Generation: 5--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fitness:  1.4264316671627348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Diversity:  0.11111111111111113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--Generation: 6--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fitness:  1.5163329588482815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Diversity:  0.18253968253968253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--Generation: 7--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fitness:  1.3897342294565984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Diversity:  0.0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--Generation: 8--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fitness:  1.3897342294565984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Diversity:  0.0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--Last Generation: 9--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highlight>
                  <a:srgbClr val="FFFF00"/>
                </a:highlight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500" kern="0" dirty="0">
                <a:effectLst/>
                <a:highlight>
                  <a:srgbClr val="00FFFF"/>
                </a:highlight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'001101000'</a:t>
            </a:r>
            <a:r>
              <a:rPr lang="en-US" sz="2500" kern="0" dirty="0">
                <a:effectLst/>
                <a:highlight>
                  <a:srgbClr val="FFFF00"/>
                </a:highlight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'011101000', '011101000', '011101000', '011101000', '011101000', </a:t>
            </a:r>
            <a:r>
              <a:rPr lang="en-US" sz="2500" kern="0" dirty="0">
                <a:effectLst/>
                <a:highlight>
                  <a:srgbClr val="00FFFF"/>
                </a:highlight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'011111000'</a:t>
            </a:r>
            <a:r>
              <a:rPr lang="en-US" sz="2500" kern="0" dirty="0">
                <a:effectLst/>
                <a:highlight>
                  <a:srgbClr val="FFFF00"/>
                </a:highlight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'011101000']</a:t>
            </a:r>
            <a:endParaRPr lang="en-US" sz="25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fitness:  2.673483033024084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Diversity:  0.055555555555555566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500" kern="0" dirty="0">
                <a:effectLst/>
                <a:latin typeface="Fira Code" panose="020B08090500000200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solution:  1.3897342294565984</a:t>
            </a: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0B304-8E03-13C7-438B-190014871384}"/>
              </a:ext>
            </a:extLst>
          </p:cNvPr>
          <p:cNvSpPr txBox="1"/>
          <p:nvPr/>
        </p:nvSpPr>
        <p:spPr>
          <a:xfrm>
            <a:off x="-196670" y="956306"/>
            <a:ext cx="5244353" cy="1470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US" sz="1200" kern="100" dirty="0">
                <a:effectLst/>
                <a:latin typeface="Fira Code" panose="020B080905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 = 10  #total generations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200" kern="100" dirty="0">
                <a:effectLst/>
                <a:latin typeface="Fira Code" panose="020B080905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 = 8  #number of chromosomes per generation. Even number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200" kern="100" dirty="0">
                <a:effectLst/>
                <a:latin typeface="Fira Code" panose="020B080905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 = 9  #binary length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200" kern="100" dirty="0">
                <a:effectLst/>
                <a:latin typeface="Fira Code" panose="020B080905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C_MINMAX_FIT_PERCENTAGE = 0.01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US" sz="1200" kern="100" dirty="0" err="1">
                <a:effectLst/>
                <a:latin typeface="Fira Code" panose="020B080905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Cross_prob</a:t>
            </a:r>
            <a:r>
              <a:rPr lang="en-US" sz="1200" kern="100" dirty="0">
                <a:effectLst/>
                <a:latin typeface="Fira Code" panose="020B080905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0.8  #probability of crossover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 err="1">
                <a:effectLst/>
                <a:latin typeface="Fira Code" panose="020B080905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Mutation_prob</a:t>
            </a:r>
            <a:r>
              <a:rPr lang="en-US" sz="1200" kern="100" dirty="0">
                <a:effectLst/>
                <a:latin typeface="Fira Code" panose="020B08090500000200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0.01  #probability of mutation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B1C03B1D-7863-D69D-1192-446AE8BE3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52" y="2457917"/>
            <a:ext cx="7554158" cy="3519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EA5DBF-D1DC-AD95-480F-C42E8F376473}"/>
                  </a:ext>
                </a:extLst>
              </p:cNvPr>
              <p:cNvSpPr txBox="1"/>
              <p:nvPr/>
            </p:nvSpPr>
            <p:spPr>
              <a:xfrm>
                <a:off x="156826" y="6008490"/>
                <a:ext cx="6096000" cy="785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Για την τελευταία γενιά με κόκκινο το </a:t>
                </a:r>
                <a:r>
                  <a:rPr lang="el-GR" sz="18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βέλτιστο </a:t>
                </a:r>
                <a:r>
                  <a:rPr lang="en-US" sz="18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fitness</a:t>
                </a:r>
                <a:r>
                  <a:rPr lang="el-G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με πορτοκαλί το</a:t>
                </a:r>
                <a14:m>
                  <m:oMath xmlns:m="http://schemas.openxmlformats.org/officeDocument/2006/math">
                    <m:r>
                      <a:rPr lang="el-G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 ker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sz="1800" b="0" i="1" kern="0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EA5DBF-D1DC-AD95-480F-C42E8F376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" y="6008490"/>
                <a:ext cx="6096000" cy="785536"/>
              </a:xfrm>
              <a:prstGeom prst="rect">
                <a:avLst/>
              </a:prstGeom>
              <a:blipFill>
                <a:blip r:embed="rId4"/>
                <a:stretch>
                  <a:fillRect l="-900" t="-6977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A67FE5-4688-4903-D4D5-76F7E8FC42B6}"/>
                  </a:ext>
                </a:extLst>
              </p:cNvPr>
              <p:cNvSpPr txBox="1"/>
              <p:nvPr/>
            </p:nvSpPr>
            <p:spPr>
              <a:xfrm>
                <a:off x="156826" y="151686"/>
                <a:ext cx="1204926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800" b="1" dirty="0"/>
                  <a:t>Εύρεση Ολικού Ελαχίστου</a:t>
                </a:r>
                <a:r>
                  <a:rPr lang="el-GR" sz="2800" dirty="0"/>
                  <a:t> της</a:t>
                </a:r>
                <a:r>
                  <a:rPr lang="el-G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l-GR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</m:t>
                    </m:r>
                    <m:func>
                      <m:func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l-GR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l-GR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 +0.1</m:t>
                    </m:r>
                    <m:sSup>
                      <m:s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l-GR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−5.5</m:t>
                            </m:r>
                          </m:e>
                        </m:d>
                      </m:e>
                      <m:sup>
                        <m:r>
                          <a:rPr lang="el-G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/>
                  <a:t> </a:t>
                </a:r>
                <a:r>
                  <a:rPr lang="el-GR" sz="2800" dirty="0"/>
                  <a:t>με </a:t>
                </a:r>
                <a:r>
                  <a:rPr lang="en-US" sz="2800" b="1" dirty="0"/>
                  <a:t>Binary GA</a:t>
                </a:r>
              </a:p>
              <a:p>
                <a:pPr algn="ctr"/>
                <a:r>
                  <a:rPr lang="el-GR" sz="2800" b="1" dirty="0"/>
                  <a:t>Παράδειγμα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A67FE5-4688-4903-D4D5-76F7E8FC4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" y="151686"/>
                <a:ext cx="12049261" cy="954107"/>
              </a:xfrm>
              <a:prstGeom prst="rect">
                <a:avLst/>
              </a:prstGeom>
              <a:blipFill>
                <a:blip r:embed="rId5"/>
                <a:stretch>
                  <a:fillRect l="-1063" t="-6410" r="-51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77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Θέση περιεχομένου 3">
                <a:extLst>
                  <a:ext uri="{FF2B5EF4-FFF2-40B4-BE49-F238E27FC236}">
                    <a16:creationId xmlns:a16="http://schemas.microsoft.com/office/drawing/2014/main" id="{AB0B8417-084E-73DC-B5C7-7F65899A03F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0603342"/>
                  </p:ext>
                </p:extLst>
              </p:nvPr>
            </p:nvGraphicFramePr>
            <p:xfrm>
              <a:off x="430306" y="1416426"/>
              <a:ext cx="7252539" cy="4541552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986118">
                      <a:extLst>
                        <a:ext uri="{9D8B030D-6E8A-4147-A177-3AD203B41FA5}">
                          <a16:colId xmlns:a16="http://schemas.microsoft.com/office/drawing/2014/main" val="308081247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237163201"/>
                        </a:ext>
                      </a:extLst>
                    </a:gridCol>
                    <a:gridCol w="851647">
                      <a:extLst>
                        <a:ext uri="{9D8B030D-6E8A-4147-A177-3AD203B41FA5}">
                          <a16:colId xmlns:a16="http://schemas.microsoft.com/office/drawing/2014/main" val="373265499"/>
                        </a:ext>
                      </a:extLst>
                    </a:gridCol>
                    <a:gridCol w="735105">
                      <a:extLst>
                        <a:ext uri="{9D8B030D-6E8A-4147-A177-3AD203B41FA5}">
                          <a16:colId xmlns:a16="http://schemas.microsoft.com/office/drawing/2014/main" val="1112789255"/>
                        </a:ext>
                      </a:extLst>
                    </a:gridCol>
                    <a:gridCol w="206189">
                      <a:extLst>
                        <a:ext uri="{9D8B030D-6E8A-4147-A177-3AD203B41FA5}">
                          <a16:colId xmlns:a16="http://schemas.microsoft.com/office/drawing/2014/main" val="2965878730"/>
                        </a:ext>
                      </a:extLst>
                    </a:gridCol>
                    <a:gridCol w="815788">
                      <a:extLst>
                        <a:ext uri="{9D8B030D-6E8A-4147-A177-3AD203B41FA5}">
                          <a16:colId xmlns:a16="http://schemas.microsoft.com/office/drawing/2014/main" val="191287507"/>
                        </a:ext>
                      </a:extLst>
                    </a:gridCol>
                    <a:gridCol w="2142565">
                      <a:extLst>
                        <a:ext uri="{9D8B030D-6E8A-4147-A177-3AD203B41FA5}">
                          <a16:colId xmlns:a16="http://schemas.microsoft.com/office/drawing/2014/main" val="3096868748"/>
                        </a:ext>
                      </a:extLst>
                    </a:gridCol>
                    <a:gridCol w="1057927">
                      <a:extLst>
                        <a:ext uri="{9D8B030D-6E8A-4147-A177-3AD203B41FA5}">
                          <a16:colId xmlns:a16="http://schemas.microsoft.com/office/drawing/2014/main" val="2604217938"/>
                        </a:ext>
                      </a:extLst>
                    </a:gridCol>
                  </a:tblGrid>
                  <a:tr h="852929"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Χρωμόσωμα/</a:t>
                          </a:r>
                          <a:endParaRPr lang="en-US" sz="1600" kern="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Παράμετρος </a:t>
                          </a:r>
                          <a14:m>
                            <m:oMath xmlns:m="http://schemas.openxmlformats.org/officeDocument/2006/math">
                              <m:r>
                                <a:rPr lang="el-GR" sz="1600" kern="10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Τυγχάνει να διασταυρωθούν;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800" kern="0" dirty="0">
                              <a:effectLst/>
                            </a:rPr>
                            <a:t>τυχαίο</a:t>
                          </a:r>
                          <a:endParaRPr lang="en-US" sz="1600" kern="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800" kern="0"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l-GR" sz="1800" kern="0">
                                    <a:effectLst/>
                                    <a:latin typeface="Cambria Math" panose="02040503050406030204" pitchFamily="18" charset="0"/>
                                  </a:rPr>
                                  <m:t>∈[0,1]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800" kern="0" dirty="0">
                              <a:effectLst/>
                            </a:rPr>
                            <a:t>τυχαίο</a:t>
                          </a:r>
                          <a:endParaRPr lang="en-US" sz="1600" kern="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800" kern="0">
                                    <a:effectLst/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l-GR" sz="1800" kern="0">
                                    <a:effectLst/>
                                    <a:latin typeface="Cambria Math" panose="02040503050406030204" pitchFamily="18" charset="0"/>
                                  </a:rPr>
                                  <m:t>∈[0,1]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l-G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b="0" dirty="0"/>
                            <a:t>Διασταύρωση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l-G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4159605"/>
                      </a:ext>
                    </a:extLst>
                  </a:tr>
                  <a:tr h="357537"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4.52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2"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Ναι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2"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0.24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600" kern="100" dirty="0">
                              <a:effectLst/>
                            </a:rPr>
                            <a:t>0.24</a:t>
                          </a:r>
                          <a:endParaRPr lang="en-US" dirty="0"/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.24∗4.52</m:t>
                                </m:r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200" i="1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l-GR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−0</m:t>
                                    </m:r>
                                    <m:r>
                                      <a:rPr lang="en-US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.24</m:t>
                                    </m:r>
                                  </m:e>
                                </m:d>
                                <m:r>
                                  <a:rPr lang="el-GR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∗(−3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.45)= −1.54</m:t>
                                </m:r>
                              </m:oMath>
                            </m:oMathPara>
                          </a14:m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2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.24∗4.52</m:t>
                                </m:r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200" i="1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l-GR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−0</m:t>
                                    </m:r>
                                    <m:r>
                                      <a:rPr lang="en-US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.24</m:t>
                                    </m:r>
                                  </m:e>
                                </m:d>
                                <m:r>
                                  <a:rPr lang="el-GR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∗(−3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.45)= −1.54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820450"/>
                      </a:ext>
                    </a:extLst>
                  </a:tr>
                  <a:tr h="357537"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-3.45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0.57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600" kern="100" dirty="0">
                              <a:effectLst/>
                            </a:rPr>
                            <a:t>0.57</a:t>
                          </a:r>
                          <a:endParaRPr lang="en-US" dirty="0"/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.57∗4.52</m:t>
                                </m:r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200" i="1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l-GR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−0</m:t>
                                    </m:r>
                                    <m:r>
                                      <a:rPr lang="en-US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.57</m:t>
                                    </m:r>
                                  </m:e>
                                </m:d>
                                <m:r>
                                  <a:rPr lang="el-GR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∗(−3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.45)=1.09</m:t>
                                </m:r>
                              </m:oMath>
                            </m:oMathPara>
                          </a14:m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2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.57∗4.52</m:t>
                                </m:r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200" i="1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l-GR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−0</m:t>
                                    </m:r>
                                    <m:r>
                                      <a:rPr lang="en-US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.57</m:t>
                                    </m:r>
                                  </m:e>
                                </m:d>
                                <m:r>
                                  <a:rPr lang="el-GR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∗(−3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.45)=1.09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5710203"/>
                      </a:ext>
                    </a:extLst>
                  </a:tr>
                  <a:tr h="357537"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-7.2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2"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Ναι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2"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0.93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600" kern="100">
                              <a:effectLst/>
                            </a:rPr>
                            <a:t>0.93</a:t>
                          </a:r>
                          <a:endParaRPr lang="en-US"/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.93∗(−7.2)</m:t>
                                </m:r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200" i="1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l-GR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−0</m:t>
                                    </m:r>
                                    <m:r>
                                      <a:rPr lang="en-US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.93</m:t>
                                    </m:r>
                                  </m:e>
                                </m:d>
                                <m:r>
                                  <a:rPr lang="el-GR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∗(1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.39)=−6.6</m:t>
                                </m:r>
                              </m:oMath>
                            </m:oMathPara>
                          </a14:m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2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.93∗(−7.2)</m:t>
                                </m:r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200" i="1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l-GR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−0</m:t>
                                    </m:r>
                                    <m:r>
                                      <a:rPr lang="en-US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.93</m:t>
                                    </m:r>
                                  </m:e>
                                </m:d>
                                <m:r>
                                  <a:rPr lang="el-GR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∗(1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.39)=−6.6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732552"/>
                      </a:ext>
                    </a:extLst>
                  </a:tr>
                  <a:tr h="357537"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1.39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0.</a:t>
                          </a: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r>
                            <a:rPr lang="el-GR" sz="1600" kern="100">
                              <a:effectLst/>
                            </a:rPr>
                            <a:t>7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600" kern="100" dirty="0">
                              <a:effectLst/>
                            </a:rPr>
                            <a:t>0.</a:t>
                          </a:r>
                          <a:r>
                            <a:rPr lang="en-US" sz="1600" kern="100" dirty="0">
                              <a:effectLst/>
                            </a:rPr>
                            <a:t>1</a:t>
                          </a:r>
                          <a:r>
                            <a:rPr lang="el-GR" sz="1600" kern="100" dirty="0">
                              <a:effectLst/>
                            </a:rPr>
                            <a:t>7</a:t>
                          </a:r>
                          <a:endParaRPr lang="en-US" dirty="0"/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.17∗(−7.2)</m:t>
                                </m:r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200" i="1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l-GR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−0</m:t>
                                    </m:r>
                                    <m:r>
                                      <a:rPr lang="en-US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.17</m:t>
                                    </m:r>
                                  </m:e>
                                </m:d>
                                <m:r>
                                  <a:rPr lang="el-GR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∗(1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.39)=−0.07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2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.17∗(−7.2)</m:t>
                                </m:r>
                                <m:r>
                                  <a:rPr lang="en-US" sz="1200" kern="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200" i="1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l-GR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−0</m:t>
                                    </m:r>
                                    <m:r>
                                      <a:rPr lang="en-US" sz="12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.17</m:t>
                                    </m:r>
                                  </m:e>
                                </m:d>
                                <m:r>
                                  <a:rPr lang="el-GR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∗(1</m:t>
                                </m:r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.39)=−0.07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212307"/>
                      </a:ext>
                    </a:extLst>
                  </a:tr>
                  <a:tr h="210509">
                    <a:tc gridSpan="8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200" kern="100" dirty="0">
                              <a:effectLst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2013"/>
                      </a:ext>
                    </a:extLst>
                  </a:tr>
                  <a:tr h="78430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l-G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Τυγχάνει να μεταλλαχθεί;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Τυγχάνει να μεταλλαχθεί;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Τυχαίο</a:t>
                          </a:r>
                          <a:endParaRPr lang="en-US" sz="1600" kern="10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800" kern="0">
                                    <a:effectLst/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oMath>
                            </m:oMathPara>
                          </a14:m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800" kern="100" dirty="0">
                              <a:effectLst/>
                            </a:rPr>
                            <a:t>Μετάλλαξη, </a:t>
                          </a:r>
                          <a14:m>
                            <m:oMath xmlns:m="http://schemas.openxmlformats.org/officeDocument/2006/math">
                              <m:r>
                                <a:rPr lang="el-GR" sz="160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l-GR" sz="160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=1.5</m:t>
                              </m:r>
                            </m:oMath>
                          </a14:m>
                          <a:r>
                            <a:rPr lang="en-US" sz="1600" kern="100" dirty="0">
                              <a:effectLst/>
                            </a:rPr>
                            <a:t>, </a:t>
                          </a:r>
                          <a:r>
                            <a:rPr lang="el-GR" sz="1600" kern="100" dirty="0">
                              <a:effectLst/>
                            </a:rPr>
                            <a:t>σταθερό</a:t>
                          </a:r>
                          <a:endParaRPr lang="en-US" sz="1600" kern="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l-GR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8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𝑢𝑡𝑎𝑡𝑒𝑑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kern="100" dirty="0">
                            <a:effectLst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l-GR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𝑒𝑥𝑡</m:t>
                                    </m:r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𝑔𝑒𝑛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279444242"/>
                      </a:ext>
                    </a:extLst>
                  </a:tr>
                  <a:tr h="3795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-1.54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Ναι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Ναι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0.</a:t>
                          </a:r>
                          <a:r>
                            <a:rPr lang="en-US" sz="1600" kern="100" dirty="0">
                              <a:effectLst/>
                            </a:rPr>
                            <a:t>55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1.54+1.5∗0.55</m:t>
                                </m:r>
                                <m:r>
                                  <a:rPr lang="el-GR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=−0.71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-0.71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73367031"/>
                      </a:ext>
                    </a:extLst>
                  </a:tr>
                  <a:tr h="2316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1.09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Όχι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Όχι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-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1.09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1.09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4199258"/>
                      </a:ext>
                    </a:extLst>
                  </a:tr>
                  <a:tr h="2316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-6.6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Όχι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Όχι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-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-6.6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-6.6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3695486"/>
                      </a:ext>
                    </a:extLst>
                  </a:tr>
                  <a:tr h="3795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-0.07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Ναι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Ναι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-</a:t>
                          </a:r>
                          <a:r>
                            <a:rPr lang="el-GR" sz="1600" kern="100" dirty="0">
                              <a:effectLst/>
                            </a:rPr>
                            <a:t>0.45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−0.07−1.5∗0.45</m:t>
                                </m:r>
                                <m:r>
                                  <a:rPr lang="el-GR" sz="16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=−0.74</m:t>
                                </m:r>
                              </m:oMath>
                            </m:oMathPara>
                          </a14:m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-0.74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6826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Θέση περιεχομένου 3">
                <a:extLst>
                  <a:ext uri="{FF2B5EF4-FFF2-40B4-BE49-F238E27FC236}">
                    <a16:creationId xmlns:a16="http://schemas.microsoft.com/office/drawing/2014/main" id="{AB0B8417-084E-73DC-B5C7-7F65899A03F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0603342"/>
                  </p:ext>
                </p:extLst>
              </p:nvPr>
            </p:nvGraphicFramePr>
            <p:xfrm>
              <a:off x="430306" y="1416426"/>
              <a:ext cx="7252539" cy="4541552"/>
            </p:xfrm>
            <a:graphic>
              <a:graphicData uri="http://schemas.openxmlformats.org/drawingml/2006/table">
                <a:tbl>
                  <a:tblPr firstRow="1" firstCol="1" bandRow="1">
                    <a:tableStyleId>{616DA210-FB5B-4158-B5E0-FEB733F419BA}</a:tableStyleId>
                  </a:tblPr>
                  <a:tblGrid>
                    <a:gridCol w="986118">
                      <a:extLst>
                        <a:ext uri="{9D8B030D-6E8A-4147-A177-3AD203B41FA5}">
                          <a16:colId xmlns:a16="http://schemas.microsoft.com/office/drawing/2014/main" val="3080812475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4237163201"/>
                        </a:ext>
                      </a:extLst>
                    </a:gridCol>
                    <a:gridCol w="851647">
                      <a:extLst>
                        <a:ext uri="{9D8B030D-6E8A-4147-A177-3AD203B41FA5}">
                          <a16:colId xmlns:a16="http://schemas.microsoft.com/office/drawing/2014/main" val="373265499"/>
                        </a:ext>
                      </a:extLst>
                    </a:gridCol>
                    <a:gridCol w="735105">
                      <a:extLst>
                        <a:ext uri="{9D8B030D-6E8A-4147-A177-3AD203B41FA5}">
                          <a16:colId xmlns:a16="http://schemas.microsoft.com/office/drawing/2014/main" val="1112789255"/>
                        </a:ext>
                      </a:extLst>
                    </a:gridCol>
                    <a:gridCol w="206189">
                      <a:extLst>
                        <a:ext uri="{9D8B030D-6E8A-4147-A177-3AD203B41FA5}">
                          <a16:colId xmlns:a16="http://schemas.microsoft.com/office/drawing/2014/main" val="2965878730"/>
                        </a:ext>
                      </a:extLst>
                    </a:gridCol>
                    <a:gridCol w="815788">
                      <a:extLst>
                        <a:ext uri="{9D8B030D-6E8A-4147-A177-3AD203B41FA5}">
                          <a16:colId xmlns:a16="http://schemas.microsoft.com/office/drawing/2014/main" val="191287507"/>
                        </a:ext>
                      </a:extLst>
                    </a:gridCol>
                    <a:gridCol w="2142565">
                      <a:extLst>
                        <a:ext uri="{9D8B030D-6E8A-4147-A177-3AD203B41FA5}">
                          <a16:colId xmlns:a16="http://schemas.microsoft.com/office/drawing/2014/main" val="3096868748"/>
                        </a:ext>
                      </a:extLst>
                    </a:gridCol>
                    <a:gridCol w="1057927">
                      <a:extLst>
                        <a:ext uri="{9D8B030D-6E8A-4147-A177-3AD203B41FA5}">
                          <a16:colId xmlns:a16="http://schemas.microsoft.com/office/drawing/2014/main" val="2604217938"/>
                        </a:ext>
                      </a:extLst>
                    </a:gridCol>
                  </a:tblGrid>
                  <a:tr h="852929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422" t="-9286" r="-403797" b="-4342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Τυγχάνει να διασταυρωθούν;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800" kern="0" dirty="0">
                              <a:effectLst/>
                            </a:rPr>
                            <a:t>τυχαίο</a:t>
                          </a:r>
                          <a:endParaRPr lang="en-US" sz="1600" kern="100" dirty="0">
                            <a:effectLst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800" kern="0">
                                    <a:effectLst/>
                                  </a:rPr>
                                  <m:t>𝛽</m:t>
                                </m:r>
                                <m:r>
                                  <a:rPr lang="el-GR" sz="1800" kern="0">
                                    <a:effectLst/>
                                  </a:rPr>
                                  <m:t>∈[0</m:t>
                                </m:r>
                                <m:r>
                                  <a:rPr lang="en-US" sz="1800" kern="0">
                                    <a:effectLst/>
                                  </a:rPr>
                                  <m:t>,1]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98802" t="-9286" r="-316766" b="-4342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sz="1800" kern="100">
                                        <a:effectLst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l-GR" sz="1800" kern="100">
                                        <a:effectLst/>
                                      </a:rPr>
                                      <m:t>𝑛</m:t>
                                    </m:r>
                                    <m:r>
                                      <a:rPr lang="en-US" sz="1800" kern="100">
                                        <a:effectLst/>
                                      </a:rPr>
                                      <m:t>𝑒𝑤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6616" t="-9286" r="-570" b="-43428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4159605"/>
                      </a:ext>
                    </a:extLst>
                  </a:tr>
                  <a:tr h="357537"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4.52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2"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Ναι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2"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0.24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600" kern="100" dirty="0">
                              <a:effectLst/>
                            </a:rPr>
                            <a:t>0.24</a:t>
                          </a:r>
                          <a:endParaRPr lang="en-US" dirty="0"/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200" kern="100">
                                    <a:effectLst/>
                                  </a:rPr>
                                  <m:t>0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.24∗4.52</m:t>
                                </m:r>
                                <m:r>
                                  <a:rPr lang="en-US" sz="1200" kern="0">
                                    <a:effectLst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200" kern="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0">
                                        <a:effectLst/>
                                      </a:rPr>
                                      <m:t>1</m:t>
                                    </m:r>
                                    <m:r>
                                      <a:rPr lang="el-GR" sz="1200" kern="0">
                                        <a:effectLst/>
                                      </a:rPr>
                                      <m:t>−0</m:t>
                                    </m:r>
                                    <m:r>
                                      <a:rPr lang="en-US" sz="1200" kern="0">
                                        <a:effectLst/>
                                      </a:rPr>
                                      <m:t>.24</m:t>
                                    </m:r>
                                  </m:e>
                                </m:d>
                                <m:r>
                                  <a:rPr lang="el-GR" sz="1200" kern="100">
                                    <a:effectLst/>
                                  </a:rPr>
                                  <m:t>∗(−3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.45)= −1.54</m:t>
                                </m:r>
                              </m:oMath>
                            </m:oMathPara>
                          </a14:m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6616" t="-259322" r="-570" b="-93050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4820450"/>
                      </a:ext>
                    </a:extLst>
                  </a:tr>
                  <a:tr h="357537"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-3.45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0.57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600" kern="100" dirty="0">
                              <a:effectLst/>
                            </a:rPr>
                            <a:t>0.57</a:t>
                          </a:r>
                          <a:endParaRPr lang="en-US" dirty="0"/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200" kern="100">
                                    <a:effectLst/>
                                  </a:rPr>
                                  <m:t>0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.57∗4.52</m:t>
                                </m:r>
                                <m:r>
                                  <a:rPr lang="en-US" sz="1200" kern="0">
                                    <a:effectLst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200" kern="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0">
                                        <a:effectLst/>
                                      </a:rPr>
                                      <m:t>1</m:t>
                                    </m:r>
                                    <m:r>
                                      <a:rPr lang="el-GR" sz="1200" kern="0">
                                        <a:effectLst/>
                                      </a:rPr>
                                      <m:t>−0</m:t>
                                    </m:r>
                                    <m:r>
                                      <a:rPr lang="en-US" sz="1200" kern="0">
                                        <a:effectLst/>
                                      </a:rPr>
                                      <m:t>.57</m:t>
                                    </m:r>
                                  </m:e>
                                </m:d>
                                <m:r>
                                  <a:rPr lang="el-GR" sz="1200" kern="100">
                                    <a:effectLst/>
                                  </a:rPr>
                                  <m:t>∗(−3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.45)=1.09</m:t>
                                </m:r>
                              </m:oMath>
                            </m:oMathPara>
                          </a14:m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6616" t="-359322" r="-570" b="-83050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5710203"/>
                      </a:ext>
                    </a:extLst>
                  </a:tr>
                  <a:tr h="357537"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-7.2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2"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Ναι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rowSpan="2"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0.93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600" kern="100">
                              <a:effectLst/>
                            </a:rPr>
                            <a:t>0.93</a:t>
                          </a:r>
                          <a:endParaRPr lang="en-US"/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200" kern="100">
                                    <a:effectLst/>
                                  </a:rPr>
                                  <m:t>0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.93∗(−7.2)</m:t>
                                </m:r>
                                <m:r>
                                  <a:rPr lang="en-US" sz="1200" kern="0">
                                    <a:effectLst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200" kern="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0">
                                        <a:effectLst/>
                                      </a:rPr>
                                      <m:t>1</m:t>
                                    </m:r>
                                    <m:r>
                                      <a:rPr lang="el-GR" sz="1200" kern="0">
                                        <a:effectLst/>
                                      </a:rPr>
                                      <m:t>−0</m:t>
                                    </m:r>
                                    <m:r>
                                      <a:rPr lang="en-US" sz="1200" kern="0">
                                        <a:effectLst/>
                                      </a:rPr>
                                      <m:t>.93</m:t>
                                    </m:r>
                                  </m:e>
                                </m:d>
                                <m:r>
                                  <a:rPr lang="el-GR" sz="1200" kern="100">
                                    <a:effectLst/>
                                  </a:rPr>
                                  <m:t>∗(1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.39)=−6.6</m:t>
                                </m:r>
                              </m:oMath>
                            </m:oMathPara>
                          </a14:m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6616" t="-467241" r="-570" b="-74482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732552"/>
                      </a:ext>
                    </a:extLst>
                  </a:tr>
                  <a:tr h="357537"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1.39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0.</a:t>
                          </a:r>
                          <a:r>
                            <a:rPr lang="en-US" sz="1600" kern="100">
                              <a:effectLst/>
                            </a:rPr>
                            <a:t>1</a:t>
                          </a:r>
                          <a:r>
                            <a:rPr lang="el-GR" sz="1600" kern="100">
                              <a:effectLst/>
                            </a:rPr>
                            <a:t>7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l-GR" sz="1600" kern="100" dirty="0">
                              <a:effectLst/>
                            </a:rPr>
                            <a:t>0.</a:t>
                          </a:r>
                          <a:r>
                            <a:rPr lang="en-US" sz="1600" kern="100" dirty="0">
                              <a:effectLst/>
                            </a:rPr>
                            <a:t>1</a:t>
                          </a:r>
                          <a:r>
                            <a:rPr lang="el-GR" sz="1600" kern="100" dirty="0">
                              <a:effectLst/>
                            </a:rPr>
                            <a:t>7</a:t>
                          </a:r>
                          <a:endParaRPr lang="en-US" dirty="0"/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1200" kern="100">
                                    <a:effectLst/>
                                  </a:rPr>
                                  <m:t>0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.17∗(−7.2)</m:t>
                                </m:r>
                                <m:r>
                                  <a:rPr lang="en-US" sz="1200" kern="0">
                                    <a:effectLst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200" kern="0"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kern="0">
                                        <a:effectLst/>
                                      </a:rPr>
                                      <m:t>1</m:t>
                                    </m:r>
                                    <m:r>
                                      <a:rPr lang="el-GR" sz="1200" kern="0">
                                        <a:effectLst/>
                                      </a:rPr>
                                      <m:t>−0</m:t>
                                    </m:r>
                                    <m:r>
                                      <a:rPr lang="en-US" sz="1200" kern="0">
                                        <a:effectLst/>
                                      </a:rPr>
                                      <m:t>.17</m:t>
                                    </m:r>
                                  </m:e>
                                </m:d>
                                <m:r>
                                  <a:rPr lang="el-GR" sz="1200" kern="100">
                                    <a:effectLst/>
                                  </a:rPr>
                                  <m:t>∗(1</m:t>
                                </m:r>
                                <m:r>
                                  <a:rPr lang="en-US" sz="1200" kern="100">
                                    <a:effectLst/>
                                  </a:rPr>
                                  <m:t>.39)=−0.07</m:t>
                                </m:r>
                              </m:oMath>
                            </m:oMathPara>
                          </a14:m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26616" t="-557627" r="-570" b="-63220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2212307"/>
                      </a:ext>
                    </a:extLst>
                  </a:tr>
                  <a:tr h="210509">
                    <a:tc gridSpan="8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200" kern="100" dirty="0">
                              <a:effectLst/>
                            </a:rPr>
                            <a:t> 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32013"/>
                      </a:ext>
                    </a:extLst>
                  </a:tr>
                  <a:tr h="7901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617" t="-327907" r="-637037" b="-16201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Τυγχάνει να μεταλλαχθεί;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Τυγχάνει να μεταλλαχθεί;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45455" t="-327907" r="-430519" b="-16201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9465" t="-327907" r="-36420" b="-16201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585057" t="-327907" r="-1724" b="-162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9444242"/>
                      </a:ext>
                    </a:extLst>
                  </a:tr>
                  <a:tr h="3795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-1.54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Ναι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Ναι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0.</a:t>
                          </a:r>
                          <a:r>
                            <a:rPr lang="en-US" sz="1600" kern="100" dirty="0">
                              <a:effectLst/>
                            </a:rPr>
                            <a:t>55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9465" t="-876190" r="-36420" b="-23174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-0.71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73367031"/>
                      </a:ext>
                    </a:extLst>
                  </a:tr>
                  <a:tr h="2493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1.09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Όχι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Όχι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-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1.09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1.09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4199258"/>
                      </a:ext>
                    </a:extLst>
                  </a:tr>
                  <a:tr h="24930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-6.6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Όχι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Όχι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-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>
                              <a:effectLst/>
                            </a:rPr>
                            <a:t>-6.6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-6.6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3695486"/>
                      </a:ext>
                    </a:extLst>
                  </a:tr>
                  <a:tr h="3795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-0.07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 dirty="0">
                              <a:effectLst/>
                            </a:rPr>
                            <a:t>Ναι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l-GR" sz="1600" kern="100">
                              <a:effectLst/>
                            </a:rPr>
                            <a:t>Ναι</a:t>
                          </a: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-</a:t>
                          </a:r>
                          <a:r>
                            <a:rPr lang="el-GR" sz="1600" kern="100" dirty="0">
                              <a:effectLst/>
                            </a:rPr>
                            <a:t>0.45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09465" t="-1124194" r="-36420" b="-32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US" sz="16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effectLst/>
                            </a:rPr>
                            <a:t>-0.74</a:t>
                          </a:r>
                          <a:endParaRPr lang="en-US" sz="16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68262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Εικόνα 4" descr="Εικόνα που περιέχει γράφημα, γραμμή, διάγραμμα">
            <a:extLst>
              <a:ext uri="{FF2B5EF4-FFF2-40B4-BE49-F238E27FC236}">
                <a16:creationId xmlns:a16="http://schemas.microsoft.com/office/drawing/2014/main" id="{74296E01-62CF-FEF6-CE85-438884A3BB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3" r="16747"/>
          <a:stretch/>
        </p:blipFill>
        <p:spPr>
          <a:xfrm>
            <a:off x="7822594" y="1416426"/>
            <a:ext cx="4206431" cy="325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Πλαίσιο κειμένου 1">
                <a:extLst>
                  <a:ext uri="{FF2B5EF4-FFF2-40B4-BE49-F238E27FC236}">
                    <a16:creationId xmlns:a16="http://schemas.microsoft.com/office/drawing/2014/main" id="{ADFD5669-EAB5-6C8E-A266-6C84B6013F64}"/>
                  </a:ext>
                </a:extLst>
              </p:cNvPr>
              <p:cNvSpPr txBox="1"/>
              <p:nvPr/>
            </p:nvSpPr>
            <p:spPr>
              <a:xfrm>
                <a:off x="7804640" y="4671649"/>
                <a:ext cx="4242337" cy="710387"/>
              </a:xfrm>
              <a:prstGeom prst="rect">
                <a:avLst/>
              </a:prstGeom>
              <a:solidFill>
                <a:prstClr val="white"/>
              </a:solidFill>
              <a:ln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l-GR" sz="900" i="1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Πίνακας 1.8: Με μωβ διακεκομμένες τα αρχικά </a:t>
                </a:r>
                <a14:m>
                  <m:oMath xmlns:m="http://schemas.openxmlformats.org/officeDocument/2006/math">
                    <m:r>
                      <a:rPr lang="el-GR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l-GR" sz="900" i="1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πορτοκαλί διακεκομμένες τα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9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9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9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𝑒𝑤</m:t>
                        </m:r>
                      </m:sub>
                    </m:sSub>
                  </m:oMath>
                </a14:m>
                <a:r>
                  <a:rPr lang="el-GR" sz="900" i="1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και κόκκινο τα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9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9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9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𝑒𝑥𝑡</m:t>
                        </m:r>
                        <m:r>
                          <a:rPr lang="en-US" sz="900" i="0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9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𝑔𝑒𝑛</m:t>
                        </m:r>
                      </m:sub>
                    </m:sSub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υπάρχει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σύμπτωση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της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κόκκινης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με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την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πορτοκαλί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γραμμή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στο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1.09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και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στο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−6.6,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ενώ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δύο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κόκκινες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γραμμές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καταλήγουν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πολύ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κοντά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η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μία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με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την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άλλη</m:t>
                    </m:r>
                    <m:r>
                      <m:rPr>
                        <m:nor/>
                      </m:rPr>
                      <a:rPr lang="el-GR" sz="900" i="1" smtClean="0">
                        <a:solidFill>
                          <a:schemeClr val="tx1"/>
                        </a:solidFill>
                      </a:rPr>
                      <m:t>) </m:t>
                    </m:r>
                  </m:oMath>
                </a14:m>
                <a:endParaRPr lang="el-GR" sz="900" i="1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1000"/>
                  </a:spcAft>
                </a:pPr>
                <a:endParaRPr lang="en-US" sz="900" i="1" kern="100" dirty="0">
                  <a:solidFill>
                    <a:srgbClr val="44546A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Πλαίσιο κειμένου 1">
                <a:extLst>
                  <a:ext uri="{FF2B5EF4-FFF2-40B4-BE49-F238E27FC236}">
                    <a16:creationId xmlns:a16="http://schemas.microsoft.com/office/drawing/2014/main" id="{ADFD5669-EAB5-6C8E-A266-6C84B6013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640" y="4671649"/>
                <a:ext cx="4242337" cy="710387"/>
              </a:xfrm>
              <a:prstGeom prst="rect">
                <a:avLst/>
              </a:prstGeom>
              <a:blipFill>
                <a:blip r:embed="rId4"/>
                <a:stretch>
                  <a:fillRect l="-575" t="-5128" r="-2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A67FE5-4688-4903-D4D5-76F7E8FC42B6}"/>
                  </a:ext>
                </a:extLst>
              </p:cNvPr>
              <p:cNvSpPr txBox="1"/>
              <p:nvPr/>
            </p:nvSpPr>
            <p:spPr>
              <a:xfrm>
                <a:off x="493710" y="191324"/>
                <a:ext cx="1120646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2800" b="1" dirty="0"/>
                  <a:t>Εύρεση Ολικού Ελαχίστου</a:t>
                </a:r>
                <a:r>
                  <a:rPr lang="el-GR" sz="2800" dirty="0"/>
                  <a:t> της</a:t>
                </a:r>
                <a:r>
                  <a:rPr lang="el-GR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l-GR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</m:t>
                    </m:r>
                    <m:func>
                      <m:func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l-GR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l-GR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 +0.1</m:t>
                    </m:r>
                    <m:sSup>
                      <m:s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l-GR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−5.5</m:t>
                            </m:r>
                          </m:e>
                        </m:d>
                      </m:e>
                      <m:sup>
                        <m:r>
                          <a:rPr lang="el-GR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/>
                  <a:t> </a:t>
                </a:r>
                <a:r>
                  <a:rPr lang="el-GR" sz="2800" dirty="0"/>
                  <a:t>με </a:t>
                </a:r>
                <a:r>
                  <a:rPr lang="en-US" sz="2800" b="1" dirty="0"/>
                  <a:t>RGA</a:t>
                </a:r>
                <a:endParaRPr lang="el-GR" sz="2800" b="1" dirty="0"/>
              </a:p>
              <a:p>
                <a:pPr algn="ctr"/>
                <a:r>
                  <a:rPr lang="el-GR" sz="2800" b="1" dirty="0"/>
                  <a:t>Παράδειγμα</a:t>
                </a:r>
                <a:endParaRPr lang="en-US" sz="2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A67FE5-4688-4903-D4D5-76F7E8FC4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10" y="191324"/>
                <a:ext cx="11206466" cy="954107"/>
              </a:xfrm>
              <a:prstGeom prst="rect">
                <a:avLst/>
              </a:prstGeom>
              <a:blipFill>
                <a:blip r:embed="rId5"/>
                <a:stretch>
                  <a:fillRect l="-1143" t="-5732" r="-163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13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FE88DE2-6C4B-5109-8CD6-BB6EA202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προσφέρει </a:t>
            </a:r>
            <a:r>
              <a:rPr lang="el-GR"/>
              <a:t>η </a:t>
            </a:r>
            <a:r>
              <a:rPr lang="el-GR" b="1"/>
              <a:t>οπτικοποίηση;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55A60FB-2919-3F7D-1E5F-F13857C33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Καλύτερη κατανόηση των ιδιοτήτων του χώρου αναζήτησης, όπως</a:t>
            </a:r>
          </a:p>
          <a:p>
            <a:pPr marL="717550" indent="-514350">
              <a:buFont typeface="+mj-lt"/>
              <a:buAutoNum type="alphaLcPeriod"/>
            </a:pPr>
            <a:r>
              <a:rPr lang="el-GR" sz="2400" dirty="0"/>
              <a:t>Ολικό/Τοπικά μέγιστα</a:t>
            </a:r>
          </a:p>
          <a:p>
            <a:pPr marL="717550" indent="-514350">
              <a:buFont typeface="+mj-lt"/>
              <a:buAutoNum type="alphaLcPeriod"/>
            </a:pPr>
            <a:r>
              <a:rPr lang="el-GR" sz="2400" dirty="0"/>
              <a:t>Πυκνότητα και πλήθος τοπικών μεγίστων </a:t>
            </a:r>
          </a:p>
          <a:p>
            <a:pPr marL="717550" indent="-514350">
              <a:buFont typeface="+mj-lt"/>
              <a:buAutoNum type="alphaLcPeriod"/>
            </a:pPr>
            <a:r>
              <a:rPr lang="el-GR" sz="2400" dirty="0"/>
              <a:t>Υψομετρικές διαφορές μεταξύ ακροτάτων</a:t>
            </a:r>
            <a:endParaRPr lang="en-US" sz="2400" dirty="0"/>
          </a:p>
          <a:p>
            <a:pPr>
              <a:spcBef>
                <a:spcPts val="1800"/>
              </a:spcBef>
            </a:pPr>
            <a:r>
              <a:rPr lang="el-GR" dirty="0"/>
              <a:t>Καλύτερη αντίληψη της επίδρασης κάθε παραμέτρου στην απόδοση του αλγορίθμου</a:t>
            </a:r>
            <a:endParaRPr lang="en-US" dirty="0"/>
          </a:p>
          <a:p>
            <a:r>
              <a:rPr lang="el-GR" dirty="0"/>
              <a:t>Δυνατότητα εφαρμογής σε Δυναμικά Προβλήματα Βελτιστοποίησης</a:t>
            </a:r>
            <a:endParaRPr lang="en-US" dirty="0"/>
          </a:p>
          <a:p>
            <a:pPr marL="0" indent="0">
              <a:buNone/>
            </a:pPr>
            <a:endParaRPr lang="el-G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2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2BB0-7D17-65B2-720E-3CD55E1E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Παράμετροι του </a:t>
            </a:r>
            <a:r>
              <a:rPr lang="en-US" dirty="0"/>
              <a:t>RGA </a:t>
            </a:r>
            <a:r>
              <a:rPr lang="el-GR" dirty="0"/>
              <a:t>Αλγορίθμου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78BCCE-8647-3201-9FEC-0E91C3959A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l-GR" dirty="0"/>
                  <a:t>Πεδίο ορισμού: </a:t>
                </a:r>
                <a:r>
                  <a:rPr lang="en-US" dirty="0"/>
                  <a:t>[</a:t>
                </a:r>
                <a:r>
                  <a:rPr lang="en-US" dirty="0" err="1"/>
                  <a:t>a_x</a:t>
                </a:r>
                <a:r>
                  <a:rPr lang="en-US" dirty="0"/>
                  <a:t>, </a:t>
                </a:r>
                <a:r>
                  <a:rPr lang="en-US" dirty="0" err="1"/>
                  <a:t>b_x</a:t>
                </a:r>
                <a:r>
                  <a:rPr lang="en-US" dirty="0"/>
                  <a:t>], [</a:t>
                </a:r>
                <a:r>
                  <a:rPr lang="en-US" dirty="0" err="1"/>
                  <a:t>a_z</a:t>
                </a:r>
                <a:r>
                  <a:rPr lang="en-US" dirty="0"/>
                  <a:t>, </a:t>
                </a:r>
                <a:r>
                  <a:rPr lang="en-US" dirty="0" err="1"/>
                  <a:t>b_z</a:t>
                </a:r>
                <a:r>
                  <a:rPr lang="en-US" dirty="0"/>
                  <a:t>]</a:t>
                </a:r>
                <a:endParaRPr lang="el-GR" dirty="0"/>
              </a:p>
              <a:p>
                <a:r>
                  <a:rPr lang="en-US" dirty="0"/>
                  <a:t>Population Size N: </a:t>
                </a:r>
                <a:r>
                  <a:rPr lang="el-GR" dirty="0"/>
                  <a:t>Πλήθος μελών</a:t>
                </a:r>
              </a:p>
              <a:p>
                <a:r>
                  <a:rPr lang="en-US" dirty="0"/>
                  <a:t>Random Seed: </a:t>
                </a:r>
                <a:r>
                  <a:rPr lang="el-GR" dirty="0"/>
                  <a:t>Αρχικοποίηση γεννήτριας ψευδοτυχαίων αριθμών</a:t>
                </a:r>
              </a:p>
              <a:p>
                <a:r>
                  <a:rPr lang="en-US" dirty="0"/>
                  <a:t>Crossover Probability: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l-GR" b="0" i="1" kern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sub>
                    </m:sSub>
                  </m:oMath>
                </a14:m>
                <a:endParaRPr lang="el-GR" dirty="0"/>
              </a:p>
              <a:p>
                <a:r>
                  <a:rPr lang="en-US" dirty="0"/>
                  <a:t>Mutation Probability: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l-GR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Mutation Scale </a:t>
                </a:r>
                <a:r>
                  <a:rPr lang="el-GR" dirty="0"/>
                  <a:t>σ: Τυπική απόκλιση </a:t>
                </a:r>
              </a:p>
              <a:p>
                <a:r>
                  <a:rPr lang="en-US" dirty="0"/>
                  <a:t>Elitism</a:t>
                </a:r>
                <a:r>
                  <a:rPr lang="el-GR" dirty="0"/>
                  <a:t>: 1 ή 0 (ενεργός ή όχι)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78BCCE-8647-3201-9FEC-0E91C3959A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Εικόνα 5">
            <a:extLst>
              <a:ext uri="{FF2B5EF4-FFF2-40B4-BE49-F238E27FC236}">
                <a16:creationId xmlns:a16="http://schemas.microsoft.com/office/drawing/2014/main" id="{1C0B5920-B98F-54D9-F3DC-9E0CD6DB1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381" y="3668953"/>
            <a:ext cx="4650267" cy="29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8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044F-36ED-0842-C08D-76A79A89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Επεκτάσεις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773BB-7A51-F2F1-FF6D-40F98BAAA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Οπτικοποίηση πολυπαραμετρικών προβλημάτων</a:t>
            </a:r>
          </a:p>
          <a:p>
            <a:r>
              <a:rPr lang="el-GR" dirty="0"/>
              <a:t>Εισαγωγή της έννοιας των ειδών</a:t>
            </a:r>
          </a:p>
          <a:p>
            <a:r>
              <a:rPr lang="el-GR" dirty="0"/>
              <a:t>Παραλληλοποιημένοι Γενετικοί Αλγόριθμοι</a:t>
            </a:r>
          </a:p>
          <a:p>
            <a:r>
              <a:rPr lang="en-US" dirty="0"/>
              <a:t>Meta GAs</a:t>
            </a:r>
          </a:p>
        </p:txBody>
      </p:sp>
    </p:spTree>
    <p:extLst>
      <p:ext uri="{BB962C8B-B14F-4D97-AF65-F5344CB8AC3E}">
        <p14:creationId xmlns:p14="http://schemas.microsoft.com/office/powerpoint/2010/main" val="414887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ACD269A-4C8F-0C62-D7AA-CC7380A2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75" y="0"/>
            <a:ext cx="10515600" cy="1325563"/>
          </a:xfrm>
        </p:spPr>
        <p:txBody>
          <a:bodyPr>
            <a:normAutofit/>
          </a:bodyPr>
          <a:lstStyle/>
          <a:p>
            <a:r>
              <a:rPr lang="el-GR" sz="3600" b="1" dirty="0"/>
              <a:t>Βιβλιογραφία</a:t>
            </a:r>
            <a:endParaRPr lang="en-US" sz="3600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998DA1D-8424-B027-D3E7-E8285706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23" y="1094105"/>
            <a:ext cx="11212630" cy="5484762"/>
          </a:xfrm>
        </p:spPr>
        <p:txBody>
          <a:bodyPr>
            <a:normAutofit/>
          </a:bodyPr>
          <a:lstStyle/>
          <a:p>
            <a:r>
              <a:rPr lang="en-US" sz="2400" dirty="0"/>
              <a:t>PRACTICAL GENETIC ALGORITHMS, </a:t>
            </a:r>
            <a:r>
              <a:rPr lang="en-US" sz="2400" dirty="0" err="1"/>
              <a:t>Haupt</a:t>
            </a:r>
            <a:r>
              <a:rPr lang="el-GR" sz="2400" dirty="0"/>
              <a:t> </a:t>
            </a:r>
            <a:r>
              <a:rPr lang="en-US" sz="2400" dirty="0"/>
              <a:t>(2004)</a:t>
            </a:r>
          </a:p>
          <a:p>
            <a:r>
              <a:rPr lang="en-US" sz="2400" dirty="0"/>
              <a:t>An Introduction to Genetic Algorithms</a:t>
            </a:r>
            <a:r>
              <a:rPr lang="el-GR" sz="2400" dirty="0"/>
              <a:t>, </a:t>
            </a:r>
            <a:r>
              <a:rPr lang="en-US" sz="2400" dirty="0"/>
              <a:t>Mitchell</a:t>
            </a:r>
            <a:r>
              <a:rPr lang="el-GR" sz="2400" dirty="0"/>
              <a:t> </a:t>
            </a:r>
            <a:r>
              <a:rPr lang="en-US" sz="2400" dirty="0"/>
              <a:t>(1999)</a:t>
            </a:r>
          </a:p>
          <a:p>
            <a:r>
              <a:rPr lang="en-US" sz="2400" dirty="0"/>
              <a:t>An Introduction to Genetic Algorithms for Scientists and Engineers, Coley</a:t>
            </a:r>
            <a:r>
              <a:rPr lang="el-GR" sz="2400" dirty="0"/>
              <a:t> </a:t>
            </a:r>
            <a:r>
              <a:rPr lang="en-US" sz="2400" dirty="0"/>
              <a:t>(1999)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l-GR" sz="3000" dirty="0"/>
              <a:t>Κώδικες που δημιουργήθηκαν και Λογισμικό που χρησιμοποιήθηκε:</a:t>
            </a:r>
          </a:p>
          <a:p>
            <a:r>
              <a:rPr lang="en-US" sz="2400" dirty="0"/>
              <a:t>Python 3.1</a:t>
            </a:r>
          </a:p>
          <a:p>
            <a:r>
              <a:rPr lang="en-US" sz="2400" dirty="0"/>
              <a:t>Houdini FX 19.5</a:t>
            </a:r>
          </a:p>
          <a:p>
            <a:r>
              <a:rPr lang="en-US" sz="2400" dirty="0"/>
              <a:t>Desmos Graphing Calculator</a:t>
            </a:r>
            <a:endParaRPr lang="el-GR" sz="2400" dirty="0"/>
          </a:p>
          <a:p>
            <a:endParaRPr lang="el-GR" sz="2400" dirty="0"/>
          </a:p>
          <a:p>
            <a:pPr marL="0" indent="0" algn="ctr">
              <a:buNone/>
            </a:pPr>
            <a:r>
              <a:rPr lang="el-GR" sz="4000" b="1" dirty="0"/>
              <a:t>Ευχαριστώ για την προσοχή σας!</a:t>
            </a:r>
          </a:p>
          <a:p>
            <a:pPr marL="0" indent="0" algn="r">
              <a:spcBef>
                <a:spcPts val="2400"/>
              </a:spcBef>
              <a:buNone/>
            </a:pPr>
            <a:r>
              <a:rPr lang="en-US" sz="2400" dirty="0"/>
              <a:t>ioannisak@math.auth.gr</a:t>
            </a:r>
          </a:p>
        </p:txBody>
      </p:sp>
    </p:spTree>
    <p:extLst>
      <p:ext uri="{BB962C8B-B14F-4D97-AF65-F5344CB8AC3E}">
        <p14:creationId xmlns:p14="http://schemas.microsoft.com/office/powerpoint/2010/main" val="333839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2E1E701-83D9-2213-D3FF-8AE4ABDBB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Περιεχόμενα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3134E2B-DCE6-E424-C6AB-72D8A8804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Σύντομη εισαγωγή στους Γενετικούς Αλγόριθμους</a:t>
            </a:r>
            <a:r>
              <a:rPr lang="en-US" dirty="0"/>
              <a:t> </a:t>
            </a:r>
            <a:endParaRPr lang="el-GR" dirty="0"/>
          </a:p>
          <a:p>
            <a:r>
              <a:rPr lang="el-GR" dirty="0"/>
              <a:t>Παραδείγματα, Προσομοίωση και Οπτικοποίηση</a:t>
            </a:r>
          </a:p>
          <a:p>
            <a:r>
              <a:rPr lang="el-GR" dirty="0"/>
              <a:t>Επεκτάσεις</a:t>
            </a:r>
          </a:p>
        </p:txBody>
      </p:sp>
    </p:spTree>
    <p:extLst>
      <p:ext uri="{BB962C8B-B14F-4D97-AF65-F5344CB8AC3E}">
        <p14:creationId xmlns:p14="http://schemas.microsoft.com/office/powerpoint/2010/main" val="74491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1DB3326-89BB-0B17-1C02-0C9BDD22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 οι Γενετικοί Αλγόριθμοι;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1625021-7663-64D4-5333-8631712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5640"/>
          </a:xfrm>
        </p:spPr>
        <p:txBody>
          <a:bodyPr/>
          <a:lstStyle/>
          <a:p>
            <a:r>
              <a:rPr lang="el-GR" dirty="0"/>
              <a:t>Κατηγορία στοχαστικών αλγορίθμων βελτιστοποίησης εμπνευσμένων από βιολογικά φαινόμενα.</a:t>
            </a:r>
          </a:p>
          <a:p>
            <a:r>
              <a:rPr lang="en-US" dirty="0"/>
              <a:t>John Holland</a:t>
            </a:r>
            <a:r>
              <a:rPr lang="el-GR" dirty="0"/>
              <a:t> </a:t>
            </a:r>
            <a:r>
              <a:rPr lang="en-US" dirty="0"/>
              <a:t>(1975)</a:t>
            </a:r>
          </a:p>
        </p:txBody>
      </p:sp>
      <p:grpSp>
        <p:nvGrpSpPr>
          <p:cNvPr id="16" name="Ομάδα 15">
            <a:extLst>
              <a:ext uri="{FF2B5EF4-FFF2-40B4-BE49-F238E27FC236}">
                <a16:creationId xmlns:a16="http://schemas.microsoft.com/office/drawing/2014/main" id="{D8B29D6D-3B77-8166-555E-4AF93BBE5B58}"/>
              </a:ext>
            </a:extLst>
          </p:cNvPr>
          <p:cNvGrpSpPr/>
          <p:nvPr/>
        </p:nvGrpSpPr>
        <p:grpSpPr>
          <a:xfrm>
            <a:off x="694370" y="3759602"/>
            <a:ext cx="10973491" cy="2733273"/>
            <a:chOff x="665795" y="3840237"/>
            <a:chExt cx="10973491" cy="2733273"/>
          </a:xfrm>
        </p:grpSpPr>
        <p:grpSp>
          <p:nvGrpSpPr>
            <p:cNvPr id="14" name="Ομάδα 13">
              <a:extLst>
                <a:ext uri="{FF2B5EF4-FFF2-40B4-BE49-F238E27FC236}">
                  <a16:creationId xmlns:a16="http://schemas.microsoft.com/office/drawing/2014/main" id="{89385281-B486-C196-A91F-8DB8ECCE5EA6}"/>
                </a:ext>
              </a:extLst>
            </p:cNvPr>
            <p:cNvGrpSpPr/>
            <p:nvPr/>
          </p:nvGrpSpPr>
          <p:grpSpPr>
            <a:xfrm>
              <a:off x="665795" y="3840237"/>
              <a:ext cx="10860409" cy="2471663"/>
              <a:chOff x="559338" y="3871230"/>
              <a:chExt cx="10860409" cy="2471663"/>
            </a:xfrm>
          </p:grpSpPr>
          <p:pic>
            <p:nvPicPr>
              <p:cNvPr id="5" name="Εικόνα 4">
                <a:extLst>
                  <a:ext uri="{FF2B5EF4-FFF2-40B4-BE49-F238E27FC236}">
                    <a16:creationId xmlns:a16="http://schemas.microsoft.com/office/drawing/2014/main" id="{8A56F0DB-5824-38FE-CBE2-9152F2A2A5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71950" y="3871230"/>
                <a:ext cx="3673385" cy="2471663"/>
              </a:xfrm>
              <a:prstGeom prst="rect">
                <a:avLst/>
              </a:prstGeom>
            </p:spPr>
          </p:pic>
          <p:pic>
            <p:nvPicPr>
              <p:cNvPr id="7" name="Εικόνα 6">
                <a:extLst>
                  <a:ext uri="{FF2B5EF4-FFF2-40B4-BE49-F238E27FC236}">
                    <a16:creationId xmlns:a16="http://schemas.microsoft.com/office/drawing/2014/main" id="{805FE96C-6927-8080-31A9-C2608C034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9338" y="3871230"/>
                <a:ext cx="3333750" cy="2471663"/>
              </a:xfrm>
              <a:prstGeom prst="rect">
                <a:avLst/>
              </a:prstGeom>
            </p:spPr>
          </p:pic>
          <p:pic>
            <p:nvPicPr>
              <p:cNvPr id="13" name="Εικόνα 12">
                <a:extLst>
                  <a:ext uri="{FF2B5EF4-FFF2-40B4-BE49-F238E27FC236}">
                    <a16:creationId xmlns:a16="http://schemas.microsoft.com/office/drawing/2014/main" id="{C36756BB-A0CB-C1AA-9526-E765325187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4197" y="3871230"/>
                <a:ext cx="3295550" cy="2471663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650178-8BED-04F5-6A2F-8750369D80B9}"/>
                </a:ext>
              </a:extLst>
            </p:cNvPr>
            <p:cNvSpPr txBox="1"/>
            <p:nvPr/>
          </p:nvSpPr>
          <p:spPr>
            <a:xfrm>
              <a:off x="9237667" y="6311900"/>
              <a:ext cx="24016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dirty="0"/>
                <a:t>Εικόνες πηγή</a:t>
              </a:r>
              <a:r>
                <a:rPr lang="en-US" sz="1100" dirty="0"/>
                <a:t>:</a:t>
              </a:r>
              <a:r>
                <a:rPr lang="el-GR" sz="1100" dirty="0"/>
                <a:t> </a:t>
              </a:r>
              <a:r>
                <a:rPr lang="en-US" sz="1100" dirty="0"/>
                <a:t>https://en.wikipedia.org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80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2A24702-83BA-B6CC-5A9C-FB5FC2E5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53" y="365125"/>
            <a:ext cx="11277397" cy="1325563"/>
          </a:xfrm>
        </p:spPr>
        <p:txBody>
          <a:bodyPr>
            <a:normAutofit/>
          </a:bodyPr>
          <a:lstStyle/>
          <a:p>
            <a:r>
              <a:rPr lang="el-GR" sz="4000" b="1" dirty="0"/>
              <a:t>Βασικός Βρόχος</a:t>
            </a:r>
            <a:r>
              <a:rPr lang="el-GR" sz="4000" dirty="0"/>
              <a:t> ενός Γενετικού Αλγορίθμου</a:t>
            </a:r>
            <a:r>
              <a:rPr lang="en-US" sz="4000" dirty="0"/>
              <a:t> </a:t>
            </a:r>
            <a:r>
              <a:rPr lang="el-GR" sz="4000" dirty="0"/>
              <a:t>(ΓΑ/</a:t>
            </a:r>
            <a:r>
              <a:rPr lang="en-US" sz="4000" dirty="0"/>
              <a:t>GA</a:t>
            </a:r>
            <a:r>
              <a:rPr lang="el-GR" sz="4000" dirty="0"/>
              <a:t>)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57920ED1-76F6-ADCA-D669-F6C98F50F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5474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l-GR" dirty="0"/>
                  <a:t>Πληθυσμός Γενιάς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l-GR" dirty="0"/>
              </a:p>
              <a:p>
                <a:r>
                  <a:rPr lang="el-GR" dirty="0"/>
                  <a:t>Επιλογή των επικρατέστερων μελών</a:t>
                </a:r>
              </a:p>
              <a:p>
                <a:r>
                  <a:rPr lang="el-GR" dirty="0"/>
                  <a:t>Διασταύρωση </a:t>
                </a:r>
              </a:p>
              <a:p>
                <a:r>
                  <a:rPr lang="el-GR" dirty="0"/>
                  <a:t>Μετάλλαξη</a:t>
                </a:r>
                <a:endParaRPr lang="en-US" dirty="0"/>
              </a:p>
              <a:p>
                <a:r>
                  <a:rPr lang="el-GR" dirty="0"/>
                  <a:t>Πληθυσμός Γενιάς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l-GR" i="1" dirty="0"/>
              </a:p>
              <a:p>
                <a:endParaRPr lang="el-GR" dirty="0"/>
              </a:p>
              <a:p>
                <a:r>
                  <a:rPr lang="el-GR" sz="3200" dirty="0"/>
                  <a:t>Τερματισμός:</a:t>
                </a:r>
              </a:p>
              <a:p>
                <a:pPr marL="1028700" lvl="1" indent="-571500">
                  <a:buFont typeface="+mj-lt"/>
                  <a:buAutoNum type="romanLcPeriod"/>
                </a:pPr>
                <a:r>
                  <a:rPr lang="el-GR" dirty="0"/>
                  <a:t>Συγκεκριμένο πλήθος γενεών</a:t>
                </a:r>
              </a:p>
              <a:p>
                <a:pPr marL="1028700" lvl="1" indent="-571500">
                  <a:buFont typeface="+mj-lt"/>
                  <a:buAutoNum type="romanLcPeriod"/>
                </a:pPr>
                <a:r>
                  <a:rPr lang="el-GR" dirty="0"/>
                  <a:t>Κριτήριο σύγκλισης (πχ ελαχιστοποίηση συνάρτησης καταλληλότητας</a:t>
                </a:r>
                <a:r>
                  <a:rPr lang="en-US" dirty="0"/>
                  <a:t> - fitness</a:t>
                </a:r>
                <a:r>
                  <a:rPr lang="el-GR" dirty="0"/>
                  <a:t>)</a:t>
                </a:r>
              </a:p>
              <a:p>
                <a:pPr marL="0" indent="0">
                  <a:buNone/>
                </a:pPr>
                <a:endParaRPr lang="el-GR" dirty="0"/>
              </a:p>
              <a:p>
                <a:pPr marL="0" indent="0">
                  <a:buNone/>
                </a:pPr>
                <a:endParaRPr lang="el-G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57920ED1-76F6-ADCA-D669-F6C98F50F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547466"/>
              </a:xfrm>
              <a:blipFill>
                <a:blip r:embed="rId2"/>
                <a:stretch>
                  <a:fillRect l="-1333" t="-2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Βέλος: Καμπύλο προς τα αριστερά 6">
            <a:extLst>
              <a:ext uri="{FF2B5EF4-FFF2-40B4-BE49-F238E27FC236}">
                <a16:creationId xmlns:a16="http://schemas.microsoft.com/office/drawing/2014/main" id="{97846861-2A8D-259F-E684-17A828648032}"/>
              </a:ext>
            </a:extLst>
          </p:cNvPr>
          <p:cNvSpPr/>
          <p:nvPr/>
        </p:nvSpPr>
        <p:spPr>
          <a:xfrm rot="10800000">
            <a:off x="259976" y="1757081"/>
            <a:ext cx="578224" cy="1945341"/>
          </a:xfrm>
          <a:prstGeom prst="curvedLeftArrow">
            <a:avLst>
              <a:gd name="adj1" fmla="val 15315"/>
              <a:gd name="adj2" fmla="val 35935"/>
              <a:gd name="adj3" fmla="val 389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034A805-5804-26B5-4A42-E600E36CCB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343" y="1673973"/>
            <a:ext cx="4876232" cy="334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7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379392D-5AA4-D172-6694-021DAA5C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Εκδοχές Γενετικών Αλγορίθμων</a:t>
            </a:r>
            <a:endParaRPr lang="en-US" b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C5E73DD-2129-A414-46B8-805E248C3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l-GR" dirty="0"/>
              <a:t>ΓΑ δυαδικής αναπαράστασης (</a:t>
            </a:r>
            <a:r>
              <a:rPr lang="en-US" b="1" dirty="0"/>
              <a:t>Binary GAs</a:t>
            </a:r>
            <a:r>
              <a:rPr lang="en-US" dirty="0"/>
              <a:t>, Holland</a:t>
            </a:r>
            <a:r>
              <a:rPr lang="el-GR" dirty="0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l-GR" dirty="0"/>
              <a:t>ΓΑ πραγματικών τιμών (</a:t>
            </a:r>
            <a:r>
              <a:rPr lang="en-US" b="1" dirty="0"/>
              <a:t>RGA</a:t>
            </a:r>
            <a:r>
              <a:rPr lang="el-GR" dirty="0"/>
              <a:t>)</a:t>
            </a:r>
          </a:p>
          <a:p>
            <a:endParaRPr lang="el-GR" dirty="0"/>
          </a:p>
          <a:p>
            <a:r>
              <a:rPr lang="el-GR" dirty="0"/>
              <a:t>Διαφορές στην κωδικοποίηση του προβλήματος</a:t>
            </a:r>
          </a:p>
          <a:p>
            <a:r>
              <a:rPr lang="el-GR" dirty="0"/>
              <a:t>Διαφορές στους μηχανισμούς με</a:t>
            </a:r>
            <a:r>
              <a:rPr lang="en-US" dirty="0"/>
              <a:t> </a:t>
            </a:r>
            <a:r>
              <a:rPr lang="el-GR" dirty="0"/>
              <a:t>τους οποίους εκτελούνται τα βήματα του ΓΑ</a:t>
            </a:r>
          </a:p>
          <a:p>
            <a:r>
              <a:rPr lang="el-GR" dirty="0"/>
              <a:t>Πλεονεκτήματα/Μειονεκτήματα ανάλογα με την εφαρμογή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7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E43B36E-2695-9037-E2B6-6B03B8BF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Πληθυσμός (</a:t>
            </a:r>
            <a:r>
              <a:rPr lang="en-US" b="1" dirty="0"/>
              <a:t>Population</a:t>
            </a:r>
            <a:r>
              <a:rPr lang="el-GR" b="1" dirty="0"/>
              <a:t>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E62D4D5E-CB0C-61B9-F944-A3951E66B7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l-GR" dirty="0"/>
                  <a:t>Αποτελείται από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l-GR" b="1" dirty="0"/>
                  <a:t> υποθετικές λύσεις </a:t>
                </a:r>
                <a:r>
                  <a:rPr lang="el-GR" dirty="0"/>
                  <a:t>του προβλήματος</a:t>
                </a:r>
              </a:p>
              <a:p>
                <a:pPr marL="0" indent="0">
                  <a:buNone/>
                </a:pPr>
                <a:r>
                  <a:rPr lang="el-GR" dirty="0"/>
                  <a:t>   βελτιστοποίησης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l-GR" dirty="0"/>
                  <a:t>Αναπαράσταση των λύσεων:</a:t>
                </a:r>
              </a:p>
              <a:p>
                <a:pPr marL="1028700" lvl="1" indent="-571500">
                  <a:buFont typeface="+mj-lt"/>
                  <a:buAutoNum type="romanLcPeriod"/>
                </a:pPr>
                <a:r>
                  <a:rPr lang="en-US" dirty="0"/>
                  <a:t>Binary strings</a:t>
                </a:r>
              </a:p>
              <a:p>
                <a:pPr marL="1028700" lvl="1" indent="-571500">
                  <a:buFont typeface="+mj-lt"/>
                  <a:buAutoNum type="romanLcPeriod"/>
                </a:pPr>
                <a:r>
                  <a:rPr lang="el-GR" dirty="0"/>
                  <a:t>Διανύσματα πραγματικών τιμών</a:t>
                </a:r>
                <a:r>
                  <a:rPr lang="en-US" dirty="0"/>
                  <a:t> (RGA)</a:t>
                </a:r>
                <a:endParaRPr lang="el-GR" dirty="0"/>
              </a:p>
              <a:p>
                <a:pPr marL="0" indent="0">
                  <a:buNone/>
                </a:pPr>
                <a:endParaRPr lang="el-GR" dirty="0"/>
              </a:p>
              <a:p>
                <a:r>
                  <a:rPr lang="en-US" b="1" dirty="0"/>
                  <a:t>fitness</a:t>
                </a:r>
                <a:r>
                  <a:rPr lang="el-GR" b="1" dirty="0"/>
                  <a:t>(</a:t>
                </a:r>
                <a:r>
                  <a:rPr lang="en-US" b="1" dirty="0"/>
                  <a:t>x</a:t>
                </a:r>
                <a:r>
                  <a:rPr lang="el-GR" b="1" dirty="0"/>
                  <a:t>)</a:t>
                </a:r>
                <a:r>
                  <a:rPr lang="en-US" b="1" dirty="0"/>
                  <a:t>=f(x)</a:t>
                </a:r>
                <a:r>
                  <a:rPr lang="el-GR" b="1" dirty="0"/>
                  <a:t>:</a:t>
                </a:r>
                <a:r>
                  <a:rPr lang="en-US" dirty="0"/>
                  <a:t> </a:t>
                </a:r>
                <a:r>
                  <a:rPr lang="el-GR" dirty="0"/>
                  <a:t>Η τιμή που δίνει</a:t>
                </a:r>
              </a:p>
              <a:p>
                <a:pPr marL="0" indent="0">
                  <a:buNone/>
                </a:pPr>
                <a:r>
                  <a:rPr lang="el-GR" dirty="0"/>
                  <a:t>   η υποθετική λύση </a:t>
                </a:r>
                <a:r>
                  <a:rPr lang="en-US" dirty="0"/>
                  <a:t>x </a:t>
                </a:r>
                <a:r>
                  <a:rPr lang="el-GR" dirty="0"/>
                  <a:t>στην</a:t>
                </a:r>
              </a:p>
              <a:p>
                <a:pPr marL="0" indent="0">
                  <a:buNone/>
                </a:pPr>
                <a:r>
                  <a:rPr lang="el-GR" dirty="0"/>
                  <a:t>   αντικειμενική συνάρτηση</a:t>
                </a:r>
                <a:r>
                  <a:rPr lang="en-US" dirty="0"/>
                  <a:t> f</a:t>
                </a:r>
              </a:p>
              <a:p>
                <a:endParaRPr lang="en-US" dirty="0"/>
              </a:p>
              <a:p>
                <a:endParaRPr lang="el-G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E62D4D5E-CB0C-61B9-F944-A3951E66B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DFB6A424-931B-70E0-9A46-53CE3B492846}"/>
              </a:ext>
            </a:extLst>
          </p:cNvPr>
          <p:cNvGrpSpPr/>
          <p:nvPr/>
        </p:nvGrpSpPr>
        <p:grpSpPr>
          <a:xfrm>
            <a:off x="9659884" y="695479"/>
            <a:ext cx="2303516" cy="3693319"/>
            <a:chOff x="8354292" y="2875002"/>
            <a:chExt cx="2303516" cy="36933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55C42F1-2E0F-B7CF-7B6F-D4139BC8F941}"/>
                    </a:ext>
                  </a:extLst>
                </p:cNvPr>
                <p:cNvSpPr txBox="1"/>
                <p:nvPr/>
              </p:nvSpPr>
              <p:spPr>
                <a:xfrm>
                  <a:off x="8354292" y="2875002"/>
                  <a:ext cx="2303516" cy="22159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>
                      <a:latin typeface="Cambria Math" panose="02040503050406030204" pitchFamily="18" charset="0"/>
                    </a:rPr>
                    <a:t>       </a:t>
                  </a:r>
                  <a:r>
                    <a:rPr lang="en-US" sz="2400" b="0" i="1" dirty="0">
                      <a:latin typeface="Cambria Math" panose="02040503050406030204" pitchFamily="18" charset="0"/>
                    </a:rPr>
                    <a:t>x               y</a:t>
                  </a:r>
                  <a:endParaRPr lang="el-GR" sz="2400" b="0" i="1" dirty="0">
                    <a:latin typeface="Cambria Math" panose="02040503050406030204" pitchFamily="18" charset="0"/>
                  </a:endParaRPr>
                </a:p>
                <a:p>
                  <a:endParaRPr lang="el-GR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101011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|011010</m:t>
                        </m:r>
                      </m:oMath>
                    </m:oMathPara>
                  </a14:m>
                  <a:endParaRPr lang="el-GR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10001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|010010</m:t>
                        </m:r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101011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|010110</m:t>
                        </m:r>
                      </m:oMath>
                    </m:oMathPara>
                  </a14:m>
                  <a:endParaRPr lang="el-GR" sz="2400" dirty="0"/>
                </a:p>
                <a:p>
                  <a:r>
                    <a:rPr lang="el-GR" sz="2400" b="0" dirty="0">
                      <a:ea typeface="Cambria Math" panose="02040503050406030204" pitchFamily="18" charset="0"/>
                    </a:rPr>
                    <a:t>                 </a:t>
                  </a:r>
                  <a14:m>
                    <m:oMath xmlns:m="http://schemas.openxmlformats.org/officeDocument/2006/math"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55C42F1-2E0F-B7CF-7B6F-D4139BC8F9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292" y="2875002"/>
                  <a:ext cx="2303516" cy="2215991"/>
                </a:xfrm>
                <a:prstGeom prst="rect">
                  <a:avLst/>
                </a:prstGeom>
                <a:blipFill>
                  <a:blip r:embed="rId3"/>
                  <a:stretch>
                    <a:fillRect l="-2910" t="-4121" r="-26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B0681A2-872C-98AD-8E04-4817823C587D}"/>
                    </a:ext>
                  </a:extLst>
                </p:cNvPr>
                <p:cNvSpPr txBox="1"/>
                <p:nvPr/>
              </p:nvSpPr>
              <p:spPr>
                <a:xfrm>
                  <a:off x="8394368" y="5090993"/>
                  <a:ext cx="2263440" cy="14773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4.4775, 3.3243</m:t>
                            </m:r>
                          </m:e>
                        </m:d>
                      </m:oMath>
                    </m:oMathPara>
                  </a14:m>
                  <a:endParaRPr lang="el-GR" sz="2400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(3.2765, 7.1209)</m:t>
                        </m:r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(7.4643, 9.5712)</m:t>
                        </m:r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B0681A2-872C-98AD-8E04-4817823C5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368" y="5090993"/>
                  <a:ext cx="2263440" cy="1477328"/>
                </a:xfrm>
                <a:prstGeom prst="rect">
                  <a:avLst/>
                </a:prstGeom>
                <a:blipFill>
                  <a:blip r:embed="rId4"/>
                  <a:stretch>
                    <a:fillRect l="-4301" r="-4570" b="-4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12A14FBE-8CD8-25AD-C2CA-4BED69C1798C}"/>
              </a:ext>
            </a:extLst>
          </p:cNvPr>
          <p:cNvGrpSpPr/>
          <p:nvPr/>
        </p:nvGrpSpPr>
        <p:grpSpPr>
          <a:xfrm>
            <a:off x="5638800" y="4554274"/>
            <a:ext cx="6324600" cy="1933500"/>
            <a:chOff x="0" y="0"/>
            <a:chExt cx="6015536" cy="1838960"/>
          </a:xfrm>
        </p:grpSpPr>
        <p:pic>
          <p:nvPicPr>
            <p:cNvPr id="8" name="Εικόνα 7">
              <a:extLst>
                <a:ext uri="{FF2B5EF4-FFF2-40B4-BE49-F238E27FC236}">
                  <a16:creationId xmlns:a16="http://schemas.microsoft.com/office/drawing/2014/main" id="{0A7EC304-8290-792A-4133-B78E57EA9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9388" y="0"/>
              <a:ext cx="1923415" cy="1831340"/>
            </a:xfrm>
            <a:prstGeom prst="rect">
              <a:avLst/>
            </a:prstGeom>
          </p:spPr>
        </p:pic>
        <p:pic>
          <p:nvPicPr>
            <p:cNvPr id="9" name="Εικόνα 8">
              <a:extLst>
                <a:ext uri="{FF2B5EF4-FFF2-40B4-BE49-F238E27FC236}">
                  <a16:creationId xmlns:a16="http://schemas.microsoft.com/office/drawing/2014/main" id="{29682754-D3C5-0E65-8428-981DEFCC6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2771" y="0"/>
              <a:ext cx="1802765" cy="1838960"/>
            </a:xfrm>
            <a:prstGeom prst="rect">
              <a:avLst/>
            </a:prstGeom>
          </p:spPr>
        </p:pic>
        <p:pic>
          <p:nvPicPr>
            <p:cNvPr id="10" name="Εικόνα 9">
              <a:extLst>
                <a:ext uri="{FF2B5EF4-FFF2-40B4-BE49-F238E27FC236}">
                  <a16:creationId xmlns:a16="http://schemas.microsoft.com/office/drawing/2014/main" id="{AF76BF57-FA53-E383-93FD-365C9999D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904365" cy="183261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3EF589A-EBC5-00AF-B0C5-4DCC0AE0013C}"/>
              </a:ext>
            </a:extLst>
          </p:cNvPr>
          <p:cNvSpPr txBox="1"/>
          <p:nvPr/>
        </p:nvSpPr>
        <p:spPr>
          <a:xfrm>
            <a:off x="5638800" y="29741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13" name="Ευθύγραμμο βέλος σύνδεσης 12">
            <a:extLst>
              <a:ext uri="{FF2B5EF4-FFF2-40B4-BE49-F238E27FC236}">
                <a16:creationId xmlns:a16="http://schemas.microsoft.com/office/drawing/2014/main" id="{459443AA-168A-50E1-8A07-28602C17CF46}"/>
              </a:ext>
            </a:extLst>
          </p:cNvPr>
          <p:cNvCxnSpPr>
            <a:cxnSpLocks/>
          </p:cNvCxnSpPr>
          <p:nvPr/>
        </p:nvCxnSpPr>
        <p:spPr>
          <a:xfrm flipV="1">
            <a:off x="5378245" y="2340442"/>
            <a:ext cx="4160202" cy="126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58CDB8F0-A9B3-B1E6-90C2-7F24D1BBCED4}"/>
              </a:ext>
            </a:extLst>
          </p:cNvPr>
          <p:cNvCxnSpPr>
            <a:cxnSpLocks/>
          </p:cNvCxnSpPr>
          <p:nvPr/>
        </p:nvCxnSpPr>
        <p:spPr>
          <a:xfrm flipV="1">
            <a:off x="6553137" y="3200253"/>
            <a:ext cx="2985310" cy="84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6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90212C2-4A6F-28E5-97D5-BE4B86F9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4000" b="1" dirty="0"/>
              <a:t>Επιλογή των επικρατέστερων λύσεων</a:t>
            </a:r>
            <a:r>
              <a:rPr lang="en-US" sz="4000" b="1" dirty="0"/>
              <a:t> (Selection)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8E3FB87-C482-908A-C12C-C4EBB8876E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l-GR" dirty="0"/>
                  <a:t>Λύσεις με </a:t>
                </a:r>
                <a:r>
                  <a:rPr lang="el-GR" b="1" dirty="0"/>
                  <a:t>υψηλότερη τιμή στην αντικειμενική συνάρτηση</a:t>
                </a:r>
                <a:r>
                  <a:rPr lang="el-GR" dirty="0"/>
                  <a:t> έχουν </a:t>
                </a:r>
                <a:r>
                  <a:rPr lang="el-GR" b="1" dirty="0"/>
                  <a:t>μεγαλύτερη πιθανότητα να επιλεχθούν</a:t>
                </a:r>
                <a:r>
                  <a:rPr lang="el-GR" dirty="0"/>
                  <a:t> για να διασταυρωθούν μεταξύ τους (πρόβλημα μεγιστοποίησης)</a:t>
                </a:r>
                <a:endParaRPr lang="en-US" dirty="0"/>
              </a:p>
              <a:p>
                <a:pPr marL="571500" indent="-571500">
                  <a:buFont typeface="+mj-lt"/>
                  <a:buAutoNum type="romanLcPeriod"/>
                </a:pPr>
                <a:r>
                  <a:rPr lang="el-GR" dirty="0"/>
                  <a:t>Επιλογή ρουλέτας</a:t>
                </a:r>
                <a:r>
                  <a:rPr lang="en-US" dirty="0"/>
                  <a:t> </a:t>
                </a:r>
                <a:r>
                  <a:rPr lang="el-GR" dirty="0"/>
                  <a:t>(</a:t>
                </a:r>
                <a:r>
                  <a:rPr lang="en-US" dirty="0"/>
                  <a:t>fitness proportioned selection</a:t>
                </a:r>
                <a:r>
                  <a:rPr lang="el-GR" dirty="0"/>
                  <a:t>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l-GR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Tournament selection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Ranking selection</a:t>
                </a:r>
              </a:p>
              <a:p>
                <a:endParaRPr lang="el-GR" dirty="0"/>
              </a:p>
              <a:p>
                <a:r>
                  <a:rPr lang="el-GR" dirty="0"/>
                  <a:t>Ελιτισμός</a:t>
                </a:r>
                <a:r>
                  <a:rPr lang="en-US" dirty="0"/>
                  <a:t>: </a:t>
                </a:r>
                <a:r>
                  <a:rPr lang="el-GR" dirty="0"/>
                  <a:t>Η διατήρηση του</a:t>
                </a:r>
                <a:r>
                  <a:rPr lang="en-US" dirty="0"/>
                  <a:t> (</a:t>
                </a:r>
                <a:r>
                  <a:rPr lang="el-GR" dirty="0"/>
                  <a:t>ή περισσότερων) επικρατέστερου μέλους στην επόμενη γενιά με πιθανότητα 1</a:t>
                </a:r>
                <a:endParaRPr lang="en-US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8E3FB87-C482-908A-C12C-C4EBB8876E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01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22894D-D0C5-F140-B888-DB6974F6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Διασταύρωση</a:t>
            </a:r>
            <a:r>
              <a:rPr lang="en-US" b="1" dirty="0"/>
              <a:t> (Crossover)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96987B8F-B7E7-D93E-4229-3AD224F524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l-GR" dirty="0"/>
                  <a:t>Ανταλλαγή πληροφοριών μεταξύ των επικρατέστερων λύσεων και δημιουργία απογόνων της επόμενης γενιάς</a:t>
                </a:r>
              </a:p>
              <a:p>
                <a:r>
                  <a:rPr lang="el-GR" dirty="0"/>
                  <a:t>Συμβαίνει με πιθανότητα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l-GR" b="0" i="1" kern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sub>
                    </m:sSub>
                  </m:oMath>
                </a14:m>
                <a:endParaRPr lang="el-GR" dirty="0"/>
              </a:p>
              <a:p>
                <a:r>
                  <a:rPr lang="el-GR" dirty="0"/>
                  <a:t>Εξαρτάται από την κωδικοποίηση που έχει επιλεχθεί</a:t>
                </a:r>
                <a:r>
                  <a:rPr lang="en-US" dirty="0"/>
                  <a:t>,</a:t>
                </a:r>
                <a:r>
                  <a:rPr lang="el-GR" dirty="0"/>
                  <a:t> ενδεικτικά: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Binary: </a:t>
                </a:r>
                <a:r>
                  <a:rPr lang="el-GR" dirty="0"/>
                  <a:t>Επιχιασμός</a:t>
                </a:r>
              </a:p>
              <a:p>
                <a:pPr marL="571500" indent="-571500">
                  <a:buFont typeface="+mj-lt"/>
                  <a:buAutoNum type="romanLcPeriod"/>
                </a:pPr>
                <a:endParaRPr lang="el-GR" dirty="0"/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RGA: </a:t>
                </a:r>
                <a:r>
                  <a:rPr lang="el-GR" dirty="0"/>
                  <a:t>Ανάμειξη                    </a:t>
                </a:r>
                <a:r>
                  <a:rPr lang="en-US" sz="18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l-GR" sz="2400" b="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400" b="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𝑒𝑤</m:t>
                        </m:r>
                      </m:sub>
                    </m:sSub>
                    <m:r>
                      <a:rPr lang="el-GR" sz="2400" b="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l-GR" sz="2400" b="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l-GR" sz="2400" b="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l-GR" sz="2400" b="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l-GR" sz="2400" b="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l-GR" sz="2400" b="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l-GR" sz="2400" b="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∈[0,1]</m:t>
                    </m:r>
                  </m:oMath>
                </a14:m>
                <a:r>
                  <a:rPr lang="el-GR" sz="24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	</a:t>
                </a:r>
                <a:r>
                  <a:rPr lang="el-GR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  </a:t>
                </a:r>
                <a:r>
                  <a:rPr lang="el-GR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β </a:t>
                </a:r>
                <a:r>
                  <a:rPr lang="el-GR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τυχαίο σε κάθε ανάμειξη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l-GR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96987B8F-B7E7-D93E-4229-3AD224F52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Ομάδα 57">
            <a:extLst>
              <a:ext uri="{FF2B5EF4-FFF2-40B4-BE49-F238E27FC236}">
                <a16:creationId xmlns:a16="http://schemas.microsoft.com/office/drawing/2014/main" id="{FF864041-EEA7-469A-65FD-1F88C53AFE86}"/>
              </a:ext>
            </a:extLst>
          </p:cNvPr>
          <p:cNvGrpSpPr/>
          <p:nvPr/>
        </p:nvGrpSpPr>
        <p:grpSpPr>
          <a:xfrm>
            <a:off x="4673429" y="3793661"/>
            <a:ext cx="5622925" cy="855027"/>
            <a:chOff x="3555999" y="3323966"/>
            <a:chExt cx="5622925" cy="855027"/>
          </a:xfrm>
        </p:grpSpPr>
        <p:grpSp>
          <p:nvGrpSpPr>
            <p:cNvPr id="39" name="Ομάδα 38">
              <a:extLst>
                <a:ext uri="{FF2B5EF4-FFF2-40B4-BE49-F238E27FC236}">
                  <a16:creationId xmlns:a16="http://schemas.microsoft.com/office/drawing/2014/main" id="{72702A5A-03EB-55BF-B2E8-958D5E00DBDD}"/>
                </a:ext>
              </a:extLst>
            </p:cNvPr>
            <p:cNvGrpSpPr/>
            <p:nvPr/>
          </p:nvGrpSpPr>
          <p:grpSpPr>
            <a:xfrm>
              <a:off x="3555999" y="3323966"/>
              <a:ext cx="5622925" cy="855027"/>
              <a:chOff x="3546763" y="3000800"/>
              <a:chExt cx="5622925" cy="85502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3685367-1539-2253-FE6D-7E09CD5231A8}"/>
                      </a:ext>
                    </a:extLst>
                  </p:cNvPr>
                  <p:cNvSpPr txBox="1"/>
                  <p:nvPr/>
                </p:nvSpPr>
                <p:spPr>
                  <a:xfrm>
                    <a:off x="3546763" y="3024830"/>
                    <a:ext cx="1884218" cy="8309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1010</m:t>
                          </m:r>
                          <m:r>
                            <a:rPr lang="el-G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|111010</m:t>
                          </m:r>
                        </m:oMath>
                      </m:oMathPara>
                    </a14:m>
                    <a:endParaRPr lang="el-GR" sz="24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l-G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01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|0</m:t>
                          </m:r>
                          <m:r>
                            <a:rPr lang="el-GR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10011</m:t>
                          </m:r>
                        </m:oMath>
                      </m:oMathPara>
                    </a14:m>
                    <a:endParaRPr lang="en-US" dirty="0">
                      <a:highlight>
                        <a:srgbClr val="00FFFF"/>
                      </a:highlight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3685367-1539-2253-FE6D-7E09CD5231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6763" y="3024830"/>
                    <a:ext cx="1884218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47" r="-33657" b="-95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86BE2D1-B6E1-3E82-989D-5C474285FF21}"/>
                      </a:ext>
                    </a:extLst>
                  </p:cNvPr>
                  <p:cNvSpPr txBox="1"/>
                  <p:nvPr/>
                </p:nvSpPr>
                <p:spPr>
                  <a:xfrm>
                    <a:off x="7008379" y="3000800"/>
                    <a:ext cx="2161309" cy="8309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1010</m:t>
                          </m:r>
                          <m:r>
                            <a:rPr lang="el-G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01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|0</m:t>
                          </m:r>
                          <m:r>
                            <a:rPr lang="el-GR" sz="24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10011</m:t>
                          </m:r>
                        </m:oMath>
                      </m:oMathPara>
                    </a14:m>
                    <a:endParaRPr lang="el-GR" sz="2400" dirty="0">
                      <a:highlight>
                        <a:srgbClr val="00FFFF"/>
                      </a:highlight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l-G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l-GR" sz="2400" b="0" i="1" smtClean="0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|1</m:t>
                          </m:r>
                          <m:r>
                            <a:rPr lang="el-GR" sz="2400" i="1">
                              <a:solidFill>
                                <a:schemeClr val="tx1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11010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86BE2D1-B6E1-3E82-989D-5C474285FF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8379" y="3000800"/>
                    <a:ext cx="2161309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63" r="-16338" b="-95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Ομάδα 56">
              <a:extLst>
                <a:ext uri="{FF2B5EF4-FFF2-40B4-BE49-F238E27FC236}">
                  <a16:creationId xmlns:a16="http://schemas.microsoft.com/office/drawing/2014/main" id="{05E37C26-AFB0-B195-C6D6-CF8DCCD613ED}"/>
                </a:ext>
              </a:extLst>
            </p:cNvPr>
            <p:cNvGrpSpPr/>
            <p:nvPr/>
          </p:nvGrpSpPr>
          <p:grpSpPr>
            <a:xfrm>
              <a:off x="6132459" y="3654451"/>
              <a:ext cx="832193" cy="175014"/>
              <a:chOff x="6132459" y="3654451"/>
              <a:chExt cx="832193" cy="175014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9" name="Γραφή 48">
                    <a:extLst>
                      <a:ext uri="{FF2B5EF4-FFF2-40B4-BE49-F238E27FC236}">
                        <a16:creationId xmlns:a16="http://schemas.microsoft.com/office/drawing/2014/main" id="{C7B75B2C-C405-A3FD-480D-0E5839AED07A}"/>
                      </a:ext>
                    </a:extLst>
                  </p14:cNvPr>
                  <p14:cNvContentPartPr/>
                  <p14:nvPr/>
                </p14:nvContentPartPr>
                <p14:xfrm>
                  <a:off x="6132459" y="3739465"/>
                  <a:ext cx="812160" cy="360"/>
                </p14:xfrm>
              </p:contentPart>
            </mc:Choice>
            <mc:Fallback xmlns="">
              <p:pic>
                <p:nvPicPr>
                  <p:cNvPr id="49" name="Γραφή 48">
                    <a:extLst>
                      <a:ext uri="{FF2B5EF4-FFF2-40B4-BE49-F238E27FC236}">
                        <a16:creationId xmlns:a16="http://schemas.microsoft.com/office/drawing/2014/main" id="{C7B75B2C-C405-A3FD-480D-0E5839AED07A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123819" y="3730465"/>
                    <a:ext cx="8298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Γραφή 53">
                    <a:extLst>
                      <a:ext uri="{FF2B5EF4-FFF2-40B4-BE49-F238E27FC236}">
                        <a16:creationId xmlns:a16="http://schemas.microsoft.com/office/drawing/2014/main" id="{1853C503-FE4C-40FF-8AB6-86CA24A4A49E}"/>
                      </a:ext>
                    </a:extLst>
                  </p14:cNvPr>
                  <p14:cNvContentPartPr/>
                  <p14:nvPr/>
                </p14:nvContentPartPr>
                <p14:xfrm>
                  <a:off x="6786579" y="3748465"/>
                  <a:ext cx="173160" cy="81000"/>
                </p14:xfrm>
              </p:contentPart>
            </mc:Choice>
            <mc:Fallback xmlns="">
              <p:pic>
                <p:nvPicPr>
                  <p:cNvPr id="54" name="Γραφή 53">
                    <a:extLst>
                      <a:ext uri="{FF2B5EF4-FFF2-40B4-BE49-F238E27FC236}">
                        <a16:creationId xmlns:a16="http://schemas.microsoft.com/office/drawing/2014/main" id="{1853C503-FE4C-40FF-8AB6-86CA24A4A49E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777939" y="3739465"/>
                    <a:ext cx="19080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5" name="Γραφή 54">
                    <a:extLst>
                      <a:ext uri="{FF2B5EF4-FFF2-40B4-BE49-F238E27FC236}">
                        <a16:creationId xmlns:a16="http://schemas.microsoft.com/office/drawing/2014/main" id="{332B40D7-EF77-1897-4AE6-19D63E67CC0C}"/>
                      </a:ext>
                    </a:extLst>
                  </p14:cNvPr>
                  <p14:cNvContentPartPr/>
                  <p14:nvPr/>
                </p14:nvContentPartPr>
                <p14:xfrm>
                  <a:off x="6779972" y="3654451"/>
                  <a:ext cx="184680" cy="86400"/>
                </p14:xfrm>
              </p:contentPart>
            </mc:Choice>
            <mc:Fallback xmlns="">
              <p:pic>
                <p:nvPicPr>
                  <p:cNvPr id="55" name="Γραφή 54">
                    <a:extLst>
                      <a:ext uri="{FF2B5EF4-FFF2-40B4-BE49-F238E27FC236}">
                        <a16:creationId xmlns:a16="http://schemas.microsoft.com/office/drawing/2014/main" id="{332B40D7-EF77-1897-4AE6-19D63E67CC0C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770972" y="3645451"/>
                    <a:ext cx="202320" cy="1040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6" name="Γραφή 55">
                <a:extLst>
                  <a:ext uri="{FF2B5EF4-FFF2-40B4-BE49-F238E27FC236}">
                    <a16:creationId xmlns:a16="http://schemas.microsoft.com/office/drawing/2014/main" id="{60058992-6C50-244B-BC33-EB3328B84763}"/>
                  </a:ext>
                </a:extLst>
              </p14:cNvPr>
              <p14:cNvContentPartPr/>
              <p14:nvPr/>
            </p14:nvContentPartPr>
            <p14:xfrm>
              <a:off x="-841065" y="1486742"/>
              <a:ext cx="360" cy="360"/>
            </p14:xfrm>
          </p:contentPart>
        </mc:Choice>
        <mc:Fallback xmlns="">
          <p:pic>
            <p:nvPicPr>
              <p:cNvPr id="56" name="Γραφή 55">
                <a:extLst>
                  <a:ext uri="{FF2B5EF4-FFF2-40B4-BE49-F238E27FC236}">
                    <a16:creationId xmlns:a16="http://schemas.microsoft.com/office/drawing/2014/main" id="{60058992-6C50-244B-BC33-EB3328B8476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849705" y="14777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42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C117391-DF52-1A7C-083C-D98C31A4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/>
              <a:t>Μετάλλαξη</a:t>
            </a:r>
            <a:r>
              <a:rPr lang="en-US" b="1" dirty="0"/>
              <a:t> (Mutation)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0515DA9D-9771-C7DA-8E3E-BC181508B5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l-GR" dirty="0"/>
                  <a:t>Τυχαίες αλλαγές στον πληθυσμό με κάποια πιθανότητα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l-GR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l-GR" kern="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l-GR" dirty="0"/>
              </a:p>
              <a:p>
                <a:endParaRPr lang="el-GR" dirty="0"/>
              </a:p>
              <a:p>
                <a:endParaRPr lang="el-GR" dirty="0"/>
              </a:p>
              <a:p>
                <a:r>
                  <a:rPr lang="el-GR" dirty="0"/>
                  <a:t>Διατήρηση </a:t>
                </a:r>
                <a:r>
                  <a:rPr lang="el-GR" b="1" dirty="0"/>
                  <a:t>ποικιλομορφίας</a:t>
                </a:r>
                <a:r>
                  <a:rPr lang="el-GR" dirty="0"/>
                  <a:t> στον πληθυσμό</a:t>
                </a:r>
              </a:p>
              <a:p>
                <a:r>
                  <a:rPr lang="el-GR" dirty="0"/>
                  <a:t>Δυνατότητα </a:t>
                </a:r>
                <a:r>
                  <a:rPr lang="el-GR" b="1" dirty="0"/>
                  <a:t>εξερεύνησης νέων συνδυασμών</a:t>
                </a:r>
                <a:r>
                  <a:rPr lang="el-GR" dirty="0"/>
                  <a:t> παραμέτρων που δεν θα προέκυπταν από την διασταύρωση</a:t>
                </a:r>
                <a:endParaRPr lang="en-US" dirty="0"/>
              </a:p>
            </p:txBody>
          </p:sp>
        </mc:Choice>
        <mc:Fallback xmlns="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0515DA9D-9771-C7DA-8E3E-BC181508B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Ομάδα 7">
            <a:extLst>
              <a:ext uri="{FF2B5EF4-FFF2-40B4-BE49-F238E27FC236}">
                <a16:creationId xmlns:a16="http://schemas.microsoft.com/office/drawing/2014/main" id="{7E6168D9-10A1-1DDE-9165-88B8D44A5DC7}"/>
              </a:ext>
            </a:extLst>
          </p:cNvPr>
          <p:cNvGrpSpPr/>
          <p:nvPr/>
        </p:nvGrpSpPr>
        <p:grpSpPr>
          <a:xfrm>
            <a:off x="2641599" y="2477837"/>
            <a:ext cx="6096000" cy="1043496"/>
            <a:chOff x="2660072" y="2867951"/>
            <a:chExt cx="6096000" cy="10434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D0B310-BBAD-C997-BAA9-3552AC3847FB}"/>
                    </a:ext>
                  </a:extLst>
                </p:cNvPr>
                <p:cNvSpPr txBox="1"/>
                <p:nvPr/>
              </p:nvSpPr>
              <p:spPr>
                <a:xfrm>
                  <a:off x="2660072" y="2867951"/>
                  <a:ext cx="609600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101</m:t>
                        </m:r>
                        <m:r>
                          <a:rPr lang="el-GR" sz="2400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|01100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101</m:t>
                        </m:r>
                        <m:r>
                          <a:rPr lang="el-GR" sz="2400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l-GR" sz="2400" b="0" i="1" smtClean="0">
                            <a:latin typeface="Cambria Math" panose="02040503050406030204" pitchFamily="18" charset="0"/>
                          </a:rPr>
                          <m:t>|01100</m:t>
                        </m:r>
                      </m:oMath>
                    </m:oMathPara>
                  </a14:m>
                  <a:endParaRPr lang="el-GR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D0B310-BBAD-C997-BAA9-3552AC384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072" y="2867951"/>
                  <a:ext cx="609600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B3FDB66-72E5-B885-4A3D-730099E60BD1}"/>
                    </a:ext>
                  </a:extLst>
                </p:cNvPr>
                <p:cNvSpPr txBox="1"/>
                <p:nvPr/>
              </p:nvSpPr>
              <p:spPr>
                <a:xfrm>
                  <a:off x="4165598" y="3449782"/>
                  <a:ext cx="358642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mutated</m:t>
                            </m:r>
                          </m:sub>
                        </m:s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B3FDB66-72E5-B885-4A3D-730099E60B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598" y="3449782"/>
                  <a:ext cx="358642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79005793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1074</Words>
  <Application>Microsoft Office PowerPoint</Application>
  <PresentationFormat>Widescreen</PresentationFormat>
  <Paragraphs>209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Fira Code</vt:lpstr>
      <vt:lpstr>Times New Roman</vt:lpstr>
      <vt:lpstr>Wingdings</vt:lpstr>
      <vt:lpstr>Θέμα του Office</vt:lpstr>
      <vt:lpstr>Γενετικοί Αλγόριθμοι: Παράμετροι και Οπτικοποίηση</vt:lpstr>
      <vt:lpstr>Περιεχόμενα</vt:lpstr>
      <vt:lpstr>Τι είναι οι Γενετικοί Αλγόριθμοι;</vt:lpstr>
      <vt:lpstr>Βασικός Βρόχος ενός Γενετικού Αλγορίθμου (ΓΑ/GA)</vt:lpstr>
      <vt:lpstr>Εκδοχές Γενετικών Αλγορίθμων</vt:lpstr>
      <vt:lpstr>Πληθυσμός (Population)</vt:lpstr>
      <vt:lpstr>Επιλογή των επικρατέστερων λύσεων (Selection)</vt:lpstr>
      <vt:lpstr>Διασταύρωση (Crossover)</vt:lpstr>
      <vt:lpstr>Μετάλλαξη (Mutation)</vt:lpstr>
      <vt:lpstr>PowerPoint Presentation</vt:lpstr>
      <vt:lpstr>PowerPoint Presentation</vt:lpstr>
      <vt:lpstr>Τι προσφέρει η οπτικοποίηση;</vt:lpstr>
      <vt:lpstr>Παράμετροι του RGA Αλγορίθμου</vt:lpstr>
      <vt:lpstr>Επεκτάσεις</vt:lpstr>
      <vt:lpstr>Βιβλιογραφία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Γενετικοί Αλγόριθμοι</dc:title>
  <dc:creator>Ioannis Konstantinidis</dc:creator>
  <cp:lastModifiedBy>Ioannis Konstantinidis</cp:lastModifiedBy>
  <cp:revision>13</cp:revision>
  <dcterms:created xsi:type="dcterms:W3CDTF">2024-06-03T12:40:28Z</dcterms:created>
  <dcterms:modified xsi:type="dcterms:W3CDTF">2024-06-25T19:45:49Z</dcterms:modified>
</cp:coreProperties>
</file>