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Readability and social networks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Ion Madrazo Azpiazu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Readability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Readability</a:t>
            </a:r>
            <a:r>
              <a:rPr lang="en-US" dirty="0" smtClean="0"/>
              <a:t> refers to the ease with a reader can understand a given text.</a:t>
            </a:r>
          </a:p>
          <a:p>
            <a:pPr lvl="1"/>
            <a:r>
              <a:rPr lang="en-US" dirty="0" smtClean="0"/>
              <a:t>The higher the score, the more complex and difficult a text it</a:t>
            </a:r>
          </a:p>
          <a:p>
            <a:r>
              <a:rPr lang="en-US" dirty="0" smtClean="0"/>
              <a:t>Supervised learning:</a:t>
            </a:r>
          </a:p>
          <a:p>
            <a:pPr lvl="1"/>
            <a:r>
              <a:rPr lang="en-US" dirty="0" smtClean="0"/>
              <a:t>Example feature</a:t>
            </a:r>
          </a:p>
          <a:p>
            <a:pPr lvl="2"/>
            <a:r>
              <a:rPr lang="en-US" dirty="0" smtClean="0"/>
              <a:t>Shallow features: Average words per sentence, average length of terms</a:t>
            </a:r>
          </a:p>
          <a:p>
            <a:pPr lvl="2"/>
            <a:r>
              <a:rPr lang="en-US" dirty="0" smtClean="0"/>
              <a:t>Lexical features: Frequency of common/ uncommon vocabulary</a:t>
            </a:r>
          </a:p>
          <a:p>
            <a:pPr lvl="2"/>
            <a:r>
              <a:rPr lang="en-US" dirty="0" smtClean="0"/>
              <a:t>Syntactic features: Syntactic tree depth, </a:t>
            </a:r>
            <a:r>
              <a:rPr lang="en-US" dirty="0" err="1" smtClean="0"/>
              <a:t>PoS</a:t>
            </a:r>
            <a:r>
              <a:rPr lang="en-US" dirty="0" smtClean="0"/>
              <a:t> frequencies</a:t>
            </a:r>
          </a:p>
          <a:p>
            <a:pPr lvl="2"/>
            <a:r>
              <a:rPr lang="en-US" dirty="0" smtClean="0"/>
              <a:t>Semantic features: Concept density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1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research plan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has been done in readability for </a:t>
            </a:r>
            <a:r>
              <a:rPr lang="en-US" b="1" dirty="0" smtClean="0"/>
              <a:t>standard/long texts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However, those methods tend to fail when assessing </a:t>
            </a:r>
            <a:r>
              <a:rPr lang="en-US" b="1" dirty="0" smtClean="0"/>
              <a:t>short texts </a:t>
            </a:r>
            <a:r>
              <a:rPr lang="en-US" dirty="0" smtClean="0"/>
              <a:t>like the ones in social networks</a:t>
            </a:r>
          </a:p>
          <a:p>
            <a:pPr lvl="1"/>
            <a:r>
              <a:rPr lang="en-US" dirty="0" smtClean="0"/>
              <a:t>Could we create an specific readability tool for social media texts?</a:t>
            </a:r>
          </a:p>
          <a:p>
            <a:endParaRPr lang="en-US" dirty="0"/>
          </a:p>
          <a:p>
            <a:r>
              <a:rPr lang="en-US" dirty="0" smtClean="0"/>
              <a:t>Hypothesis</a:t>
            </a:r>
          </a:p>
          <a:p>
            <a:pPr lvl="1"/>
            <a:r>
              <a:rPr lang="en-US" dirty="0" smtClean="0"/>
              <a:t>People tends to have contact with similar type of people</a:t>
            </a:r>
          </a:p>
          <a:p>
            <a:pPr lvl="2"/>
            <a:r>
              <a:rPr lang="en-US" dirty="0" smtClean="0"/>
              <a:t>Similar readability people</a:t>
            </a:r>
          </a:p>
          <a:p>
            <a:pPr lvl="1"/>
            <a:r>
              <a:rPr lang="en-US" dirty="0" smtClean="0"/>
              <a:t>Hypothesis: People pertaining to a same community will have a similar readability</a:t>
            </a:r>
          </a:p>
        </p:txBody>
      </p:sp>
    </p:spTree>
    <p:extLst>
      <p:ext uri="{BB962C8B-B14F-4D97-AF65-F5344CB8AC3E}">
        <p14:creationId xmlns:p14="http://schemas.microsoft.com/office/powerpoint/2010/main" val="203331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we aim to answer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Improving readability</a:t>
            </a:r>
          </a:p>
          <a:p>
            <a:pPr lvl="1"/>
            <a:r>
              <a:rPr lang="en-US" dirty="0" smtClean="0"/>
              <a:t>What does differ between communities, regarding the features we have for readability?</a:t>
            </a:r>
          </a:p>
          <a:p>
            <a:pPr lvl="1"/>
            <a:r>
              <a:rPr lang="en-US" dirty="0" smtClean="0"/>
              <a:t>Are common readability features able to discriminate between two communities?</a:t>
            </a:r>
          </a:p>
          <a:p>
            <a:pPr lvl="1"/>
            <a:r>
              <a:rPr lang="en-US" dirty="0" smtClean="0"/>
              <a:t>Can we obtain new features that do a better job at that discrimination?</a:t>
            </a:r>
          </a:p>
          <a:p>
            <a:pPr lvl="1"/>
            <a:r>
              <a:rPr lang="en-US" dirty="0" smtClean="0"/>
              <a:t>Can those new features be used to improve general readability precision of our system? And if we specifically aim for short texts?</a:t>
            </a:r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Does a tweet’s readability score have any impact in its probability of retweets?</a:t>
            </a:r>
          </a:p>
          <a:p>
            <a:pPr lvl="2"/>
            <a:r>
              <a:rPr lang="en-US" dirty="0"/>
              <a:t>Do people prefer to retweet tweets that have similar readability to </a:t>
            </a:r>
            <a:r>
              <a:rPr lang="en-US" dirty="0" err="1" smtClean="0"/>
              <a:t>their’s</a:t>
            </a:r>
            <a:endParaRPr lang="en-US" dirty="0" smtClean="0"/>
          </a:p>
          <a:p>
            <a:pPr lvl="1"/>
            <a:r>
              <a:rPr lang="en-US" dirty="0" smtClean="0"/>
              <a:t>Does the diffusion of a tweet has any relation with its readability?</a:t>
            </a:r>
          </a:p>
          <a:p>
            <a:pPr lvl="2"/>
            <a:r>
              <a:rPr lang="en-US" dirty="0" smtClean="0"/>
              <a:t>Do readable tweets get better diffusion that complex ones?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0178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178</TotalTime>
  <Words>265</Words>
  <Application>Microsoft Office PowerPoint</Application>
  <PresentationFormat>Panorámica</PresentationFormat>
  <Paragraphs>31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Espiral</vt:lpstr>
      <vt:lpstr>Readability and social networks</vt:lpstr>
      <vt:lpstr>Readability</vt:lpstr>
      <vt:lpstr>Motivation and research plan</vt:lpstr>
      <vt:lpstr>Questions we aim to answer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Ion Madrazo Azpiazu</dc:creator>
  <cp:lastModifiedBy>Ion Madrazo Azpiazu</cp:lastModifiedBy>
  <cp:revision>11</cp:revision>
  <dcterms:created xsi:type="dcterms:W3CDTF">2016-02-04T04:53:19Z</dcterms:created>
  <dcterms:modified xsi:type="dcterms:W3CDTF">2016-02-04T07:51:51Z</dcterms:modified>
</cp:coreProperties>
</file>