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7B826-918B-493F-BCB9-50597CDDC92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A9EB7-31E8-4DC5-BD18-2D09DA074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A9EB7-31E8-4DC5-BD18-2D09DA074C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3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A9EB7-31E8-4DC5-BD18-2D09DA074C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A9EB7-31E8-4DC5-BD18-2D09DA074C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7D0C-FEF7-46CB-8572-B4F7D2137FB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6EA6-5F75-4743-B26A-4F4557F762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7D0C-FEF7-46CB-8572-B4F7D2137FB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6EA6-5F75-4743-B26A-4F4557F762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7D0C-FEF7-46CB-8572-B4F7D2137FB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6EA6-5F75-4743-B26A-4F4557F762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5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7D0C-FEF7-46CB-8572-B4F7D2137FB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6EA6-5F75-4743-B26A-4F4557F762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3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7D0C-FEF7-46CB-8572-B4F7D2137FB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6EA6-5F75-4743-B26A-4F4557F762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7D0C-FEF7-46CB-8572-B4F7D2137FB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6EA6-5F75-4743-B26A-4F4557F762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4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7D0C-FEF7-46CB-8572-B4F7D2137FB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6EA6-5F75-4743-B26A-4F4557F762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7D0C-FEF7-46CB-8572-B4F7D2137FB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6EA6-5F75-4743-B26A-4F4557F762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5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7D0C-FEF7-46CB-8572-B4F7D2137FB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6EA6-5F75-4743-B26A-4F4557F762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7D0C-FEF7-46CB-8572-B4F7D2137FB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6EA6-5F75-4743-B26A-4F4557F762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7D0C-FEF7-46CB-8572-B4F7D2137FB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6EA6-5F75-4743-B26A-4F4557F762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7D0C-FEF7-46CB-8572-B4F7D2137FB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6EA6-5F75-4743-B26A-4F4557F762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lamada ovalada 20"/>
          <p:cNvSpPr/>
          <p:nvPr/>
        </p:nvSpPr>
        <p:spPr>
          <a:xfrm>
            <a:off x="8668870" y="1668807"/>
            <a:ext cx="1766047" cy="104476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documento 3"/>
          <p:cNvSpPr/>
          <p:nvPr/>
        </p:nvSpPr>
        <p:spPr>
          <a:xfrm>
            <a:off x="1776807" y="998499"/>
            <a:ext cx="1487781" cy="106453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680908" y="1548697"/>
            <a:ext cx="1597331" cy="12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6338047" y="1990468"/>
            <a:ext cx="19813" cy="9947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62655"/>
              </p:ext>
            </p:extLst>
          </p:nvPr>
        </p:nvGraphicFramePr>
        <p:xfrm>
          <a:off x="4591424" y="3352178"/>
          <a:ext cx="5238375" cy="189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25"/>
                <a:gridCol w="1746125"/>
                <a:gridCol w="1746125"/>
              </a:tblGrid>
              <a:tr h="4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Shallow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Social</a:t>
                      </a:r>
                      <a:endParaRPr lang="en-US" dirty="0"/>
                    </a:p>
                  </a:txBody>
                  <a:tcPr/>
                </a:tc>
              </a:tr>
              <a:tr h="4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r>
                        <a:rPr lang="en-US" baseline="0" dirty="0" smtClean="0"/>
                        <a:t>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Lexical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Bag of words</a:t>
                      </a:r>
                      <a:endParaRPr lang="en-US" dirty="0"/>
                    </a:p>
                  </a:txBody>
                  <a:tcPr/>
                </a:tc>
              </a:tr>
              <a:tr h="4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Sentence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Syntactic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Hashtags</a:t>
                      </a:r>
                      <a:endParaRPr lang="en-US" dirty="0"/>
                    </a:p>
                  </a:txBody>
                  <a:tcPr/>
                </a:tc>
              </a:tr>
              <a:tr h="4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r>
                        <a:rPr lang="en-US" baseline="0" dirty="0" smtClean="0"/>
                        <a:t> of simple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Semantic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9022976" y="1974092"/>
            <a:ext cx="130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</a:t>
            </a:r>
          </a:p>
          <a:p>
            <a:endParaRPr lang="en-US" dirty="0"/>
          </a:p>
        </p:txBody>
      </p:sp>
      <p:sp>
        <p:nvSpPr>
          <p:cNvPr id="18" name="Multidocumento 17"/>
          <p:cNvSpPr/>
          <p:nvPr/>
        </p:nvSpPr>
        <p:spPr>
          <a:xfrm>
            <a:off x="5786988" y="845101"/>
            <a:ext cx="1487781" cy="106453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5948590" y="1147346"/>
            <a:ext cx="115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ProcessedText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991779" y="1346098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Text</a:t>
            </a:r>
            <a:endParaRPr lang="en-U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600107" y="1715430"/>
            <a:ext cx="21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-Tokenization</a:t>
            </a:r>
            <a:br>
              <a:rPr lang="en-US" dirty="0" smtClean="0"/>
            </a:br>
            <a:r>
              <a:rPr lang="en-US" dirty="0" smtClean="0"/>
              <a:t>-PoS tagging</a:t>
            </a:r>
            <a:br>
              <a:rPr lang="en-US" dirty="0" smtClean="0"/>
            </a:br>
            <a:r>
              <a:rPr lang="en-US" dirty="0" smtClean="0"/>
              <a:t>-Syntactic an.</a:t>
            </a:r>
          </a:p>
          <a:p>
            <a:r>
              <a:rPr lang="en-US" dirty="0" smtClean="0"/>
              <a:t>-Morphologic 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6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rminador 2"/>
          <p:cNvSpPr/>
          <p:nvPr/>
        </p:nvSpPr>
        <p:spPr>
          <a:xfrm>
            <a:off x="4537411" y="5647916"/>
            <a:ext cx="2415718" cy="4929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peración manual 1"/>
          <p:cNvSpPr/>
          <p:nvPr/>
        </p:nvSpPr>
        <p:spPr>
          <a:xfrm>
            <a:off x="1901953" y="2501153"/>
            <a:ext cx="7744071" cy="301214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documento 3"/>
          <p:cNvSpPr/>
          <p:nvPr/>
        </p:nvSpPr>
        <p:spPr>
          <a:xfrm>
            <a:off x="2476054" y="379783"/>
            <a:ext cx="1487781" cy="106453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4380155" y="929981"/>
            <a:ext cx="1597331" cy="12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7037294" y="1371752"/>
            <a:ext cx="19813" cy="9947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04003"/>
              </p:ext>
            </p:extLst>
          </p:nvPr>
        </p:nvGraphicFramePr>
        <p:xfrm>
          <a:off x="3228789" y="2697755"/>
          <a:ext cx="5238375" cy="189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25"/>
                <a:gridCol w="1746125"/>
                <a:gridCol w="1746125"/>
              </a:tblGrid>
              <a:tr h="4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Shallow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Social</a:t>
                      </a:r>
                      <a:endParaRPr lang="en-US" dirty="0"/>
                    </a:p>
                  </a:txBody>
                  <a:tcPr/>
                </a:tc>
              </a:tr>
              <a:tr h="4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r>
                        <a:rPr lang="en-US" baseline="0" dirty="0" smtClean="0"/>
                        <a:t>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Lexical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Bag of words</a:t>
                      </a:r>
                      <a:endParaRPr lang="en-US" dirty="0"/>
                    </a:p>
                  </a:txBody>
                  <a:tcPr/>
                </a:tc>
              </a:tr>
              <a:tr h="4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Sentence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Syntactic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Hashtags</a:t>
                      </a:r>
                      <a:endParaRPr lang="en-US" dirty="0"/>
                    </a:p>
                  </a:txBody>
                  <a:tcPr/>
                </a:tc>
              </a:tr>
              <a:tr h="4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r>
                        <a:rPr lang="en-US" baseline="0" dirty="0" smtClean="0"/>
                        <a:t> of simple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Semantic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5121805" y="5692587"/>
            <a:ext cx="130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</a:t>
            </a:r>
          </a:p>
          <a:p>
            <a:endParaRPr lang="en-US" dirty="0"/>
          </a:p>
        </p:txBody>
      </p:sp>
      <p:sp>
        <p:nvSpPr>
          <p:cNvPr id="18" name="Multidocumento 17"/>
          <p:cNvSpPr/>
          <p:nvPr/>
        </p:nvSpPr>
        <p:spPr>
          <a:xfrm>
            <a:off x="6486235" y="226385"/>
            <a:ext cx="1487781" cy="106453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6647837" y="528630"/>
            <a:ext cx="115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ProcessedText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691026" y="727382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Text</a:t>
            </a:r>
            <a:endParaRPr lang="en-U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299354" y="1096714"/>
            <a:ext cx="21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-Tokenization</a:t>
            </a:r>
            <a:br>
              <a:rPr lang="en-US" dirty="0" smtClean="0"/>
            </a:br>
            <a:r>
              <a:rPr lang="en-US" dirty="0" smtClean="0"/>
              <a:t>-PoS tagging</a:t>
            </a:r>
            <a:br>
              <a:rPr lang="en-US" dirty="0" smtClean="0"/>
            </a:br>
            <a:r>
              <a:rPr lang="en-US" dirty="0" smtClean="0"/>
              <a:t>-Syntactic an.</a:t>
            </a:r>
          </a:p>
          <a:p>
            <a:r>
              <a:rPr lang="en-US" dirty="0" smtClean="0"/>
              <a:t>-Morphologic 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peración manual 1"/>
          <p:cNvSpPr/>
          <p:nvPr/>
        </p:nvSpPr>
        <p:spPr>
          <a:xfrm>
            <a:off x="1770812" y="4347595"/>
            <a:ext cx="7744071" cy="301214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5495392" y="858757"/>
            <a:ext cx="12612" cy="11528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5504330" y="3270990"/>
            <a:ext cx="19813" cy="9947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6571"/>
              </p:ext>
            </p:extLst>
          </p:nvPr>
        </p:nvGraphicFramePr>
        <p:xfrm>
          <a:off x="3075473" y="4511246"/>
          <a:ext cx="5238375" cy="189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25"/>
                <a:gridCol w="1746125"/>
                <a:gridCol w="1746125"/>
              </a:tblGrid>
              <a:tr h="4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Shallow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Social</a:t>
                      </a:r>
                      <a:endParaRPr lang="en-US" dirty="0"/>
                    </a:p>
                  </a:txBody>
                  <a:tcPr/>
                </a:tc>
              </a:tr>
              <a:tr h="4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r>
                        <a:rPr lang="en-US" baseline="0" dirty="0" smtClean="0"/>
                        <a:t>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Lexical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Bag of words</a:t>
                      </a:r>
                      <a:endParaRPr lang="en-US" dirty="0"/>
                    </a:p>
                  </a:txBody>
                  <a:tcPr/>
                </a:tc>
              </a:tr>
              <a:tr h="4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Sentence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Syntactic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Hashtags</a:t>
                      </a:r>
                      <a:endParaRPr lang="en-US" dirty="0"/>
                    </a:p>
                  </a:txBody>
                  <a:tcPr/>
                </a:tc>
              </a:tr>
              <a:tr h="4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r>
                        <a:rPr lang="en-US" baseline="0" dirty="0" smtClean="0"/>
                        <a:t> of simple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Semantic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upo 14"/>
          <p:cNvGrpSpPr/>
          <p:nvPr/>
        </p:nvGrpSpPr>
        <p:grpSpPr>
          <a:xfrm>
            <a:off x="4406271" y="7475693"/>
            <a:ext cx="2415718" cy="691002"/>
            <a:chOff x="4546376" y="7171916"/>
            <a:chExt cx="2415718" cy="691002"/>
          </a:xfrm>
        </p:grpSpPr>
        <p:sp>
          <p:nvSpPr>
            <p:cNvPr id="3" name="Terminador 2"/>
            <p:cNvSpPr/>
            <p:nvPr/>
          </p:nvSpPr>
          <p:spPr>
            <a:xfrm>
              <a:off x="4546376" y="7171916"/>
              <a:ext cx="2415718" cy="49290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130770" y="7216587"/>
              <a:ext cx="1304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Prediction</a:t>
              </a:r>
            </a:p>
            <a:p>
              <a:endParaRPr lang="en-US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760439" y="2090500"/>
            <a:ext cx="1487781" cy="1064533"/>
            <a:chOff x="6495200" y="1750385"/>
            <a:chExt cx="1487781" cy="1064533"/>
          </a:xfrm>
        </p:grpSpPr>
        <p:sp>
          <p:nvSpPr>
            <p:cNvPr id="18" name="Multidocumento 17"/>
            <p:cNvSpPr/>
            <p:nvPr/>
          </p:nvSpPr>
          <p:spPr>
            <a:xfrm>
              <a:off x="6495200" y="1750385"/>
              <a:ext cx="1487781" cy="106453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656802" y="2052630"/>
              <a:ext cx="1159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ProcessedText</a:t>
              </a:r>
              <a:endParaRPr lang="en-US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668115" y="-140671"/>
            <a:ext cx="1487781" cy="1064533"/>
            <a:chOff x="4717231" y="252064"/>
            <a:chExt cx="1487781" cy="1064533"/>
          </a:xfrm>
        </p:grpSpPr>
        <p:sp>
          <p:nvSpPr>
            <p:cNvPr id="4" name="Multidocumento 3"/>
            <p:cNvSpPr/>
            <p:nvPr/>
          </p:nvSpPr>
          <p:spPr>
            <a:xfrm>
              <a:off x="4717231" y="252064"/>
              <a:ext cx="1487781" cy="106453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4932203" y="599663"/>
              <a:ext cx="1057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Raw Text</a:t>
              </a:r>
              <a:endParaRPr lang="en-US" dirty="0"/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2815961" y="858757"/>
            <a:ext cx="21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-Tokenization</a:t>
            </a:r>
            <a:br>
              <a:rPr lang="en-US" dirty="0" smtClean="0"/>
            </a:br>
            <a:r>
              <a:rPr lang="en-US" dirty="0" smtClean="0"/>
              <a:t>-PoS tagging</a:t>
            </a:r>
            <a:br>
              <a:rPr lang="en-US" dirty="0" smtClean="0"/>
            </a:br>
            <a:r>
              <a:rPr lang="en-US" dirty="0" smtClean="0"/>
              <a:t>-Syntactic an.</a:t>
            </a:r>
          </a:p>
          <a:p>
            <a:r>
              <a:rPr lang="en-US" dirty="0" smtClean="0"/>
              <a:t>-Morphologic 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78</Words>
  <Application>Microsoft Office PowerPoint</Application>
  <PresentationFormat>Panorámica</PresentationFormat>
  <Paragraphs>54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Ion Madrazo Azpiazu</dc:creator>
  <cp:lastModifiedBy>Ion Madrazo Azpiazu</cp:lastModifiedBy>
  <cp:revision>10</cp:revision>
  <dcterms:created xsi:type="dcterms:W3CDTF">2016-02-22T03:24:44Z</dcterms:created>
  <dcterms:modified xsi:type="dcterms:W3CDTF">2016-02-26T01:56:20Z</dcterms:modified>
</cp:coreProperties>
</file>