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907C-5BF9-412A-9C36-6EC6F3D3A50E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883D0-18A4-4109-A251-55EE0E3231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883D0-18A4-4109-A251-55EE0E323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3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8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48BD-EF24-4763-9EDE-57995F0AD19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3B15-01AD-45AF-889C-E1DC5BDD7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56561" y="1008670"/>
            <a:ext cx="10425112" cy="4058123"/>
            <a:chOff x="-50463" y="1035440"/>
            <a:chExt cx="13192036" cy="5445372"/>
          </a:xfrm>
        </p:grpSpPr>
        <p:grpSp>
          <p:nvGrpSpPr>
            <p:cNvPr id="8" name="Grupo 7"/>
            <p:cNvGrpSpPr/>
            <p:nvPr/>
          </p:nvGrpSpPr>
          <p:grpSpPr>
            <a:xfrm>
              <a:off x="-50463" y="1035440"/>
              <a:ext cx="2802458" cy="3998376"/>
              <a:chOff x="374374" y="1787324"/>
              <a:chExt cx="2802458" cy="3998376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9"/>
              <a:stretch/>
            </p:blipFill>
            <p:spPr>
              <a:xfrm>
                <a:off x="374374" y="1787324"/>
                <a:ext cx="2802458" cy="3998376"/>
              </a:xfrm>
              <a:prstGeom prst="rect">
                <a:avLst/>
              </a:prstGeom>
            </p:spPr>
          </p:pic>
          <p:sp>
            <p:nvSpPr>
              <p:cNvPr id="7" name="CuadroTexto 6"/>
              <p:cNvSpPr txBox="1"/>
              <p:nvPr/>
            </p:nvSpPr>
            <p:spPr>
              <a:xfrm>
                <a:off x="744170" y="2293295"/>
                <a:ext cx="1608629" cy="805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Which are the main characters of Frozen movie?</a:t>
                </a:r>
                <a:endParaRPr lang="en-US" sz="1100" dirty="0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2642044" y="1511416"/>
              <a:ext cx="9975846" cy="3499375"/>
              <a:chOff x="2610055" y="1713149"/>
              <a:chExt cx="9975846" cy="3499375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2610055" y="1713149"/>
                <a:ext cx="9975846" cy="3499375"/>
              </a:xfrm>
              <a:prstGeom prst="rec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roceso alternativo 9"/>
              <p:cNvSpPr/>
              <p:nvPr/>
            </p:nvSpPr>
            <p:spPr>
              <a:xfrm>
                <a:off x="2872510" y="2669222"/>
                <a:ext cx="1442301" cy="113428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Search Intent </a:t>
                </a:r>
              </a:p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Analysis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Proceso alternativo 11"/>
              <p:cNvSpPr/>
              <p:nvPr/>
            </p:nvSpPr>
            <p:spPr>
              <a:xfrm>
                <a:off x="4769003" y="2669222"/>
                <a:ext cx="1442301" cy="113428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Candidate</a:t>
                </a:r>
              </a:p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Generation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Proceso alternativo 12"/>
              <p:cNvSpPr/>
              <p:nvPr/>
            </p:nvSpPr>
            <p:spPr>
              <a:xfrm>
                <a:off x="6695673" y="2669222"/>
                <a:ext cx="1787952" cy="113428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Multi-criteria Recommendation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Proceso alternativo 13"/>
              <p:cNvSpPr/>
              <p:nvPr/>
            </p:nvSpPr>
            <p:spPr>
              <a:xfrm>
                <a:off x="8967994" y="2669222"/>
                <a:ext cx="1442301" cy="113428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Readability Analysis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Proceso alternativo 14"/>
              <p:cNvSpPr/>
              <p:nvPr/>
            </p:nvSpPr>
            <p:spPr>
              <a:xfrm>
                <a:off x="10858757" y="2669222"/>
                <a:ext cx="1442301" cy="113428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Topical Filtering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Flecha derecha 15"/>
              <p:cNvSpPr/>
              <p:nvPr/>
            </p:nvSpPr>
            <p:spPr>
              <a:xfrm>
                <a:off x="4378600" y="2972412"/>
                <a:ext cx="329938" cy="527901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echa derecha 16"/>
              <p:cNvSpPr/>
              <p:nvPr/>
            </p:nvSpPr>
            <p:spPr>
              <a:xfrm>
                <a:off x="6288520" y="2972412"/>
                <a:ext cx="329938" cy="527901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echa derecha 17"/>
              <p:cNvSpPr/>
              <p:nvPr/>
            </p:nvSpPr>
            <p:spPr>
              <a:xfrm>
                <a:off x="8554876" y="2972412"/>
                <a:ext cx="329938" cy="527901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echa derecha 18"/>
              <p:cNvSpPr/>
              <p:nvPr/>
            </p:nvSpPr>
            <p:spPr>
              <a:xfrm>
                <a:off x="10469557" y="2972412"/>
                <a:ext cx="329938" cy="527901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10002798" y="4139434"/>
                <a:ext cx="225799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ReQuIK</a:t>
                </a:r>
                <a:endParaRPr lang="en-US" sz="5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Proceso alternativo 26"/>
            <p:cNvSpPr/>
            <p:nvPr/>
          </p:nvSpPr>
          <p:spPr>
            <a:xfrm>
              <a:off x="4406221" y="5899747"/>
              <a:ext cx="146639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UbberSuggest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ceso alternativo 29"/>
            <p:cNvSpPr/>
            <p:nvPr/>
          </p:nvSpPr>
          <p:spPr>
            <a:xfrm>
              <a:off x="9875181" y="5899747"/>
              <a:ext cx="146639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SVD++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Proceso alternativo 30"/>
            <p:cNvSpPr/>
            <p:nvPr/>
          </p:nvSpPr>
          <p:spPr>
            <a:xfrm>
              <a:off x="11675182" y="5899747"/>
              <a:ext cx="146639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Flesh-Kincaid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Proceso alternativo 31"/>
            <p:cNvSpPr/>
            <p:nvPr/>
          </p:nvSpPr>
          <p:spPr>
            <a:xfrm>
              <a:off x="2069959" y="5889419"/>
              <a:ext cx="202999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 Intent module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Proceso alternativo 32"/>
            <p:cNvSpPr/>
            <p:nvPr/>
          </p:nvSpPr>
          <p:spPr>
            <a:xfrm>
              <a:off x="8172333" y="5899747"/>
              <a:ext cx="146639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WordNet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Conector recto de flecha 34"/>
            <p:cNvCxnSpPr/>
            <p:nvPr/>
          </p:nvCxnSpPr>
          <p:spPr>
            <a:xfrm flipV="1">
              <a:off x="3010789" y="5115512"/>
              <a:ext cx="1014996" cy="6444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V="1">
              <a:off x="5021113" y="5115512"/>
              <a:ext cx="634717" cy="669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V="1">
              <a:off x="7225823" y="5140298"/>
              <a:ext cx="83070" cy="6196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 flipV="1">
              <a:off x="8938796" y="5154416"/>
              <a:ext cx="0" cy="664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V="1">
              <a:off x="10608376" y="5140297"/>
              <a:ext cx="0" cy="6444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/>
            <p:nvPr/>
          </p:nvCxnSpPr>
          <p:spPr>
            <a:xfrm flipH="1" flipV="1">
              <a:off x="12112402" y="5207075"/>
              <a:ext cx="226568" cy="5844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Proceso alternativo 58"/>
            <p:cNvSpPr/>
            <p:nvPr/>
          </p:nvSpPr>
          <p:spPr>
            <a:xfrm>
              <a:off x="6109070" y="5889419"/>
              <a:ext cx="1872471" cy="58106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Children Resources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3" name="Proceso alternativo 72"/>
          <p:cNvSpPr/>
          <p:nvPr/>
        </p:nvSpPr>
        <p:spPr>
          <a:xfrm>
            <a:off x="10481673" y="1931218"/>
            <a:ext cx="1636104" cy="2040053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Frozen main characters ”</a:t>
            </a:r>
          </a:p>
          <a:p>
            <a:pPr algn="ctr"/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Frozen character costumes “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Disney characters “</a:t>
            </a: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“Frozen”  </a:t>
            </a: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Flecha derecha 74"/>
          <p:cNvSpPr/>
          <p:nvPr/>
        </p:nvSpPr>
        <p:spPr>
          <a:xfrm>
            <a:off x="10144382" y="2424600"/>
            <a:ext cx="260736" cy="39341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roceso alternativo 78"/>
          <p:cNvSpPr/>
          <p:nvPr/>
        </p:nvSpPr>
        <p:spPr>
          <a:xfrm>
            <a:off x="10481673" y="1375340"/>
            <a:ext cx="1636104" cy="43303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 you mean?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8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Ion Madrazo Azpiazu</dc:creator>
  <cp:lastModifiedBy>Ion Madrazo Azpiazu</cp:lastModifiedBy>
  <cp:revision>10</cp:revision>
  <dcterms:created xsi:type="dcterms:W3CDTF">2016-04-20T15:18:44Z</dcterms:created>
  <dcterms:modified xsi:type="dcterms:W3CDTF">2016-04-20T19:11:52Z</dcterms:modified>
</cp:coreProperties>
</file>