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67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06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61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1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17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6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57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0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53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6227-17E6-4C99-A3D0-D48831693C7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69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6227-17E6-4C99-A3D0-D48831693C7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6227-17E6-4C99-A3D0-D48831693C74}" type="datetimeFigureOut">
              <a:rPr lang="ru-RU" smtClean="0"/>
              <a:t>30.03.2019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CADF6F-0DB5-4720-AD69-ECE0CA95A09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6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WebServer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ученик 9А класса Ионов Максим Андреевич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7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Проект представляет собой простую библиотеку, где можно просматривать книги и их описание,  добавлять новые книги и изменять старые, а для администратора есть функция управления </a:t>
            </a:r>
            <a:r>
              <a:rPr lang="ru-RU" sz="2400" dirty="0" smtClean="0"/>
              <a:t>пользователями: блокирование и просмотр списка пользователей.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272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 </a:t>
            </a:r>
            <a:r>
              <a:rPr lang="ru-RU" sz="2400" dirty="0" smtClean="0"/>
              <a:t>проекте</a:t>
            </a:r>
            <a:r>
              <a:rPr lang="ru-RU" sz="2400" dirty="0" smtClean="0"/>
              <a:t> </a:t>
            </a:r>
            <a:r>
              <a:rPr lang="ru-RU" sz="2400" dirty="0"/>
              <a:t>присутствуют классы и их наследование, применяется работа с базой данных –добавление, обновление и удаление записей. Присутствует разделение уровней пользователей: незарегистрированный пользователь может только видеть список книг, зарегистрированный пользователь может просматривать книги и их описание, опытный пользователь может добавлять книги и редактировать свои книги, а администратор может удалять и изменять все книги, просматривать список пользователей и блокировать </a:t>
            </a:r>
            <a:r>
              <a:rPr lang="ru-RU" sz="2400" dirty="0" smtClean="0"/>
              <a:t>их.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5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Во время разработки проекта применялись библиотеки </a:t>
            </a:r>
            <a:r>
              <a:rPr lang="en-US" sz="2400" dirty="0"/>
              <a:t>flask</a:t>
            </a:r>
            <a:r>
              <a:rPr lang="ru-RU" sz="2400" dirty="0"/>
              <a:t>, </a:t>
            </a:r>
            <a:r>
              <a:rPr lang="en-US" sz="2400" dirty="0"/>
              <a:t>flask</a:t>
            </a:r>
            <a:r>
              <a:rPr lang="ru-RU" sz="2400" dirty="0"/>
              <a:t>_</a:t>
            </a:r>
            <a:r>
              <a:rPr lang="en-US" sz="2400" dirty="0" err="1"/>
              <a:t>wtf</a:t>
            </a:r>
            <a:r>
              <a:rPr lang="ru-RU" sz="2400" dirty="0"/>
              <a:t>, </a:t>
            </a:r>
            <a:r>
              <a:rPr lang="en-US" sz="2400" dirty="0" err="1"/>
              <a:t>wtforms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sqlite</a:t>
            </a:r>
            <a:r>
              <a:rPr lang="ru-RU" sz="2400" dirty="0"/>
              <a:t>3, классы и их наследование</a:t>
            </a:r>
            <a:r>
              <a:rPr lang="ru-RU" sz="2400" dirty="0" smtClean="0"/>
              <a:t>.</a:t>
            </a:r>
            <a:r>
              <a:rPr lang="ru-RU" sz="2400" dirty="0"/>
              <a:t> Основные </a:t>
            </a:r>
            <a:r>
              <a:rPr lang="ru-RU" sz="2400" dirty="0" smtClean="0"/>
              <a:t>классы:</a:t>
            </a:r>
            <a:r>
              <a:rPr lang="en-US" sz="2400" dirty="0" smtClean="0"/>
              <a:t> DB</a:t>
            </a:r>
            <a:r>
              <a:rPr lang="ru-RU" sz="2400" dirty="0"/>
              <a:t>, </a:t>
            </a:r>
            <a:r>
              <a:rPr lang="en-US" sz="2400" dirty="0" err="1"/>
              <a:t>BooksModel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UsersModel</a:t>
            </a:r>
            <a:r>
              <a:rPr lang="en-US" sz="2400" dirty="0"/>
              <a:t> </a:t>
            </a:r>
            <a:r>
              <a:rPr lang="ru-RU" sz="2400" dirty="0"/>
              <a:t>– классы базы и </a:t>
            </a:r>
            <a:r>
              <a:rPr lang="ru-RU" sz="2400" dirty="0" smtClean="0"/>
              <a:t>таблиц</a:t>
            </a:r>
            <a:r>
              <a:rPr lang="en-US" sz="2400" dirty="0" smtClean="0"/>
              <a:t>;</a:t>
            </a:r>
            <a:r>
              <a:rPr lang="en-US" sz="2400" dirty="0"/>
              <a:t> </a:t>
            </a:r>
            <a:r>
              <a:rPr lang="en-US" sz="2400" dirty="0" err="1" smtClean="0"/>
              <a:t>ViewBookForm</a:t>
            </a:r>
            <a:r>
              <a:rPr lang="ru-RU" sz="2400" dirty="0"/>
              <a:t>, </a:t>
            </a:r>
            <a:r>
              <a:rPr lang="en-US" sz="2400" dirty="0" err="1"/>
              <a:t>AddFileBookForm</a:t>
            </a:r>
            <a:r>
              <a:rPr lang="ru-RU" sz="2400" dirty="0"/>
              <a:t>, </a:t>
            </a:r>
            <a:r>
              <a:rPr lang="en-US" sz="2400" dirty="0" err="1"/>
              <a:t>AddBookForm</a:t>
            </a:r>
            <a:r>
              <a:rPr lang="ru-RU" sz="2400" dirty="0"/>
              <a:t>(наследуется от </a:t>
            </a:r>
            <a:r>
              <a:rPr lang="en-US" sz="2400" dirty="0" err="1"/>
              <a:t>ViewBookForm</a:t>
            </a:r>
            <a:r>
              <a:rPr lang="ru-RU" sz="2400" dirty="0"/>
              <a:t>) , </a:t>
            </a:r>
            <a:r>
              <a:rPr lang="en-US" sz="2400" dirty="0" err="1"/>
              <a:t>ModifyBookForm</a:t>
            </a:r>
            <a:r>
              <a:rPr lang="ru-RU" sz="2400" dirty="0"/>
              <a:t>(наследуется от </a:t>
            </a:r>
            <a:r>
              <a:rPr lang="en-US" sz="2400" dirty="0" err="1"/>
              <a:t>ViewBookForm</a:t>
            </a:r>
            <a:r>
              <a:rPr lang="ru-RU" sz="2400" dirty="0"/>
              <a:t>), </a:t>
            </a:r>
            <a:r>
              <a:rPr lang="en-US" sz="2400" dirty="0" err="1"/>
              <a:t>LoginForm</a:t>
            </a:r>
            <a:r>
              <a:rPr lang="ru-RU" sz="2400" dirty="0"/>
              <a:t>, </a:t>
            </a:r>
            <a:r>
              <a:rPr lang="en-US" sz="2400" dirty="0" err="1"/>
              <a:t>RegisterForm</a:t>
            </a:r>
            <a:r>
              <a:rPr lang="en-US" sz="2400" dirty="0"/>
              <a:t> </a:t>
            </a:r>
            <a:r>
              <a:rPr lang="ru-RU" sz="2400" dirty="0"/>
              <a:t>– классы форм.</a:t>
            </a:r>
          </a:p>
          <a:p>
            <a:r>
              <a:rPr lang="ru-RU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751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Я научился создавать веб-сервер на языке программирования </a:t>
            </a:r>
            <a:r>
              <a:rPr lang="en-US" sz="2400" dirty="0"/>
              <a:t>Python</a:t>
            </a:r>
            <a:r>
              <a:rPr lang="ru-RU" sz="2400" dirty="0"/>
              <a:t>. Библиотека, которую я представил, может быть доработана и улучшена, например, с помощью добавления журнала, в котором бы записывались все действия на </a:t>
            </a:r>
            <a:r>
              <a:rPr lang="ru-RU" sz="2400" dirty="0" smtClean="0"/>
              <a:t>веб-сервере</a:t>
            </a:r>
            <a:r>
              <a:rPr lang="ru-RU" sz="2400" dirty="0"/>
              <a:t>, изменения работы с файлами книг и улучшения внешнего вида </a:t>
            </a:r>
            <a:r>
              <a:rPr lang="ru-RU" sz="2400" dirty="0" smtClean="0"/>
              <a:t>страниц, хранения паролей в зашифрованном виде.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65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78" y="1845735"/>
            <a:ext cx="3103828" cy="4022725"/>
          </a:xfrm>
        </p:spPr>
      </p:pic>
      <p:sp>
        <p:nvSpPr>
          <p:cNvPr id="6" name="TextBox 5"/>
          <p:cNvSpPr txBox="1"/>
          <p:nvPr/>
        </p:nvSpPr>
        <p:spPr>
          <a:xfrm>
            <a:off x="1804087" y="1103870"/>
            <a:ext cx="1899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Вход на сайт: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75374" y="140041"/>
            <a:ext cx="3206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Список пользователей:</a:t>
            </a:r>
            <a:endParaRPr lang="ru-RU" sz="24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374" y="513968"/>
            <a:ext cx="3344562" cy="5799864"/>
          </a:xfrm>
        </p:spPr>
      </p:pic>
    </p:spTree>
    <p:extLst>
      <p:ext uri="{BB962C8B-B14F-4D97-AF65-F5344CB8AC3E}">
        <p14:creationId xmlns:p14="http://schemas.microsoft.com/office/powerpoint/2010/main" val="24292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10197" y="8238"/>
            <a:ext cx="388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Изменение описания книги: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74573" y="988539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Список книг:</a:t>
            </a:r>
            <a:endParaRPr lang="ru-RU" sz="2400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95" y="700208"/>
            <a:ext cx="2776150" cy="5615038"/>
          </a:xfrm>
        </p:spPr>
      </p:pic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39" y="1846263"/>
            <a:ext cx="4686959" cy="4022725"/>
          </a:xfrm>
        </p:spPr>
      </p:pic>
    </p:spTree>
    <p:extLst>
      <p:ext uri="{BB962C8B-B14F-4D97-AF65-F5344CB8AC3E}">
        <p14:creationId xmlns:p14="http://schemas.microsoft.com/office/powerpoint/2010/main" val="25585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245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Ретро</vt:lpstr>
      <vt:lpstr>Проект WebServer</vt:lpstr>
      <vt:lpstr>Идея проекта</vt:lpstr>
      <vt:lpstr>Реализация</vt:lpstr>
      <vt:lpstr>Технологии</vt:lpstr>
      <vt:lpstr>Вывод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WebServer</dc:title>
  <dc:creator>Пользователь Windows</dc:creator>
  <cp:lastModifiedBy>Пользователь Windows</cp:lastModifiedBy>
  <cp:revision>6</cp:revision>
  <dcterms:created xsi:type="dcterms:W3CDTF">2019-03-27T19:47:15Z</dcterms:created>
  <dcterms:modified xsi:type="dcterms:W3CDTF">2019-03-30T07:35:51Z</dcterms:modified>
</cp:coreProperties>
</file>