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1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8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9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2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2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0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79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0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AC1366-19B0-463F-9E8E-CA00ADC74526}" type="datetimeFigureOut">
              <a:rPr lang="ru-RU" smtClean="0"/>
              <a:t>04.02.2019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1EB5E-5FD9-4006-9870-74967F8424B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ученик 9А класса Ионов Максим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5825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smtClean="0"/>
              <a:t>представляет собой игру-«</a:t>
            </a:r>
            <a:r>
              <a:rPr lang="ru-RU" dirty="0" err="1" smtClean="0"/>
              <a:t>стрелялку</a:t>
            </a:r>
            <a:r>
              <a:rPr lang="ru-RU" dirty="0" smtClean="0"/>
              <a:t>», где можно проходить уровни, сражаться с врагами и набирать 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9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разработки проекта </a:t>
            </a:r>
            <a:r>
              <a:rPr lang="ru-RU" dirty="0" smtClean="0"/>
              <a:t>применялись библиотеки </a:t>
            </a:r>
            <a:r>
              <a:rPr lang="en-US" dirty="0" err="1" smtClean="0"/>
              <a:t>pygame</a:t>
            </a:r>
            <a:r>
              <a:rPr lang="ru-RU" dirty="0" smtClean="0"/>
              <a:t> и </a:t>
            </a:r>
            <a:r>
              <a:rPr lang="en-US" dirty="0" smtClean="0"/>
              <a:t>random</a:t>
            </a:r>
            <a:r>
              <a:rPr lang="ru-RU" dirty="0" smtClean="0"/>
              <a:t>, классы и их наследование, спрайты, звуковые файлы,  возможность сохранять файлы и считывать их для сохранения и загрузки игрового процесса, была сделана стрельба с применением знаний по геометрии. Всего в проекте насчитывается более 600 строк.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690595"/>
              </p:ext>
            </p:extLst>
          </p:nvPr>
        </p:nvGraphicFramePr>
        <p:xfrm>
          <a:off x="1261806" y="3046455"/>
          <a:ext cx="3886843" cy="31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10780920" imgH="8685360" progId="Photoshop.Image.13">
                  <p:embed/>
                </p:oleObj>
              </mc:Choice>
              <mc:Fallback>
                <p:oleObj name="Image" r:id="rId3" imgW="10780920" imgH="8685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1806" y="3046455"/>
                        <a:ext cx="3886843" cy="3131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378067"/>
              </p:ext>
            </p:extLst>
          </p:nvPr>
        </p:nvGraphicFramePr>
        <p:xfrm>
          <a:off x="5584998" y="3028434"/>
          <a:ext cx="3985613" cy="31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5" imgW="10895040" imgH="8609400" progId="Photoshop.Image.13">
                  <p:embed/>
                </p:oleObj>
              </mc:Choice>
              <mc:Fallback>
                <p:oleObj name="Image" r:id="rId5" imgW="10895040" imgH="8609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4998" y="3028434"/>
                        <a:ext cx="3985613" cy="31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45413"/>
            <a:ext cx="10058400" cy="1450757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Я научился создавать игру на языке программирования </a:t>
            </a:r>
            <a:r>
              <a:rPr lang="en-US" sz="2400" dirty="0"/>
              <a:t>Python </a:t>
            </a:r>
            <a:r>
              <a:rPr lang="ru-RU" sz="2400" dirty="0"/>
              <a:t>с применением библиотеки </a:t>
            </a:r>
            <a:r>
              <a:rPr lang="en-US" sz="2400" dirty="0" err="1"/>
              <a:t>Pygame</a:t>
            </a:r>
            <a:r>
              <a:rPr lang="ru-RU" sz="2400" dirty="0"/>
              <a:t>. Игра, которую я представил, может быть доработана - изменением графики или добавлением новых возможностей в игровом процессе, например появление новых врагов с новыми характеристиками </a:t>
            </a:r>
            <a:r>
              <a:rPr lang="ru-RU" sz="2400" dirty="0" smtClean="0"/>
              <a:t>и </a:t>
            </a:r>
            <a:r>
              <a:rPr lang="ru-RU" sz="2400" dirty="0"/>
              <a:t>возможность обмена денег или очков на улучшение собственного оружия.</a:t>
            </a:r>
          </a:p>
        </p:txBody>
      </p:sp>
    </p:spTree>
    <p:extLst>
      <p:ext uri="{BB962C8B-B14F-4D97-AF65-F5344CB8AC3E}">
        <p14:creationId xmlns:p14="http://schemas.microsoft.com/office/powerpoint/2010/main" val="42166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134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Ретро</vt:lpstr>
      <vt:lpstr>Adobe Photoshop Image</vt:lpstr>
      <vt:lpstr>Проект игры</vt:lpstr>
      <vt:lpstr>Идея проекта</vt:lpstr>
      <vt:lpstr>Реализация проекта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игры</dc:title>
  <dc:creator>Пользователь Windows</dc:creator>
  <cp:lastModifiedBy>Пользователь Windows</cp:lastModifiedBy>
  <cp:revision>5</cp:revision>
  <dcterms:created xsi:type="dcterms:W3CDTF">2019-02-03T21:04:09Z</dcterms:created>
  <dcterms:modified xsi:type="dcterms:W3CDTF">2019-02-03T21:55:35Z</dcterms:modified>
</cp:coreProperties>
</file>