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B2AB-DC5B-4C65-B54C-57A646841F9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B360-DCF0-4F1D-B459-A21648FB6BA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B2AB-DC5B-4C65-B54C-57A646841F9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B360-DCF0-4F1D-B459-A21648FB6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9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B2AB-DC5B-4C65-B54C-57A646841F9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B360-DCF0-4F1D-B459-A21648FB6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0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B2AB-DC5B-4C65-B54C-57A646841F9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B360-DCF0-4F1D-B459-A21648FB6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4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B2AB-DC5B-4C65-B54C-57A646841F9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B360-DCF0-4F1D-B459-A21648FB6BA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6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B2AB-DC5B-4C65-B54C-57A646841F9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B360-DCF0-4F1D-B459-A21648FB6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13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B2AB-DC5B-4C65-B54C-57A646841F9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B360-DCF0-4F1D-B459-A21648FB6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93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B2AB-DC5B-4C65-B54C-57A646841F9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B360-DCF0-4F1D-B459-A21648FB6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1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B2AB-DC5B-4C65-B54C-57A646841F9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B360-DCF0-4F1D-B459-A21648FB6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15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45B2AB-DC5B-4C65-B54C-57A646841F9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0B360-DCF0-4F1D-B459-A21648FB6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51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B2AB-DC5B-4C65-B54C-57A646841F9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B360-DCF0-4F1D-B459-A21648FB6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8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5B2AB-DC5B-4C65-B54C-57A646841F9B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00B360-DCF0-4F1D-B459-A21648FB6BA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MIDI-</a:t>
            </a:r>
            <a:r>
              <a:rPr lang="ru-RU" dirty="0" smtClean="0"/>
              <a:t>инструмент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ученик 9А класса Ионов Максим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70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Идея проекта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214552" cy="40233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Проект представляет собой простой </a:t>
            </a:r>
            <a:r>
              <a:rPr lang="en-US" sz="2800" dirty="0" smtClean="0"/>
              <a:t>MIDI </a:t>
            </a:r>
            <a:r>
              <a:rPr lang="ru-RU" sz="2800" dirty="0" smtClean="0"/>
              <a:t>инструмент, имеющий возможность играть на нём(с некоторыми настройками нот), проигрывать композиции и сохранять их в формате </a:t>
            </a:r>
            <a:r>
              <a:rPr lang="en-US" sz="2800" dirty="0" smtClean="0"/>
              <a:t>.wav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198497"/>
              </p:ext>
            </p:extLst>
          </p:nvPr>
        </p:nvGraphicFramePr>
        <p:xfrm>
          <a:off x="6781388" y="853996"/>
          <a:ext cx="5138763" cy="33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12876120" imgH="8304480" progId="Photoshop.Image.13">
                  <p:embed/>
                </p:oleObj>
              </mc:Choice>
              <mc:Fallback>
                <p:oleObj name="Image" r:id="rId3" imgW="12876120" imgH="8304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1388" y="853996"/>
                        <a:ext cx="5138763" cy="33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Во время разработки проекта прим</a:t>
            </a:r>
            <a:r>
              <a:rPr lang="ru-RU" sz="2800" dirty="0"/>
              <a:t>е</a:t>
            </a:r>
            <a:r>
              <a:rPr lang="ru-RU" sz="2800" dirty="0" smtClean="0"/>
              <a:t>нялись диалоговые окна(</a:t>
            </a:r>
            <a:r>
              <a:rPr lang="en-US" sz="2800" dirty="0" err="1" smtClean="0"/>
              <a:t>QInputDialog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dirty="0" err="1" smtClean="0"/>
              <a:t>QMessageBox</a:t>
            </a:r>
            <a:r>
              <a:rPr lang="en-US" sz="2800" dirty="0" smtClean="0"/>
              <a:t>), </a:t>
            </a:r>
            <a:r>
              <a:rPr lang="ru-RU" sz="2800" dirty="0" smtClean="0"/>
              <a:t>использовался класс</a:t>
            </a:r>
            <a:r>
              <a:rPr lang="en-US" sz="2800" dirty="0"/>
              <a:t> </a:t>
            </a:r>
            <a:r>
              <a:rPr lang="en-US" sz="2800" dirty="0" err="1" smtClean="0"/>
              <a:t>QMainWindow</a:t>
            </a:r>
            <a:r>
              <a:rPr lang="en-US" sz="2800" dirty="0" smtClean="0"/>
              <a:t>, </a:t>
            </a:r>
            <a:r>
              <a:rPr lang="ru-RU" sz="2800" dirty="0" smtClean="0"/>
              <a:t>библиотеки </a:t>
            </a:r>
            <a:r>
              <a:rPr lang="en-US" sz="2800" dirty="0" err="1" smtClean="0"/>
              <a:t>PyQt</a:t>
            </a:r>
            <a:r>
              <a:rPr lang="en-US" sz="2800" dirty="0" smtClean="0"/>
              <a:t>(</a:t>
            </a:r>
            <a:r>
              <a:rPr lang="en-US" sz="2800" dirty="0" err="1" smtClean="0"/>
              <a:t>QtCore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dirty="0" err="1" smtClean="0"/>
              <a:t>Qtwidgets</a:t>
            </a:r>
            <a:r>
              <a:rPr lang="en-US" sz="2800" dirty="0" smtClean="0"/>
              <a:t>),</a:t>
            </a:r>
            <a:r>
              <a:rPr lang="ru-RU" sz="2800" dirty="0" smtClean="0"/>
              <a:t> </a:t>
            </a:r>
            <a:r>
              <a:rPr lang="en-US" sz="2800" dirty="0" err="1" smtClean="0"/>
              <a:t>pyaudio</a:t>
            </a:r>
            <a:r>
              <a:rPr lang="en-US" sz="2800" dirty="0" smtClean="0"/>
              <a:t> </a:t>
            </a:r>
            <a:r>
              <a:rPr lang="ru-RU" sz="2800" dirty="0" smtClean="0"/>
              <a:t>для генерации звука</a:t>
            </a:r>
            <a:r>
              <a:rPr lang="en-US" sz="2800" dirty="0" smtClean="0"/>
              <a:t>, wave</a:t>
            </a:r>
            <a:r>
              <a:rPr lang="ru-RU" sz="2800" dirty="0"/>
              <a:t> </a:t>
            </a:r>
            <a:r>
              <a:rPr lang="ru-RU" sz="2800" dirty="0" smtClean="0"/>
              <a:t>для сохранения </a:t>
            </a:r>
            <a:r>
              <a:rPr lang="ru-RU" sz="2800" dirty="0"/>
              <a:t>файла типа .</a:t>
            </a:r>
            <a:r>
              <a:rPr lang="en-US" sz="2800" dirty="0" smtClean="0"/>
              <a:t>wav</a:t>
            </a:r>
            <a:r>
              <a:rPr lang="ru-RU" sz="2800" dirty="0" smtClean="0"/>
              <a:t>. Всего в проекте 300 строк.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719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Я научился создавать в </a:t>
            </a:r>
            <a:r>
              <a:rPr lang="en-US" sz="2800" dirty="0" smtClean="0"/>
              <a:t>Python </a:t>
            </a:r>
            <a:r>
              <a:rPr lang="ru-RU" sz="2800" dirty="0" smtClean="0"/>
              <a:t>простой </a:t>
            </a:r>
            <a:r>
              <a:rPr lang="en-US" sz="2800" dirty="0" smtClean="0"/>
              <a:t>MIDI-</a:t>
            </a:r>
            <a:r>
              <a:rPr lang="ru-RU" sz="2800" dirty="0" smtClean="0"/>
              <a:t>инструмент</a:t>
            </a:r>
            <a:r>
              <a:rPr lang="en-US" sz="2800" dirty="0" smtClean="0"/>
              <a:t>, </a:t>
            </a:r>
            <a:r>
              <a:rPr lang="ru-RU" sz="2800" dirty="0" smtClean="0"/>
              <a:t>изучил </a:t>
            </a:r>
            <a:r>
              <a:rPr lang="en-US" sz="2800" dirty="0" smtClean="0"/>
              <a:t>PyQt5, </a:t>
            </a:r>
            <a:r>
              <a:rPr lang="en-US" sz="2800" dirty="0" err="1" smtClean="0"/>
              <a:t>pyaudio</a:t>
            </a:r>
            <a:r>
              <a:rPr lang="en-US" sz="2800" dirty="0" smtClean="0"/>
              <a:t> </a:t>
            </a:r>
            <a:r>
              <a:rPr lang="ru-RU" sz="2800" dirty="0" smtClean="0"/>
              <a:t>и библиотека </a:t>
            </a:r>
            <a:r>
              <a:rPr lang="en-US" sz="2800" dirty="0" smtClean="0"/>
              <a:t>wave</a:t>
            </a:r>
            <a:r>
              <a:rPr lang="ru-RU" sz="2800" dirty="0" smtClean="0"/>
              <a:t>. Программа может быть доработана и улучшена, например, путём добавления новых функций и возможностей.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75803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</TotalTime>
  <Words>112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Ретро</vt:lpstr>
      <vt:lpstr>Adobe Photoshop Image</vt:lpstr>
      <vt:lpstr>MIDI-инструмент</vt:lpstr>
      <vt:lpstr>Идея проекта</vt:lpstr>
      <vt:lpstr>Реализация проекта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MIDI-инструмент</dc:title>
  <dc:creator>Пользователь Windows</dc:creator>
  <cp:lastModifiedBy>Пользователь Windows</cp:lastModifiedBy>
  <cp:revision>17</cp:revision>
  <dcterms:created xsi:type="dcterms:W3CDTF">2018-12-16T14:20:13Z</dcterms:created>
  <dcterms:modified xsi:type="dcterms:W3CDTF">2018-12-17T19:15:40Z</dcterms:modified>
</cp:coreProperties>
</file>